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 id="2147483745" r:id="rId3"/>
  </p:sldMasterIdLst>
  <p:notesMasterIdLst>
    <p:notesMasterId r:id="rId28"/>
  </p:notesMasterIdLst>
  <p:handoutMasterIdLst>
    <p:handoutMasterId r:id="rId29"/>
  </p:handoutMasterIdLst>
  <p:sldIdLst>
    <p:sldId id="256" r:id="rId4"/>
    <p:sldId id="1036" r:id="rId5"/>
    <p:sldId id="1061" r:id="rId6"/>
    <p:sldId id="1062" r:id="rId7"/>
    <p:sldId id="1063" r:id="rId8"/>
    <p:sldId id="1064" r:id="rId9"/>
    <p:sldId id="1065" r:id="rId10"/>
    <p:sldId id="1066" r:id="rId11"/>
    <p:sldId id="1067" r:id="rId12"/>
    <p:sldId id="1069" r:id="rId13"/>
    <p:sldId id="1068" r:id="rId14"/>
    <p:sldId id="1049" r:id="rId15"/>
    <p:sldId id="1089" r:id="rId16"/>
    <p:sldId id="1051" r:id="rId17"/>
    <p:sldId id="1088" r:id="rId18"/>
    <p:sldId id="1048" r:id="rId19"/>
    <p:sldId id="1043" r:id="rId20"/>
    <p:sldId id="1039" r:id="rId21"/>
    <p:sldId id="1057" r:id="rId22"/>
    <p:sldId id="1041" r:id="rId23"/>
    <p:sldId id="1087" r:id="rId24"/>
    <p:sldId id="1084" r:id="rId25"/>
    <p:sldId id="1059" r:id="rId26"/>
    <p:sldId id="34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E87"/>
    <a:srgbClr val="67FD67"/>
    <a:srgbClr val="02FE38"/>
    <a:srgbClr val="FF0000"/>
    <a:srgbClr val="3525CB"/>
    <a:srgbClr val="14AC22"/>
    <a:srgbClr val="84D0A2"/>
    <a:srgbClr val="EBEBEB"/>
    <a:srgbClr val="C80000"/>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16" autoAdjust="0"/>
  </p:normalViewPr>
  <p:slideViewPr>
    <p:cSldViewPr snapToGrid="0">
      <p:cViewPr varScale="1">
        <p:scale>
          <a:sx n="108" d="100"/>
          <a:sy n="108" d="100"/>
        </p:scale>
        <p:origin x="88" y="14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48" d="100"/>
          <a:sy n="48" d="100"/>
        </p:scale>
        <p:origin x="2684"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E:\Onebox\&#26381;&#21153;&#22120;\V5&#19978;&#24066;\V5%202&#36335;&#26426;&#26550;&#26381;&#21153;&#22120;%20MOR\07%20&#25216;&#26415;&#20027;&#25171;&#33014;&#29255;\SPEC%20&#35760;&#24405;.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E:\Onebox\&#26381;&#21153;&#22120;\V5&#19978;&#24066;\V5%202&#36335;&#26426;&#26550;&#26381;&#21153;&#22120;%20MOR\07%20&#25216;&#26415;&#20027;&#25171;&#33014;&#29255;\SPEC%20&#35760;&#24405;.xlsx" TargetMode="External"/></Relationships>
</file>

<file path=ppt/charts/_rels/chart6.xml.rels><?xml version="1.0" encoding="UTF-8" standalone="yes"?>
<Relationships xmlns="http://schemas.openxmlformats.org/package/2006/relationships"><Relationship Id="rId2" Type="http://schemas.openxmlformats.org/officeDocument/2006/relationships/oleObject" Target="file:///E:\Onebox\&#26381;&#21153;&#22120;\V5&#19978;&#24066;\V5%202&#36335;&#26426;&#26550;&#26381;&#21153;&#22120;%20MOR\07%20&#25216;&#26415;&#20027;&#25171;&#33014;&#29255;\&#26032;&#24314;%20Microsoft%20Office%20Excel%20&#24037;&#20316;&#34920;.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E:\Onebox\&#26381;&#21153;&#22120;\V5&#19978;&#24066;\V5%202&#36335;&#26426;&#26550;&#26381;&#21153;&#22120;%20MOR\07%20&#25216;&#26415;&#20027;&#25171;&#33014;&#29255;\&#26032;&#24314;%20Microsoft%20Office%20Excel%20&#24037;&#20316;&#34920;.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E:\Onebox\&#26381;&#21153;&#22120;\V5&#19978;&#24066;\V5%202&#36335;&#26426;&#26550;&#26381;&#21153;&#22120;%20MOR\07%20&#25216;&#26415;&#20027;&#25171;&#33014;&#29255;\SPEC%20&#35760;&#24405;.xlsx" TargetMode="External"/><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00B0F0">
                <a:alpha val="50000"/>
              </a:srgbClr>
            </a:solidFill>
          </c:spPr>
          <c:invertIfNegative val="0"/>
          <c:dPt>
            <c:idx val="0"/>
            <c:invertIfNegative val="0"/>
            <c:bubble3D val="0"/>
            <c:spPr>
              <a:solidFill>
                <a:srgbClr val="C00000"/>
              </a:solidFill>
            </c:spPr>
            <c:extLst>
              <c:ext xmlns:c16="http://schemas.microsoft.com/office/drawing/2014/chart" uri="{C3380CC4-5D6E-409C-BE32-E72D297353CC}">
                <c16:uniqueId val="{00000001-B352-4E78-A4AD-8C4FA6C9AECA}"/>
              </c:ext>
            </c:extLst>
          </c:dPt>
          <c:cat>
            <c:strRef>
              <c:f>'1288H V5 SPEC'!$A$2:$A$8</c:f>
              <c:strCache>
                <c:ptCount val="7"/>
                <c:pt idx="0">
                  <c:v>Huawei 1288H V5</c:v>
                </c:pt>
                <c:pt idx="1">
                  <c:v>HPE DL360</c:v>
                </c:pt>
                <c:pt idx="2">
                  <c:v>HPE DL380</c:v>
                </c:pt>
                <c:pt idx="3">
                  <c:v>HPE DL580</c:v>
                </c:pt>
                <c:pt idx="4">
                  <c:v>Cisco UCS C240 M5</c:v>
                </c:pt>
                <c:pt idx="5">
                  <c:v>Lenovo SR650</c:v>
                </c:pt>
                <c:pt idx="6">
                  <c:v>HPE DL560</c:v>
                </c:pt>
              </c:strCache>
            </c:strRef>
          </c:cat>
          <c:val>
            <c:numRef>
              <c:f>'1288H V5 SPEC'!$B$2:$B$8</c:f>
              <c:numCache>
                <c:formatCode>General</c:formatCode>
                <c:ptCount val="7"/>
                <c:pt idx="0">
                  <c:v>83.2</c:v>
                </c:pt>
                <c:pt idx="1">
                  <c:v>81.599999999999994</c:v>
                </c:pt>
                <c:pt idx="2">
                  <c:v>81.599999999999994</c:v>
                </c:pt>
                <c:pt idx="3">
                  <c:v>81.5</c:v>
                </c:pt>
                <c:pt idx="4">
                  <c:v>81.400000000000006</c:v>
                </c:pt>
                <c:pt idx="5">
                  <c:v>81.2</c:v>
                </c:pt>
                <c:pt idx="6">
                  <c:v>81.099999999999994</c:v>
                </c:pt>
              </c:numCache>
            </c:numRef>
          </c:val>
          <c:extLst>
            <c:ext xmlns:c16="http://schemas.microsoft.com/office/drawing/2014/chart" uri="{C3380CC4-5D6E-409C-BE32-E72D297353CC}">
              <c16:uniqueId val="{00000002-B352-4E78-A4AD-8C4FA6C9AECA}"/>
            </c:ext>
          </c:extLst>
        </c:ser>
        <c:dLbls>
          <c:showLegendKey val="0"/>
          <c:showVal val="0"/>
          <c:showCatName val="0"/>
          <c:showSerName val="0"/>
          <c:showPercent val="0"/>
          <c:showBubbleSize val="0"/>
        </c:dLbls>
        <c:gapWidth val="150"/>
        <c:axId val="-1051127776"/>
        <c:axId val="-1051136480"/>
      </c:barChart>
      <c:catAx>
        <c:axId val="-1051127776"/>
        <c:scaling>
          <c:orientation val="minMax"/>
        </c:scaling>
        <c:delete val="0"/>
        <c:axPos val="b"/>
        <c:numFmt formatCode="General" sourceLinked="0"/>
        <c:majorTickMark val="out"/>
        <c:minorTickMark val="none"/>
        <c:tickLblPos val="nextTo"/>
        <c:txPr>
          <a:bodyPr/>
          <a:lstStyle/>
          <a:p>
            <a:pPr>
              <a:defRPr sz="800" smtId="4294967295"/>
            </a:pPr>
            <a:endParaRPr lang="en-US"/>
          </a:p>
        </c:txPr>
        <c:crossAx val="-1051136480"/>
        <c:crosses val="autoZero"/>
        <c:auto val="0"/>
        <c:lblAlgn val="ctr"/>
        <c:lblOffset val="100"/>
        <c:noMultiLvlLbl val="0"/>
      </c:catAx>
      <c:valAx>
        <c:axId val="-1051136480"/>
        <c:scaling>
          <c:orientation val="minMax"/>
        </c:scaling>
        <c:delete val="0"/>
        <c:axPos val="l"/>
        <c:majorGridlines/>
        <c:numFmt formatCode="General" sourceLinked="1"/>
        <c:majorTickMark val="out"/>
        <c:minorTickMark val="none"/>
        <c:tickLblPos val="nextTo"/>
        <c:txPr>
          <a:bodyPr/>
          <a:lstStyle/>
          <a:p>
            <a:pPr>
              <a:defRPr sz="800" smtId="4294967295"/>
            </a:pPr>
            <a:endParaRPr lang="en-US"/>
          </a:p>
        </c:txPr>
        <c:crossAx val="-1051127776"/>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rgbClr val="00B0F0">
                <a:alpha val="50000"/>
              </a:srgbClr>
            </a:solidFill>
          </c:spPr>
          <c:invertIfNegative val="0"/>
          <c:dPt>
            <c:idx val="0"/>
            <c:invertIfNegative val="0"/>
            <c:bubble3D val="0"/>
            <c:spPr>
              <a:solidFill>
                <a:srgbClr val="C00000"/>
              </a:solidFill>
            </c:spPr>
            <c:extLst>
              <c:ext xmlns:c16="http://schemas.microsoft.com/office/drawing/2014/chart" uri="{C3380CC4-5D6E-409C-BE32-E72D297353CC}">
                <c16:uniqueId val="{00000001-429E-495E-8809-B2D4CF6F750D}"/>
              </c:ext>
            </c:extLst>
          </c:dPt>
          <c:cat>
            <c:strRef>
              <c:f>'1288H V5 SPEC'!$A$31:$A$36</c:f>
              <c:strCache>
                <c:ptCount val="6"/>
                <c:pt idx="0">
                  <c:v>Huawei 1288H V5</c:v>
                </c:pt>
                <c:pt idx="1">
                  <c:v>Cisco UCS C220 M5</c:v>
                </c:pt>
                <c:pt idx="2">
                  <c:v>Lenovo SR630</c:v>
                </c:pt>
                <c:pt idx="3">
                  <c:v>Lenovo SR650</c:v>
                </c:pt>
                <c:pt idx="4">
                  <c:v>Lenovo SR950</c:v>
                </c:pt>
                <c:pt idx="5">
                  <c:v>Dell PowerEdge M640</c:v>
                </c:pt>
              </c:strCache>
            </c:strRef>
          </c:cat>
          <c:val>
            <c:numRef>
              <c:f>'1288H V5 SPEC'!$B$31:$B$36</c:f>
              <c:numCache>
                <c:formatCode>General</c:formatCode>
                <c:ptCount val="6"/>
                <c:pt idx="0">
                  <c:v>142</c:v>
                </c:pt>
                <c:pt idx="1">
                  <c:v>141</c:v>
                </c:pt>
                <c:pt idx="2">
                  <c:v>141</c:v>
                </c:pt>
                <c:pt idx="3">
                  <c:v>141</c:v>
                </c:pt>
                <c:pt idx="4">
                  <c:v>141</c:v>
                </c:pt>
                <c:pt idx="5">
                  <c:v>140</c:v>
                </c:pt>
              </c:numCache>
            </c:numRef>
          </c:val>
          <c:extLst>
            <c:ext xmlns:c16="http://schemas.microsoft.com/office/drawing/2014/chart" uri="{C3380CC4-5D6E-409C-BE32-E72D297353CC}">
              <c16:uniqueId val="{00000002-429E-495E-8809-B2D4CF6F750D}"/>
            </c:ext>
          </c:extLst>
        </c:ser>
        <c:dLbls>
          <c:showLegendKey val="0"/>
          <c:showVal val="0"/>
          <c:showCatName val="0"/>
          <c:showSerName val="0"/>
          <c:showPercent val="0"/>
          <c:showBubbleSize val="0"/>
        </c:dLbls>
        <c:gapWidth val="150"/>
        <c:axId val="-1051134304"/>
        <c:axId val="-1051129952"/>
      </c:barChart>
      <c:catAx>
        <c:axId val="-1051134304"/>
        <c:scaling>
          <c:orientation val="minMax"/>
        </c:scaling>
        <c:delete val="0"/>
        <c:axPos val="b"/>
        <c:numFmt formatCode="General" sourceLinked="0"/>
        <c:majorTickMark val="out"/>
        <c:minorTickMark val="none"/>
        <c:tickLblPos val="nextTo"/>
        <c:txPr>
          <a:bodyPr/>
          <a:lstStyle/>
          <a:p>
            <a:pPr>
              <a:defRPr sz="800"/>
            </a:pPr>
            <a:endParaRPr lang="en-US"/>
          </a:p>
        </c:txPr>
        <c:crossAx val="-1051129952"/>
        <c:crosses val="autoZero"/>
        <c:auto val="1"/>
        <c:lblAlgn val="ctr"/>
        <c:lblOffset val="100"/>
        <c:noMultiLvlLbl val="0"/>
      </c:catAx>
      <c:valAx>
        <c:axId val="-1051129952"/>
        <c:scaling>
          <c:orientation val="minMax"/>
        </c:scaling>
        <c:delete val="0"/>
        <c:axPos val="l"/>
        <c:majorGridlines/>
        <c:numFmt formatCode="General" sourceLinked="1"/>
        <c:majorTickMark val="out"/>
        <c:minorTickMark val="none"/>
        <c:tickLblPos val="nextTo"/>
        <c:txPr>
          <a:bodyPr/>
          <a:lstStyle/>
          <a:p>
            <a:pPr>
              <a:defRPr sz="800"/>
            </a:pPr>
            <a:endParaRPr lang="en-US"/>
          </a:p>
        </c:txPr>
        <c:crossAx val="-1051134304"/>
        <c:crosses val="autoZero"/>
        <c:crossBetween val="between"/>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系列 1</c:v>
                </c:pt>
              </c:strCache>
            </c:strRef>
          </c:tx>
          <c:spPr>
            <a:solidFill>
              <a:srgbClr val="7FD7F7"/>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8C72-4C98-8D93-5351DD16D211}"/>
              </c:ext>
            </c:extLst>
          </c:dPt>
          <c:cat>
            <c:strRef>
              <c:f>Sheet1!$A$2:$A$6</c:f>
              <c:strCache>
                <c:ptCount val="5"/>
                <c:pt idx="0">
                  <c:v>Huawei 1288H V5</c:v>
                </c:pt>
                <c:pt idx="1">
                  <c:v>Dell R740</c:v>
                </c:pt>
                <c:pt idx="2">
                  <c:v>HPE DL360 Gen10</c:v>
                </c:pt>
                <c:pt idx="3">
                  <c:v>Supermicro SYS1029U</c:v>
                </c:pt>
                <c:pt idx="4">
                  <c:v>Lenovo SR650</c:v>
                </c:pt>
              </c:strCache>
            </c:strRef>
          </c:cat>
          <c:val>
            <c:numRef>
              <c:f>Sheet1!$B$2:$B$6</c:f>
              <c:numCache>
                <c:formatCode>General</c:formatCode>
                <c:ptCount val="5"/>
                <c:pt idx="0">
                  <c:v>14209</c:v>
                </c:pt>
                <c:pt idx="1">
                  <c:v>12831</c:v>
                </c:pt>
                <c:pt idx="2">
                  <c:v>12384</c:v>
                </c:pt>
                <c:pt idx="3">
                  <c:v>12265</c:v>
                </c:pt>
                <c:pt idx="4">
                  <c:v>11631</c:v>
                </c:pt>
              </c:numCache>
            </c:numRef>
          </c:val>
          <c:extLst>
            <c:ext xmlns:c16="http://schemas.microsoft.com/office/drawing/2014/chart" uri="{C3380CC4-5D6E-409C-BE32-E72D297353CC}">
              <c16:uniqueId val="{00000002-8C72-4C98-8D93-5351DD16D211}"/>
            </c:ext>
          </c:extLst>
        </c:ser>
        <c:dLbls>
          <c:showLegendKey val="0"/>
          <c:showVal val="0"/>
          <c:showCatName val="0"/>
          <c:showSerName val="0"/>
          <c:showPercent val="0"/>
          <c:showBubbleSize val="0"/>
        </c:dLbls>
        <c:gapWidth val="150"/>
        <c:overlap val="100"/>
        <c:axId val="-1248075200"/>
        <c:axId val="-1248072480"/>
      </c:barChart>
      <c:catAx>
        <c:axId val="-1248075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8072480"/>
        <c:crosses val="autoZero"/>
        <c:auto val="1"/>
        <c:lblAlgn val="ctr"/>
        <c:lblOffset val="100"/>
        <c:noMultiLvlLbl val="0"/>
      </c:catAx>
      <c:valAx>
        <c:axId val="-1248072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crossAx val="-1248075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00B0F0">
                <a:alpha val="50000"/>
              </a:srgbClr>
            </a:solidFill>
          </c:spPr>
          <c:invertIfNegative val="0"/>
          <c:dPt>
            <c:idx val="0"/>
            <c:invertIfNegative val="0"/>
            <c:bubble3D val="0"/>
            <c:spPr>
              <a:solidFill>
                <a:srgbClr val="C00000"/>
              </a:solidFill>
            </c:spPr>
            <c:extLst>
              <c:ext xmlns:c16="http://schemas.microsoft.com/office/drawing/2014/chart" uri="{C3380CC4-5D6E-409C-BE32-E72D297353CC}">
                <c16:uniqueId val="{00000001-B4D7-47E3-BAEE-A82056E95D09}"/>
              </c:ext>
            </c:extLst>
          </c:dPt>
          <c:cat>
            <c:strRef>
              <c:f>'2288H V5 SPEC'!$A$2:$A$8</c:f>
              <c:strCache>
                <c:ptCount val="7"/>
                <c:pt idx="0">
                  <c:v>Huawei 2288H V5</c:v>
                </c:pt>
                <c:pt idx="1">
                  <c:v>H3C R4900 G3</c:v>
                </c:pt>
                <c:pt idx="2">
                  <c:v>Lenovo SR650</c:v>
                </c:pt>
                <c:pt idx="3">
                  <c:v>HPE DL360</c:v>
                </c:pt>
                <c:pt idx="4">
                  <c:v>Inspur NF5280 M4</c:v>
                </c:pt>
                <c:pt idx="5">
                  <c:v>Fujitsu PRIMERCY RX2560</c:v>
                </c:pt>
                <c:pt idx="6">
                  <c:v>Fujistu PRIMERCY TX2560</c:v>
                </c:pt>
              </c:strCache>
            </c:strRef>
          </c:cat>
          <c:val>
            <c:numRef>
              <c:f>'2288H V5 SPEC'!$B$2:$B$8</c:f>
              <c:numCache>
                <c:formatCode>General</c:formatCode>
                <c:ptCount val="7"/>
                <c:pt idx="0">
                  <c:v>13398</c:v>
                </c:pt>
                <c:pt idx="1">
                  <c:v>12368</c:v>
                </c:pt>
                <c:pt idx="2">
                  <c:v>12336</c:v>
                </c:pt>
                <c:pt idx="3">
                  <c:v>12313</c:v>
                </c:pt>
                <c:pt idx="4">
                  <c:v>12296</c:v>
                </c:pt>
                <c:pt idx="5">
                  <c:v>12079</c:v>
                </c:pt>
                <c:pt idx="6">
                  <c:v>12065</c:v>
                </c:pt>
              </c:numCache>
            </c:numRef>
          </c:val>
          <c:extLst>
            <c:ext xmlns:c16="http://schemas.microsoft.com/office/drawing/2014/chart" uri="{C3380CC4-5D6E-409C-BE32-E72D297353CC}">
              <c16:uniqueId val="{00000002-B4D7-47E3-BAEE-A82056E95D09}"/>
            </c:ext>
          </c:extLst>
        </c:ser>
        <c:dLbls>
          <c:showLegendKey val="0"/>
          <c:showVal val="0"/>
          <c:showCatName val="0"/>
          <c:showSerName val="0"/>
          <c:showPercent val="0"/>
          <c:showBubbleSize val="0"/>
        </c:dLbls>
        <c:gapWidth val="150"/>
        <c:axId val="-1051133760"/>
        <c:axId val="-1051128864"/>
      </c:barChart>
      <c:catAx>
        <c:axId val="-1051133760"/>
        <c:scaling>
          <c:orientation val="minMax"/>
        </c:scaling>
        <c:delete val="0"/>
        <c:axPos val="b"/>
        <c:numFmt formatCode="General" sourceLinked="0"/>
        <c:majorTickMark val="out"/>
        <c:minorTickMark val="none"/>
        <c:tickLblPos val="nextTo"/>
        <c:txPr>
          <a:bodyPr/>
          <a:lstStyle/>
          <a:p>
            <a:pPr>
              <a:defRPr sz="800" smtId="4294967295"/>
            </a:pPr>
            <a:endParaRPr lang="en-US"/>
          </a:p>
        </c:txPr>
        <c:crossAx val="-1051128864"/>
        <c:crosses val="autoZero"/>
        <c:auto val="0"/>
        <c:lblAlgn val="ctr"/>
        <c:lblOffset val="100"/>
        <c:noMultiLvlLbl val="0"/>
      </c:catAx>
      <c:valAx>
        <c:axId val="-1051128864"/>
        <c:scaling>
          <c:orientation val="minMax"/>
        </c:scaling>
        <c:delete val="0"/>
        <c:axPos val="l"/>
        <c:majorGridlines/>
        <c:numFmt formatCode="General" sourceLinked="1"/>
        <c:majorTickMark val="out"/>
        <c:minorTickMark val="none"/>
        <c:tickLblPos val="nextTo"/>
        <c:txPr>
          <a:bodyPr/>
          <a:lstStyle/>
          <a:p>
            <a:pPr>
              <a:defRPr sz="800" smtId="4294967295"/>
            </a:pPr>
            <a:endParaRPr lang="en-US"/>
          </a:p>
        </c:txPr>
        <c:crossAx val="-1051133760"/>
        <c:crosses val="autoZero"/>
        <c:crossBetween val="between"/>
      </c:valAx>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00B0F0">
                <a:alpha val="50000"/>
              </a:srgb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AF18-4760-B639-939F02DDB59C}"/>
              </c:ext>
            </c:extLst>
          </c:dPt>
          <c:cat>
            <c:strRef>
              <c:f>'2288H V5 SPEC'!$A$42:$A$47</c:f>
              <c:strCache>
                <c:ptCount val="6"/>
                <c:pt idx="0">
                  <c:v>Huawei 2288H V5</c:v>
                </c:pt>
                <c:pt idx="1">
                  <c:v>HPE DL380</c:v>
                </c:pt>
                <c:pt idx="2">
                  <c:v>Cisco UCS C240 M5</c:v>
                </c:pt>
                <c:pt idx="3">
                  <c:v>Lenovo SR650</c:v>
                </c:pt>
                <c:pt idx="4">
                  <c:v>QuantaPlex T42D-2U</c:v>
                </c:pt>
                <c:pt idx="5">
                  <c:v>H3C R4900 G3</c:v>
                </c:pt>
              </c:strCache>
            </c:strRef>
          </c:cat>
          <c:val>
            <c:numRef>
              <c:f>'2288H V5 SPEC'!$B$42:$B$47</c:f>
              <c:numCache>
                <c:formatCode>General</c:formatCode>
                <c:ptCount val="6"/>
                <c:pt idx="0">
                  <c:v>83.2</c:v>
                </c:pt>
                <c:pt idx="1">
                  <c:v>81.599999999999994</c:v>
                </c:pt>
                <c:pt idx="2">
                  <c:v>81.400000000000006</c:v>
                </c:pt>
                <c:pt idx="3">
                  <c:v>81.2</c:v>
                </c:pt>
                <c:pt idx="4">
                  <c:v>80.7</c:v>
                </c:pt>
                <c:pt idx="5">
                  <c:v>79.599999999999994</c:v>
                </c:pt>
              </c:numCache>
            </c:numRef>
          </c:val>
          <c:extLst>
            <c:ext xmlns:c16="http://schemas.microsoft.com/office/drawing/2014/chart" uri="{C3380CC4-5D6E-409C-BE32-E72D297353CC}">
              <c16:uniqueId val="{00000002-AF18-4760-B639-939F02DDB59C}"/>
            </c:ext>
          </c:extLst>
        </c:ser>
        <c:dLbls>
          <c:showLegendKey val="0"/>
          <c:showVal val="0"/>
          <c:showCatName val="0"/>
          <c:showSerName val="0"/>
          <c:showPercent val="0"/>
          <c:showBubbleSize val="0"/>
        </c:dLbls>
        <c:gapWidth val="219"/>
        <c:overlap val="-27"/>
        <c:axId val="-1051123424"/>
        <c:axId val="-1051133216"/>
      </c:barChart>
      <c:catAx>
        <c:axId val="-105112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1133216"/>
        <c:crosses val="autoZero"/>
        <c:auto val="1"/>
        <c:lblAlgn val="ctr"/>
        <c:lblOffset val="100"/>
        <c:noMultiLvlLbl val="0"/>
      </c:catAx>
      <c:valAx>
        <c:axId val="-1051133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112342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rgbClr val="00B0F0">
                <a:alpha val="50000"/>
              </a:srgbClr>
            </a:solidFill>
          </c:spPr>
          <c:invertIfNegative val="0"/>
          <c:dPt>
            <c:idx val="0"/>
            <c:invertIfNegative val="0"/>
            <c:bubble3D val="0"/>
            <c:spPr>
              <a:solidFill>
                <a:srgbClr val="C00000"/>
              </a:solidFill>
            </c:spPr>
            <c:extLst>
              <c:ext xmlns:c16="http://schemas.microsoft.com/office/drawing/2014/chart" uri="{C3380CC4-5D6E-409C-BE32-E72D297353CC}">
                <c16:uniqueId val="{00000001-A4C6-45AF-B2DE-99A213616A22}"/>
              </c:ext>
            </c:extLst>
          </c:dPt>
          <c:cat>
            <c:strRef>
              <c:f>'[新建 Microsoft Office Excel 工作表.xlsx]2488H V5 SPEC'!$A$2:$A$8</c:f>
              <c:strCache>
                <c:ptCount val="7"/>
                <c:pt idx="0">
                  <c:v>Huawei 2488H V5</c:v>
                </c:pt>
                <c:pt idx="1">
                  <c:v>Lenovo SR950</c:v>
                </c:pt>
                <c:pt idx="2">
                  <c:v>Dell PowerEdge R940</c:v>
                </c:pt>
                <c:pt idx="3">
                  <c:v>Cisco UCS C480 M5</c:v>
                </c:pt>
                <c:pt idx="4">
                  <c:v>Supermicro 2049U-TR4  </c:v>
                </c:pt>
                <c:pt idx="5">
                  <c:v>HPE DL560</c:v>
                </c:pt>
                <c:pt idx="6">
                  <c:v>Lenovo SN850</c:v>
                </c:pt>
              </c:strCache>
            </c:strRef>
          </c:cat>
          <c:val>
            <c:numRef>
              <c:f>'[新建 Microsoft Office Excel 工作表.xlsx]2488H V5 SPEC'!$B$2:$B$8</c:f>
              <c:numCache>
                <c:formatCode>General</c:formatCode>
                <c:ptCount val="7"/>
                <c:pt idx="0">
                  <c:v>592</c:v>
                </c:pt>
                <c:pt idx="1">
                  <c:v>583</c:v>
                </c:pt>
                <c:pt idx="2">
                  <c:v>582</c:v>
                </c:pt>
                <c:pt idx="3">
                  <c:v>573</c:v>
                </c:pt>
                <c:pt idx="4">
                  <c:v>563</c:v>
                </c:pt>
                <c:pt idx="5">
                  <c:v>551</c:v>
                </c:pt>
                <c:pt idx="6">
                  <c:v>514</c:v>
                </c:pt>
              </c:numCache>
            </c:numRef>
          </c:val>
          <c:extLst>
            <c:ext xmlns:c16="http://schemas.microsoft.com/office/drawing/2014/chart" uri="{C3380CC4-5D6E-409C-BE32-E72D297353CC}">
              <c16:uniqueId val="{00000002-A4C6-45AF-B2DE-99A213616A22}"/>
            </c:ext>
          </c:extLst>
        </c:ser>
        <c:dLbls>
          <c:showLegendKey val="0"/>
          <c:showVal val="0"/>
          <c:showCatName val="0"/>
          <c:showSerName val="0"/>
          <c:showPercent val="0"/>
          <c:showBubbleSize val="0"/>
        </c:dLbls>
        <c:gapWidth val="150"/>
        <c:axId val="-1051132128"/>
        <c:axId val="-1051127232"/>
      </c:barChart>
      <c:catAx>
        <c:axId val="-1051132128"/>
        <c:scaling>
          <c:orientation val="minMax"/>
        </c:scaling>
        <c:delete val="0"/>
        <c:axPos val="b"/>
        <c:numFmt formatCode="General" sourceLinked="0"/>
        <c:majorTickMark val="out"/>
        <c:minorTickMark val="none"/>
        <c:tickLblPos val="nextTo"/>
        <c:crossAx val="-1051127232"/>
        <c:crosses val="autoZero"/>
        <c:auto val="1"/>
        <c:lblAlgn val="ctr"/>
        <c:lblOffset val="100"/>
        <c:noMultiLvlLbl val="0"/>
      </c:catAx>
      <c:valAx>
        <c:axId val="-1051127232"/>
        <c:scaling>
          <c:orientation val="minMax"/>
        </c:scaling>
        <c:delete val="0"/>
        <c:axPos val="l"/>
        <c:majorGridlines/>
        <c:numFmt formatCode="General" sourceLinked="1"/>
        <c:majorTickMark val="out"/>
        <c:minorTickMark val="none"/>
        <c:tickLblPos val="nextTo"/>
        <c:crossAx val="-1051132128"/>
        <c:crosses val="autoZero"/>
        <c:crossBetween val="between"/>
      </c:valAx>
    </c:plotArea>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rgbClr val="00B0F0">
                <a:alpha val="50000"/>
              </a:srgbClr>
            </a:solidFill>
          </c:spPr>
          <c:invertIfNegative val="0"/>
          <c:dPt>
            <c:idx val="0"/>
            <c:invertIfNegative val="0"/>
            <c:bubble3D val="0"/>
            <c:spPr>
              <a:solidFill>
                <a:srgbClr val="C00000"/>
              </a:solidFill>
            </c:spPr>
            <c:extLst>
              <c:ext xmlns:c16="http://schemas.microsoft.com/office/drawing/2014/chart" uri="{C3380CC4-5D6E-409C-BE32-E72D297353CC}">
                <c16:uniqueId val="{00000001-F472-4743-893C-F768C714D70A}"/>
              </c:ext>
            </c:extLst>
          </c:dPt>
          <c:cat>
            <c:strRef>
              <c:f>'[新建 Microsoft Office Excel 工作表.xlsx]2488H V5 SPEC'!$A$30:$A$34</c:f>
              <c:strCache>
                <c:ptCount val="5"/>
                <c:pt idx="0">
                  <c:v>Huawei 2488H V5</c:v>
                </c:pt>
                <c:pt idx="1">
                  <c:v>Lenovo SR950</c:v>
                </c:pt>
                <c:pt idx="2">
                  <c:v>Lenovo x3850 X6</c:v>
                </c:pt>
                <c:pt idx="3">
                  <c:v>HPE DL580 </c:v>
                </c:pt>
                <c:pt idx="4">
                  <c:v>Lenovo x480 X6</c:v>
                </c:pt>
              </c:strCache>
            </c:strRef>
          </c:cat>
          <c:val>
            <c:numRef>
              <c:f>'[新建 Microsoft Office Excel 工作表.xlsx]2488H V5 SPEC'!$B$30:$B$34</c:f>
              <c:numCache>
                <c:formatCode>General</c:formatCode>
                <c:ptCount val="5"/>
                <c:pt idx="0">
                  <c:v>6399</c:v>
                </c:pt>
                <c:pt idx="1">
                  <c:v>5832</c:v>
                </c:pt>
                <c:pt idx="2">
                  <c:v>4377</c:v>
                </c:pt>
                <c:pt idx="3">
                  <c:v>4363</c:v>
                </c:pt>
                <c:pt idx="4">
                  <c:v>2642</c:v>
                </c:pt>
              </c:numCache>
            </c:numRef>
          </c:val>
          <c:extLst>
            <c:ext xmlns:c16="http://schemas.microsoft.com/office/drawing/2014/chart" uri="{C3380CC4-5D6E-409C-BE32-E72D297353CC}">
              <c16:uniqueId val="{00000002-F472-4743-893C-F768C714D70A}"/>
            </c:ext>
          </c:extLst>
        </c:ser>
        <c:dLbls>
          <c:showLegendKey val="0"/>
          <c:showVal val="0"/>
          <c:showCatName val="0"/>
          <c:showSerName val="0"/>
          <c:showPercent val="0"/>
          <c:showBubbleSize val="0"/>
        </c:dLbls>
        <c:gapWidth val="150"/>
        <c:axId val="-1051126144"/>
        <c:axId val="-1051132672"/>
      </c:barChart>
      <c:catAx>
        <c:axId val="-1051126144"/>
        <c:scaling>
          <c:orientation val="minMax"/>
        </c:scaling>
        <c:delete val="0"/>
        <c:axPos val="b"/>
        <c:numFmt formatCode="General" sourceLinked="0"/>
        <c:majorTickMark val="out"/>
        <c:minorTickMark val="none"/>
        <c:tickLblPos val="nextTo"/>
        <c:crossAx val="-1051132672"/>
        <c:crosses val="autoZero"/>
        <c:auto val="1"/>
        <c:lblAlgn val="ctr"/>
        <c:lblOffset val="100"/>
        <c:noMultiLvlLbl val="0"/>
      </c:catAx>
      <c:valAx>
        <c:axId val="-1051132672"/>
        <c:scaling>
          <c:orientation val="minMax"/>
        </c:scaling>
        <c:delete val="0"/>
        <c:axPos val="l"/>
        <c:majorGridlines/>
        <c:numFmt formatCode="General" sourceLinked="1"/>
        <c:majorTickMark val="out"/>
        <c:minorTickMark val="none"/>
        <c:tickLblPos val="nextTo"/>
        <c:crossAx val="-1051126144"/>
        <c:crosses val="autoZero"/>
        <c:crossBetween val="between"/>
      </c:valAx>
    </c:plotArea>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rgbClr val="00B0F0">
                <a:alpha val="50000"/>
              </a:srgbClr>
            </a:solidFill>
          </c:spPr>
          <c:invertIfNegative val="0"/>
          <c:dPt>
            <c:idx val="0"/>
            <c:invertIfNegative val="0"/>
            <c:bubble3D val="0"/>
            <c:spPr>
              <a:solidFill>
                <a:srgbClr val="C00000"/>
              </a:solidFill>
            </c:spPr>
            <c:extLst>
              <c:ext xmlns:c16="http://schemas.microsoft.com/office/drawing/2014/chart" uri="{C3380CC4-5D6E-409C-BE32-E72D297353CC}">
                <c16:uniqueId val="{00000001-C3C4-4A1E-995F-729CB8F367F6}"/>
              </c:ext>
            </c:extLst>
          </c:dPt>
          <c:cat>
            <c:strRef>
              <c:f>'2488H V5 B4H'!$A$5:$A$8</c:f>
              <c:strCache>
                <c:ptCount val="4"/>
                <c:pt idx="0">
                  <c:v>Huawei 2488H V5</c:v>
                </c:pt>
                <c:pt idx="1">
                  <c:v>Lenovo SR950</c:v>
                </c:pt>
                <c:pt idx="2">
                  <c:v>HPE DL560 </c:v>
                </c:pt>
                <c:pt idx="3">
                  <c:v>Dell R940</c:v>
                </c:pt>
              </c:strCache>
            </c:strRef>
          </c:cat>
          <c:val>
            <c:numRef>
              <c:f>'2488H V5 B4H'!$B$5:$B$8</c:f>
              <c:numCache>
                <c:formatCode>General</c:formatCode>
                <c:ptCount val="4"/>
                <c:pt idx="0">
                  <c:v>6781</c:v>
                </c:pt>
                <c:pt idx="1">
                  <c:v>6672</c:v>
                </c:pt>
                <c:pt idx="2">
                  <c:v>6154</c:v>
                </c:pt>
                <c:pt idx="3">
                  <c:v>5561</c:v>
                </c:pt>
              </c:numCache>
            </c:numRef>
          </c:val>
          <c:extLst>
            <c:ext xmlns:c16="http://schemas.microsoft.com/office/drawing/2014/chart" uri="{C3380CC4-5D6E-409C-BE32-E72D297353CC}">
              <c16:uniqueId val="{00000002-C3C4-4A1E-995F-729CB8F367F6}"/>
            </c:ext>
          </c:extLst>
        </c:ser>
        <c:dLbls>
          <c:showLegendKey val="0"/>
          <c:showVal val="0"/>
          <c:showCatName val="0"/>
          <c:showSerName val="0"/>
          <c:showPercent val="0"/>
          <c:showBubbleSize val="0"/>
        </c:dLbls>
        <c:gapWidth val="150"/>
        <c:axId val="-1051125056"/>
        <c:axId val="-1051131584"/>
      </c:barChart>
      <c:catAx>
        <c:axId val="-1051125056"/>
        <c:scaling>
          <c:orientation val="minMax"/>
        </c:scaling>
        <c:delete val="0"/>
        <c:axPos val="b"/>
        <c:numFmt formatCode="General" sourceLinked="0"/>
        <c:majorTickMark val="out"/>
        <c:minorTickMark val="none"/>
        <c:tickLblPos val="nextTo"/>
        <c:crossAx val="-1051131584"/>
        <c:crosses val="autoZero"/>
        <c:auto val="1"/>
        <c:lblAlgn val="ctr"/>
        <c:lblOffset val="100"/>
        <c:tickMarkSkip val="1"/>
        <c:noMultiLvlLbl val="0"/>
      </c:catAx>
      <c:valAx>
        <c:axId val="-1051131584"/>
        <c:scaling>
          <c:orientation val="minMax"/>
          <c:min val="5000"/>
        </c:scaling>
        <c:delete val="0"/>
        <c:axPos val="l"/>
        <c:majorGridlines/>
        <c:numFmt formatCode="General" sourceLinked="1"/>
        <c:majorTickMark val="out"/>
        <c:minorTickMark val="none"/>
        <c:tickLblPos val="nextTo"/>
        <c:crossAx val="-1051125056"/>
        <c:crosses val="autoZero"/>
        <c:crossBetween val="between"/>
      </c:valAx>
    </c:plotArea>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3/23/2021</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12</a:t>
            </a:fld>
            <a:endParaRPr lang="en-US"/>
          </a:p>
        </p:txBody>
      </p:sp>
    </p:spTree>
    <p:extLst>
      <p:ext uri="{BB962C8B-B14F-4D97-AF65-F5344CB8AC3E}">
        <p14:creationId xmlns:p14="http://schemas.microsoft.com/office/powerpoint/2010/main" val="4052198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14</a:t>
            </a:fld>
            <a:endParaRPr lang="en-US"/>
          </a:p>
        </p:txBody>
      </p:sp>
    </p:spTree>
    <p:extLst>
      <p:ext uri="{BB962C8B-B14F-4D97-AF65-F5344CB8AC3E}">
        <p14:creationId xmlns:p14="http://schemas.microsoft.com/office/powerpoint/2010/main" val="182248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16</a:t>
            </a:fld>
            <a:endParaRPr lang="en-US"/>
          </a:p>
        </p:txBody>
      </p:sp>
    </p:spTree>
    <p:extLst>
      <p:ext uri="{BB962C8B-B14F-4D97-AF65-F5344CB8AC3E}">
        <p14:creationId xmlns:p14="http://schemas.microsoft.com/office/powerpoint/2010/main" val="150638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21</a:t>
            </a:fld>
            <a:endParaRPr lang="en-US"/>
          </a:p>
        </p:txBody>
      </p:sp>
    </p:spTree>
    <p:extLst>
      <p:ext uri="{BB962C8B-B14F-4D97-AF65-F5344CB8AC3E}">
        <p14:creationId xmlns:p14="http://schemas.microsoft.com/office/powerpoint/2010/main" val="381635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22</a:t>
            </a:fld>
            <a:endParaRPr lang="en-US"/>
          </a:p>
        </p:txBody>
      </p:sp>
    </p:spTree>
    <p:extLst>
      <p:ext uri="{BB962C8B-B14F-4D97-AF65-F5344CB8AC3E}">
        <p14:creationId xmlns:p14="http://schemas.microsoft.com/office/powerpoint/2010/main" val="97801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Thanks!</a:t>
            </a:r>
            <a:endParaRPr lang="zh-CN" altLang="en-US"/>
          </a:p>
        </p:txBody>
      </p:sp>
    </p:spTree>
    <p:extLst>
      <p:ext uri="{BB962C8B-B14F-4D97-AF65-F5344CB8AC3E}">
        <p14:creationId xmlns:p14="http://schemas.microsoft.com/office/powerpoint/2010/main" val="172428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turewei - WHIT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71511" y="6413944"/>
            <a:ext cx="1763615" cy="305834"/>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3525C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26313" y="6385736"/>
            <a:ext cx="4114800" cy="290983"/>
          </a:xfrm>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a:xfrm>
            <a:off x="187636" y="6385736"/>
            <a:ext cx="512806" cy="300257"/>
          </a:xfrm>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15681" y="6357810"/>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77004" y="6357810"/>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662514" y="6336902"/>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23837"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683780"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45103"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694416" y="6336902"/>
            <a:ext cx="4114800" cy="290983"/>
          </a:xfrm>
        </p:spPr>
        <p:txBody>
          <a:bodyPr/>
          <a:lstStyle/>
          <a:p>
            <a:r>
              <a:rPr lang="en-US"/>
              <a:t>FUTUREWEI INTERNAL</a:t>
            </a:r>
          </a:p>
        </p:txBody>
      </p:sp>
      <p:sp>
        <p:nvSpPr>
          <p:cNvPr id="9" name="Slide Number Placeholder 8"/>
          <p:cNvSpPr>
            <a:spLocks noGrp="1"/>
          </p:cNvSpPr>
          <p:nvPr>
            <p:ph type="sldNum" sz="quarter" idx="12"/>
          </p:nvPr>
        </p:nvSpPr>
        <p:spPr>
          <a:xfrm>
            <a:off x="15573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41245" y="6379434"/>
            <a:ext cx="4114800" cy="290983"/>
          </a:xfrm>
        </p:spPr>
        <p:txBody>
          <a:bodyPr/>
          <a:lstStyle/>
          <a:p>
            <a:r>
              <a:rPr lang="en-US"/>
              <a:t>FUTUREWEI INTERNAL</a:t>
            </a:r>
          </a:p>
        </p:txBody>
      </p:sp>
      <p:sp>
        <p:nvSpPr>
          <p:cNvPr id="5" name="Slide Number Placeholder 4"/>
          <p:cNvSpPr>
            <a:spLocks noGrp="1"/>
          </p:cNvSpPr>
          <p:nvPr>
            <p:ph type="sldNum" sz="quarter" idx="12"/>
          </p:nvPr>
        </p:nvSpPr>
        <p:spPr>
          <a:xfrm>
            <a:off x="102568" y="6379434"/>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83786"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4510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a:xfrm>
            <a:off x="726309"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87632"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662517"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23840"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705043"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66366"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turewei - BLAC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d">
    <p:bg>
      <p:bgPr>
        <a:solidFill>
          <a:schemeClr val="tx2"/>
        </a:solidFill>
        <a:effectLst/>
      </p:bgPr>
    </p:bg>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solidFill>
              </a:rPr>
              <a:t>Thank You.</a:t>
            </a:r>
            <a:endParaRPr lang="zh-CN" altLang="zh-CN" sz="4800" dirty="0">
              <a:solidFill>
                <a:schemeClr val="tx2"/>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260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B4FCD-C37E-D543-A06E-3BB45F877ABD}"/>
              </a:ext>
            </a:extLst>
          </p:cNvPr>
          <p:cNvSpPr>
            <a:spLocks noGrp="1"/>
          </p:cNvSpPr>
          <p:nvPr>
            <p:ph type="title"/>
          </p:nvPr>
        </p:nvSpPr>
        <p:spPr>
          <a:xfrm>
            <a:off x="838201" y="780766"/>
            <a:ext cx="10515600" cy="903288"/>
          </a:xfrm>
          <a:prstGeom prst="rect">
            <a:avLst/>
          </a:prstGeom>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D0B2083-B999-8B4E-9EFC-0D29D8732C34}"/>
              </a:ext>
            </a:extLst>
          </p:cNvPr>
          <p:cNvSpPr>
            <a:spLocks noGrp="1"/>
          </p:cNvSpPr>
          <p:nvPr>
            <p:ph idx="1"/>
          </p:nvPr>
        </p:nvSpPr>
        <p:spPr>
          <a:xfrm>
            <a:off x="838201" y="1825625"/>
            <a:ext cx="10515600" cy="4351338"/>
          </a:xfrm>
          <a:prstGeom prst="rect">
            <a:avLst/>
          </a:prstGeom>
        </p:spPr>
        <p:txBody>
          <a:bodyPr/>
          <a:lstStyle/>
          <a:p>
            <a:r>
              <a:rPr kumimoji="1" lang="zh-CN" altLang="en-US"/>
              <a:t>编辑母版文本样式
第二级
第三级
第四级
第五级</a:t>
            </a:r>
          </a:p>
        </p:txBody>
      </p:sp>
      <p:sp>
        <p:nvSpPr>
          <p:cNvPr id="5" name="页脚占位符 4">
            <a:extLst>
              <a:ext uri="{FF2B5EF4-FFF2-40B4-BE49-F238E27FC236}">
                <a16:creationId xmlns:a16="http://schemas.microsoft.com/office/drawing/2014/main" id="{30EF2935-F8DE-8D49-84FA-0DF45A7B84E1}"/>
              </a:ext>
            </a:extLst>
          </p:cNvPr>
          <p:cNvSpPr>
            <a:spLocks noGrp="1"/>
          </p:cNvSpPr>
          <p:nvPr>
            <p:ph type="ftr" sz="quarter" idx="11"/>
          </p:nvPr>
        </p:nvSpPr>
        <p:spPr>
          <a:xfrm>
            <a:off x="4038601" y="6356352"/>
            <a:ext cx="4114800" cy="365125"/>
          </a:xfrm>
          <a:prstGeom prst="rect">
            <a:avLst/>
          </a:prstGeom>
        </p:spPr>
        <p:txBody>
          <a:bodyPr/>
          <a:lstStyle/>
          <a:p>
            <a:endParaRPr kumimoji="1" lang="zh-CN" altLang="en-US"/>
          </a:p>
        </p:txBody>
      </p:sp>
      <p:sp>
        <p:nvSpPr>
          <p:cNvPr id="6" name="灯片编号占位符 5">
            <a:extLst>
              <a:ext uri="{FF2B5EF4-FFF2-40B4-BE49-F238E27FC236}">
                <a16:creationId xmlns:a16="http://schemas.microsoft.com/office/drawing/2014/main" id="{E2B0F57F-90DD-B44F-AD02-AFFBDA3BE836}"/>
              </a:ext>
            </a:extLst>
          </p:cNvPr>
          <p:cNvSpPr>
            <a:spLocks noGrp="1"/>
          </p:cNvSpPr>
          <p:nvPr>
            <p:ph type="sldNum" sz="quarter" idx="12"/>
          </p:nvPr>
        </p:nvSpPr>
        <p:spPr>
          <a:xfrm>
            <a:off x="8610601" y="6356352"/>
            <a:ext cx="2743200" cy="365125"/>
          </a:xfrm>
          <a:prstGeom prst="rect">
            <a:avLst/>
          </a:prstGeom>
        </p:spPr>
        <p:txBody>
          <a:bodyPr/>
          <a:lstStyle/>
          <a:p>
            <a:fld id="{D8FF9181-BBBF-474B-A1E8-735D778E5B35}" type="slidenum">
              <a:rPr kumimoji="1" lang="zh-CN" altLang="en-US" smtClean="0"/>
              <a:pPr/>
              <a:t>‹#›</a:t>
            </a:fld>
            <a:endParaRPr kumimoji="1" lang="zh-CN" altLang="en-US"/>
          </a:p>
        </p:txBody>
      </p:sp>
    </p:spTree>
    <p:extLst>
      <p:ext uri="{BB962C8B-B14F-4D97-AF65-F5344CB8AC3E}">
        <p14:creationId xmlns:p14="http://schemas.microsoft.com/office/powerpoint/2010/main" val="2914943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4" name="标题 3"/>
          <p:cNvSpPr>
            <a:spLocks noGrp="1"/>
          </p:cNvSpPr>
          <p:nvPr>
            <p:ph type="title"/>
          </p:nvPr>
        </p:nvSpPr>
        <p:spPr>
          <a:xfrm>
            <a:off x="609602" y="275169"/>
            <a:ext cx="10972800" cy="1142999"/>
          </a:xfrm>
          <a:prstGeom prst="rect">
            <a:avLst/>
          </a:prstGeom>
        </p:spPr>
        <p:txBody>
          <a:bodyPr/>
          <a:lstStyle>
            <a:lvl1pPr algn="l">
              <a:defRPr/>
            </a:lvl1pPr>
          </a:lstStyle>
          <a:p>
            <a:r>
              <a:rPr lang="zh-CN" altLang="en-US" dirty="0"/>
              <a:t>单击此处编辑母版标题样式</a:t>
            </a:r>
          </a:p>
        </p:txBody>
      </p:sp>
    </p:spTree>
    <p:extLst>
      <p:ext uri="{BB962C8B-B14F-4D97-AF65-F5344CB8AC3E}">
        <p14:creationId xmlns:p14="http://schemas.microsoft.com/office/powerpoint/2010/main" val="1949887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7" y="369035"/>
            <a:ext cx="10176933" cy="74578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14319679"/>
      </p:ext>
    </p:extLst>
  </p:cSld>
  <p:clrMapOvr>
    <a:masterClrMapping/>
  </p:clrMapOvr>
  <p:transition advClick="0" advTm="8000">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7"/>
              </a:lnSpc>
              <a:spcBef>
                <a:spcPts val="0"/>
              </a:spcBef>
              <a:buNone/>
              <a:defRPr sz="2397"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304" indent="0" algn="ctr">
              <a:buNone/>
              <a:defRPr sz="2595"/>
            </a:lvl2pPr>
            <a:lvl3pPr marL="1186605" indent="0" algn="ctr">
              <a:buNone/>
              <a:defRPr sz="2336"/>
            </a:lvl3pPr>
            <a:lvl4pPr marL="1779910" indent="0" algn="ctr">
              <a:buNone/>
              <a:defRPr sz="2077"/>
            </a:lvl4pPr>
            <a:lvl5pPr marL="2373213" indent="0" algn="ctr">
              <a:buNone/>
              <a:defRPr sz="2077"/>
            </a:lvl5pPr>
            <a:lvl6pPr marL="2966516" indent="0" algn="ctr">
              <a:buNone/>
              <a:defRPr sz="2077"/>
            </a:lvl6pPr>
            <a:lvl7pPr marL="3559818" indent="0" algn="ctr">
              <a:buNone/>
              <a:defRPr sz="2077"/>
            </a:lvl7pPr>
            <a:lvl8pPr marL="4153122" indent="0" algn="ctr">
              <a:buNone/>
              <a:defRPr sz="2077"/>
            </a:lvl8pPr>
            <a:lvl9pPr marL="4746424" indent="0" algn="ctr">
              <a:buNone/>
              <a:defRPr sz="2077"/>
            </a:lvl9pPr>
          </a:lstStyle>
          <a:p>
            <a:r>
              <a:rPr lang="en-US" altLang="zh-CN" dirty="0"/>
              <a:t>Ari</a:t>
            </a:r>
            <a:endParaRPr lang="en-US" dirty="0"/>
          </a:p>
        </p:txBody>
      </p:sp>
    </p:spTree>
    <p:extLst>
      <p:ext uri="{BB962C8B-B14F-4D97-AF65-F5344CB8AC3E}">
        <p14:creationId xmlns:p14="http://schemas.microsoft.com/office/powerpoint/2010/main" val="1867307163"/>
      </p:ext>
    </p:extLst>
  </p:cSld>
  <p:clrMapOvr>
    <a:masterClrMapping/>
  </p:clrMapOvr>
  <p:extLst>
    <p:ext uri="{DCECCB84-F9BA-43D5-87BE-67443E8EF086}">
      <p15:sldGuideLst xmlns:p15="http://schemas.microsoft.com/office/powerpoint/2012/main">
        <p15:guide id="1" pos="435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5167"/>
            <a:ext cx="10972800" cy="1143000"/>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609603" y="6356354"/>
            <a:ext cx="2844801" cy="366182"/>
          </a:xfrm>
          <a:prstGeom prst="rect">
            <a:avLst/>
          </a:prstGeom>
        </p:spPr>
        <p:txBody>
          <a:bodyPr/>
          <a:lstStyle/>
          <a:p>
            <a:fld id="{0C43D98D-673A-AF4F-AF5D-9842F7CA3F1D}" type="datetimeFigureOut">
              <a:rPr kumimoji="1" lang="zh-CN" altLang="en-US" smtClean="0">
                <a:solidFill>
                  <a:prstClr val="black"/>
                </a:solidFill>
              </a:rPr>
              <a:pPr/>
              <a:t>2021/3/23</a:t>
            </a:fld>
            <a:endParaRPr kumimoji="1" lang="zh-CN" altLang="en-US">
              <a:solidFill>
                <a:prstClr val="black"/>
              </a:solidFill>
            </a:endParaRPr>
          </a:p>
        </p:txBody>
      </p:sp>
      <p:sp>
        <p:nvSpPr>
          <p:cNvPr id="4" name="页脚占位符 3"/>
          <p:cNvSpPr>
            <a:spLocks noGrp="1"/>
          </p:cNvSpPr>
          <p:nvPr>
            <p:ph type="ftr" sz="quarter" idx="11"/>
          </p:nvPr>
        </p:nvSpPr>
        <p:spPr>
          <a:xfrm>
            <a:off x="4165601" y="6356354"/>
            <a:ext cx="3860800" cy="366182"/>
          </a:xfrm>
          <a:prstGeom prst="rect">
            <a:avLst/>
          </a:prstGeom>
        </p:spPr>
        <p:txBody>
          <a:bodyPr/>
          <a:lstStyle/>
          <a:p>
            <a:endParaRPr kumimoji="1" lang="zh-CN" altLang="en-US">
              <a:solidFill>
                <a:prstClr val="black"/>
              </a:solidFill>
            </a:endParaRPr>
          </a:p>
        </p:txBody>
      </p:sp>
      <p:sp>
        <p:nvSpPr>
          <p:cNvPr id="5" name="幻灯片编号占位符 4"/>
          <p:cNvSpPr>
            <a:spLocks noGrp="1"/>
          </p:cNvSpPr>
          <p:nvPr>
            <p:ph type="sldNum" sz="quarter" idx="12"/>
          </p:nvPr>
        </p:nvSpPr>
        <p:spPr>
          <a:xfrm>
            <a:off x="8737602" y="6356354"/>
            <a:ext cx="2844801" cy="366182"/>
          </a:xfrm>
          <a:prstGeom prst="rect">
            <a:avLst/>
          </a:prstGeom>
        </p:spPr>
        <p:txBody>
          <a:bodyPr/>
          <a:lstStyle/>
          <a:p>
            <a:fld id="{D619AFC6-65D3-DA46-920F-8F735F8F2151}" type="slidenum">
              <a:rPr kumimoji="1" lang="zh-CN" altLang="en-US" smtClean="0">
                <a:solidFill>
                  <a:prstClr val="black"/>
                </a:solidFill>
              </a:rPr>
              <a:pPr/>
              <a:t>‹#›</a:t>
            </a:fld>
            <a:endParaRPr kumimoji="1" lang="zh-CN" altLang="en-US">
              <a:solidFill>
                <a:prstClr val="black"/>
              </a:solidFill>
            </a:endParaRPr>
          </a:p>
        </p:txBody>
      </p:sp>
    </p:spTree>
    <p:extLst>
      <p:ext uri="{BB962C8B-B14F-4D97-AF65-F5344CB8AC3E}">
        <p14:creationId xmlns:p14="http://schemas.microsoft.com/office/powerpoint/2010/main" val="9328851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7"/>
              </a:lnSpc>
              <a:spcBef>
                <a:spcPts val="0"/>
              </a:spcBef>
              <a:buNone/>
              <a:defRPr sz="3197" baseline="0">
                <a:solidFill>
                  <a:schemeClr val="tx1"/>
                </a:solidFill>
                <a:latin typeface="Microsoft YaHei" panose="020B0503020204020204" pitchFamily="34" charset="-122"/>
                <a:ea typeface="Microsoft YaHei" panose="020B0503020204020204" pitchFamily="34" charset="-122"/>
              </a:defRPr>
            </a:lvl1pPr>
            <a:lvl2pPr marL="593304" indent="0" algn="ctr">
              <a:buNone/>
              <a:defRPr sz="2595"/>
            </a:lvl2pPr>
            <a:lvl3pPr marL="1186605" indent="0" algn="ctr">
              <a:buNone/>
              <a:defRPr sz="2336"/>
            </a:lvl3pPr>
            <a:lvl4pPr marL="1779910" indent="0" algn="ctr">
              <a:buNone/>
              <a:defRPr sz="2077"/>
            </a:lvl4pPr>
            <a:lvl5pPr marL="2373213" indent="0" algn="ctr">
              <a:buNone/>
              <a:defRPr sz="2077"/>
            </a:lvl5pPr>
            <a:lvl6pPr marL="2966516" indent="0" algn="ctr">
              <a:buNone/>
              <a:defRPr sz="2077"/>
            </a:lvl6pPr>
            <a:lvl7pPr marL="3559818" indent="0" algn="ctr">
              <a:buNone/>
              <a:defRPr sz="2077"/>
            </a:lvl7pPr>
            <a:lvl8pPr marL="4153122" indent="0" algn="ctr">
              <a:buNone/>
              <a:defRPr sz="2077"/>
            </a:lvl8pPr>
            <a:lvl9pPr marL="4746424"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90"/>
            <a:ext cx="10729365" cy="4690459"/>
          </a:xfrm>
          <a:prstGeom prst="rect">
            <a:avLst/>
          </a:prstGeom>
        </p:spPr>
        <p:txBody>
          <a:bodyPr lIns="0" tIns="0" rIns="0" bIns="0"/>
          <a:lstStyle>
            <a:lvl1pPr marL="12361" indent="0">
              <a:lnSpc>
                <a:spcPct val="100000"/>
              </a:lnSpc>
              <a:spcBef>
                <a:spcPts val="0"/>
              </a:spcBef>
              <a:buFontTx/>
              <a:buNone/>
              <a:tabLst>
                <a:tab pos="1207207"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322" indent="-170987">
              <a:buFont typeface="Arial" panose="020B0604020202020204" pitchFamily="34" charset="0"/>
              <a:buChar char="•"/>
              <a:tabLst>
                <a:tab pos="1207207" algn="ctr"/>
              </a:tabLst>
              <a:defRPr sz="1298" baseline="0"/>
            </a:lvl2pPr>
            <a:lvl3pPr marL="525322" indent="-170987">
              <a:buFont typeface="Arial" panose="020B0604020202020204" pitchFamily="34" charset="0"/>
              <a:buChar char="•"/>
              <a:tabLst>
                <a:tab pos="1207207" algn="ctr"/>
              </a:tabLst>
              <a:defRPr sz="1298" baseline="0"/>
            </a:lvl3pPr>
            <a:lvl4pPr marL="525322" indent="-170987">
              <a:buFont typeface="Arial" panose="020B0604020202020204" pitchFamily="34" charset="0"/>
              <a:buChar char="•"/>
              <a:tabLst>
                <a:tab pos="1207207" algn="ctr"/>
              </a:tabLst>
              <a:defRPr sz="1298" baseline="0"/>
            </a:lvl4pPr>
            <a:lvl5pPr marL="525322" indent="-170987">
              <a:buFont typeface="Arial" panose="020B0604020202020204" pitchFamily="34" charset="0"/>
              <a:buChar char="•"/>
              <a:tabLst>
                <a:tab pos="120720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526210705"/>
      </p:ext>
    </p:extLst>
  </p:cSld>
  <p:clrMapOvr>
    <a:masterClrMapping/>
  </p:clrMapOvr>
  <p:extLst>
    <p:ext uri="{DCECCB84-F9BA-43D5-87BE-67443E8EF086}">
      <p15:sldGuideLst xmlns:p15="http://schemas.microsoft.com/office/powerpoint/2012/main">
        <p15:guide id="1" pos="435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F69AA66-85E5-EB45-9DBC-C00CB792B011}"/>
              </a:ext>
            </a:extLst>
          </p:cNvPr>
          <p:cNvSpPr>
            <a:spLocks noGrp="1"/>
          </p:cNvSpPr>
          <p:nvPr>
            <p:ph type="dt" sz="half" idx="10"/>
          </p:nvPr>
        </p:nvSpPr>
        <p:spPr>
          <a:xfrm>
            <a:off x="609602" y="6356353"/>
            <a:ext cx="2844801" cy="366182"/>
          </a:xfrm>
          <a:prstGeom prst="rect">
            <a:avLst/>
          </a:prstGeom>
        </p:spPr>
        <p:txBody>
          <a:bodyPr/>
          <a:lstStyle/>
          <a:p>
            <a:fld id="{677276F7-8807-E647-94F8-6280092822FC}" type="datetimeFigureOut">
              <a:rPr kumimoji="1" lang="zh-CN" altLang="en-US" smtClean="0"/>
              <a:t>2021/3/23</a:t>
            </a:fld>
            <a:endParaRPr kumimoji="1" lang="zh-CN" altLang="en-US"/>
          </a:p>
        </p:txBody>
      </p:sp>
      <p:sp>
        <p:nvSpPr>
          <p:cNvPr id="3" name="页脚占位符 2">
            <a:extLst>
              <a:ext uri="{FF2B5EF4-FFF2-40B4-BE49-F238E27FC236}">
                <a16:creationId xmlns:a16="http://schemas.microsoft.com/office/drawing/2014/main" id="{44E28205-C7A6-0A45-A067-F21995E48B32}"/>
              </a:ext>
            </a:extLst>
          </p:cNvPr>
          <p:cNvSpPr>
            <a:spLocks noGrp="1"/>
          </p:cNvSpPr>
          <p:nvPr>
            <p:ph type="ftr" sz="quarter" idx="11"/>
          </p:nvPr>
        </p:nvSpPr>
        <p:spPr>
          <a:xfrm>
            <a:off x="4165601" y="6356353"/>
            <a:ext cx="3860800" cy="366182"/>
          </a:xfrm>
          <a:prstGeom prst="rect">
            <a:avLst/>
          </a:prstGeom>
        </p:spPr>
        <p:txBody>
          <a:bodyPr/>
          <a:lstStyle/>
          <a:p>
            <a:endParaRPr kumimoji="1" lang="zh-CN" altLang="en-US"/>
          </a:p>
        </p:txBody>
      </p:sp>
      <p:sp>
        <p:nvSpPr>
          <p:cNvPr id="4" name="灯片编号占位符 3">
            <a:extLst>
              <a:ext uri="{FF2B5EF4-FFF2-40B4-BE49-F238E27FC236}">
                <a16:creationId xmlns:a16="http://schemas.microsoft.com/office/drawing/2014/main" id="{110F227F-31C1-1049-ADBC-5A4926BA940E}"/>
              </a:ext>
            </a:extLst>
          </p:cNvPr>
          <p:cNvSpPr>
            <a:spLocks noGrp="1"/>
          </p:cNvSpPr>
          <p:nvPr>
            <p:ph type="sldNum" sz="quarter" idx="12"/>
          </p:nvPr>
        </p:nvSpPr>
        <p:spPr>
          <a:xfrm>
            <a:off x="8737601" y="6356353"/>
            <a:ext cx="2844801" cy="366182"/>
          </a:xfrm>
          <a:prstGeom prst="rect">
            <a:avLst/>
          </a:prstGeom>
        </p:spPr>
        <p:txBody>
          <a:bodyPr/>
          <a:lstStyle/>
          <a:p>
            <a:fld id="{D8FF9181-BBBF-474B-A1E8-735D778E5B35}" type="slidenum">
              <a:rPr kumimoji="1" lang="zh-CN" altLang="en-US" smtClean="0"/>
              <a:t>‹#›</a:t>
            </a:fld>
            <a:endParaRPr kumimoji="1" lang="zh-CN" altLang="en-US"/>
          </a:p>
        </p:txBody>
      </p:sp>
    </p:spTree>
    <p:extLst>
      <p:ext uri="{BB962C8B-B14F-4D97-AF65-F5344CB8AC3E}">
        <p14:creationId xmlns:p14="http://schemas.microsoft.com/office/powerpoint/2010/main" val="247057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1886" y="477359"/>
            <a:ext cx="10919930" cy="584775"/>
          </a:xfrm>
          <a:prstGeom prst="rect">
            <a:avLst/>
          </a:prstGeom>
          <a:noFill/>
          <a:ln w="9525" algn="ctr">
            <a:noFill/>
            <a:miter lim="800000"/>
            <a:headEnd/>
            <a:tailEnd/>
          </a:ln>
          <a:effectLst/>
        </p:spPr>
        <p:txBody>
          <a:bodyPr lIns="91427" tIns="45714" rIns="91427" bIns="45714" anchor="ctr"/>
          <a:lstStyle>
            <a:lvl1pPr marL="0" indent="0" algn="l">
              <a:buFont typeface="Arial" pitchFamily="34" charset="0"/>
              <a:buNone/>
              <a:defRPr lang="zh-CN" altLang="en-US" sz="3196" b="1" dirty="0">
                <a:solidFill>
                  <a:schemeClr val="tx1"/>
                </a:solidFill>
                <a:latin typeface="微软雅黑" pitchFamily="34" charset="-122"/>
                <a:ea typeface="微软雅黑" pitchFamily="34" charset="-122"/>
              </a:defRPr>
            </a:lvl1pPr>
          </a:lstStyle>
          <a:p>
            <a:pPr lvl="0"/>
            <a:endParaRPr lang="zh-CN" altLang="en-US" dirty="0"/>
          </a:p>
        </p:txBody>
      </p:sp>
    </p:spTree>
    <p:extLst>
      <p:ext uri="{BB962C8B-B14F-4D97-AF65-F5344CB8AC3E}">
        <p14:creationId xmlns:p14="http://schemas.microsoft.com/office/powerpoint/2010/main" val="1272158227"/>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Futurewei - RED">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Futurewei - WHIT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pic>
        <p:nvPicPr>
          <p:cNvPr id="2" name="Picture 1">
            <a:extLst>
              <a:ext uri="{FF2B5EF4-FFF2-40B4-BE49-F238E27FC236}">
                <a16:creationId xmlns:a16="http://schemas.microsoft.com/office/drawing/2014/main" id="{D5717463-06EC-44AC-8029-8916892C1EC9}"/>
              </a:ext>
            </a:extLst>
          </p:cNvPr>
          <p:cNvPicPr>
            <a:picLocks noChangeAspect="1"/>
          </p:cNvPicPr>
          <p:nvPr userDrawn="1"/>
        </p:nvPicPr>
        <p:blipFill>
          <a:blip r:embed="rId2"/>
          <a:stretch>
            <a:fillRect/>
          </a:stretch>
        </p:blipFill>
        <p:spPr>
          <a:xfrm>
            <a:off x="9812818" y="5610617"/>
            <a:ext cx="2037549" cy="715754"/>
          </a:xfrm>
          <a:prstGeom prst="rect">
            <a:avLst/>
          </a:prstGeom>
        </p:spPr>
      </p:pic>
    </p:spTree>
    <p:extLst>
      <p:ext uri="{BB962C8B-B14F-4D97-AF65-F5344CB8AC3E}">
        <p14:creationId xmlns:p14="http://schemas.microsoft.com/office/powerpoint/2010/main" val="107388500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Futurewei - BLAC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268654195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Futurewei - RED">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210681553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Explore">
    <p:bg>
      <p:bgPr>
        <a:solidFill>
          <a:schemeClr val="bg1"/>
        </a:solidFill>
        <a:effectLst/>
      </p:bgPr>
    </p:bg>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159995" y="637374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9011115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247996"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41797001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247996" y="6352479"/>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0750150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159995"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804029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159995" y="6363111"/>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9363412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159995" y="6320446"/>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7702481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3525C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26313" y="6385736"/>
            <a:ext cx="4114800" cy="290983"/>
          </a:xfrm>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a:xfrm>
            <a:off x="187636" y="6385736"/>
            <a:ext cx="512806" cy="300257"/>
          </a:xfrm>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3634640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Explore">
    <p:bg>
      <p:bgPr>
        <a:solidFill>
          <a:schemeClr val="bg1"/>
        </a:solidFill>
        <a:effectLst/>
      </p:bgPr>
    </p:bg>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159995" y="637374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15681" y="6357810"/>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77004" y="6357810"/>
            <a:ext cx="512806" cy="300257"/>
          </a:xfrm>
        </p:spPr>
        <p:txBody>
          <a:bodyPr/>
          <a:lstStyle/>
          <a:p>
            <a:fld id="{3B917CB5-27BD-4ECA-9D86-80D4B900A204}" type="slidenum">
              <a:rPr lang="en-US" smtClean="0"/>
              <a:t>‹#›</a:t>
            </a:fld>
            <a:endParaRPr lang="en-US"/>
          </a:p>
        </p:txBody>
      </p:sp>
      <p:pic>
        <p:nvPicPr>
          <p:cNvPr id="4" name="Picture 3">
            <a:extLst>
              <a:ext uri="{FF2B5EF4-FFF2-40B4-BE49-F238E27FC236}">
                <a16:creationId xmlns:a16="http://schemas.microsoft.com/office/drawing/2014/main" id="{DE37F676-8C02-466E-BA2D-1E9EEA371F49}"/>
              </a:ext>
            </a:extLst>
          </p:cNvPr>
          <p:cNvPicPr>
            <a:picLocks noChangeAspect="1"/>
          </p:cNvPicPr>
          <p:nvPr userDrawn="1"/>
        </p:nvPicPr>
        <p:blipFill>
          <a:blip r:embed="rId2"/>
          <a:stretch>
            <a:fillRect/>
          </a:stretch>
        </p:blipFill>
        <p:spPr>
          <a:xfrm>
            <a:off x="10717619" y="6334264"/>
            <a:ext cx="1381220" cy="485198"/>
          </a:xfrm>
          <a:prstGeom prst="rect">
            <a:avLst/>
          </a:prstGeom>
        </p:spPr>
      </p:pic>
    </p:spTree>
    <p:extLst>
      <p:ext uri="{BB962C8B-B14F-4D97-AF65-F5344CB8AC3E}">
        <p14:creationId xmlns:p14="http://schemas.microsoft.com/office/powerpoint/2010/main" val="30458956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662514" y="6336902"/>
            <a:ext cx="4114800" cy="290983"/>
          </a:xfrm>
        </p:spPr>
        <p:txBody>
          <a:bodyPr/>
          <a:lstStyle/>
          <a:p>
            <a:r>
              <a:rPr lang="en-US"/>
              <a:t>FUTUREWEI INTERNAL</a:t>
            </a:r>
          </a:p>
        </p:txBody>
      </p:sp>
      <p:sp>
        <p:nvSpPr>
          <p:cNvPr id="6" name="Slide Number Placeholder 5"/>
          <p:cNvSpPr>
            <a:spLocks noGrp="1"/>
          </p:cNvSpPr>
          <p:nvPr>
            <p:ph type="sldNum" sz="quarter" idx="12"/>
          </p:nvPr>
        </p:nvSpPr>
        <p:spPr>
          <a:xfrm>
            <a:off x="123837"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614757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683780"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45103"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649777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694416" y="6336902"/>
            <a:ext cx="4114800" cy="290983"/>
          </a:xfrm>
        </p:spPr>
        <p:txBody>
          <a:bodyPr/>
          <a:lstStyle/>
          <a:p>
            <a:r>
              <a:rPr lang="en-US"/>
              <a:t>FUTUREWEI INTERNAL</a:t>
            </a:r>
          </a:p>
        </p:txBody>
      </p:sp>
      <p:sp>
        <p:nvSpPr>
          <p:cNvPr id="9" name="Slide Number Placeholder 8"/>
          <p:cNvSpPr>
            <a:spLocks noGrp="1"/>
          </p:cNvSpPr>
          <p:nvPr>
            <p:ph type="sldNum" sz="quarter" idx="12"/>
          </p:nvPr>
        </p:nvSpPr>
        <p:spPr>
          <a:xfrm>
            <a:off x="15573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1079103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41245" y="6379434"/>
            <a:ext cx="4114800" cy="290983"/>
          </a:xfrm>
        </p:spPr>
        <p:txBody>
          <a:bodyPr/>
          <a:lstStyle/>
          <a:p>
            <a:r>
              <a:rPr lang="en-US"/>
              <a:t>FUTUREWEI INTERNAL</a:t>
            </a:r>
          </a:p>
        </p:txBody>
      </p:sp>
      <p:sp>
        <p:nvSpPr>
          <p:cNvPr id="5" name="Slide Number Placeholder 4"/>
          <p:cNvSpPr>
            <a:spLocks noGrp="1"/>
          </p:cNvSpPr>
          <p:nvPr>
            <p:ph type="sldNum" sz="quarter" idx="12"/>
          </p:nvPr>
        </p:nvSpPr>
        <p:spPr>
          <a:xfrm>
            <a:off x="102568" y="6379434"/>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1089244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83786"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45109"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558530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otal Blank">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a:xfrm>
            <a:off x="726309" y="6336902"/>
            <a:ext cx="4114800" cy="290983"/>
          </a:xfrm>
        </p:spPr>
        <p:txBody>
          <a:bodyPr/>
          <a:lstStyle/>
          <a:p>
            <a:r>
              <a:rPr lang="en-US"/>
              <a:t>FUTUREWEI INTERNAL</a:t>
            </a:r>
          </a:p>
        </p:txBody>
      </p:sp>
      <p:sp>
        <p:nvSpPr>
          <p:cNvPr id="4" name="Slide Number Placeholder 3"/>
          <p:cNvSpPr>
            <a:spLocks noGrp="1"/>
          </p:cNvSpPr>
          <p:nvPr>
            <p:ph type="sldNum" sz="quarter" idx="12"/>
          </p:nvPr>
        </p:nvSpPr>
        <p:spPr>
          <a:xfrm>
            <a:off x="187632"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832825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662517"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23840"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1329020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705043" y="6336902"/>
            <a:ext cx="4114800" cy="290983"/>
          </a:xfrm>
        </p:spPr>
        <p:txBody>
          <a:bodyPr/>
          <a:lstStyle/>
          <a:p>
            <a:r>
              <a:rPr lang="en-US"/>
              <a:t>FUTUREWEI INTERNAL</a:t>
            </a:r>
          </a:p>
        </p:txBody>
      </p:sp>
      <p:sp>
        <p:nvSpPr>
          <p:cNvPr id="7" name="Slide Number Placeholder 6"/>
          <p:cNvSpPr>
            <a:spLocks noGrp="1"/>
          </p:cNvSpPr>
          <p:nvPr>
            <p:ph type="sldNum" sz="quarter" idx="12"/>
          </p:nvPr>
        </p:nvSpPr>
        <p:spPr>
          <a:xfrm>
            <a:off x="166366" y="6336902"/>
            <a:ext cx="512806" cy="300257"/>
          </a:xfrm>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166816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nd">
    <p:bg>
      <p:bgPr>
        <a:solidFill>
          <a:schemeClr val="tx2"/>
        </a:solidFill>
        <a:effectLst/>
      </p:bgPr>
    </p:bg>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solidFill>
              </a:rPr>
              <a:t>Thank You.</a:t>
            </a:r>
            <a:endParaRPr lang="zh-CN" altLang="zh-CN" sz="4800" dirty="0">
              <a:solidFill>
                <a:schemeClr val="tx2"/>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spTree>
    <p:extLst>
      <p:ext uri="{BB962C8B-B14F-4D97-AF65-F5344CB8AC3E}">
        <p14:creationId xmlns:p14="http://schemas.microsoft.com/office/powerpoint/2010/main" val="294686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247996"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标题与副标题">
    <p:bg>
      <p:bgPr>
        <a:solidFill>
          <a:schemeClr val="tx2"/>
        </a:solidFill>
        <a:effectLst/>
      </p:bgPr>
    </p:bg>
    <p:spTree>
      <p:nvGrpSpPr>
        <p:cNvPr id="1" name=""/>
        <p:cNvGrpSpPr/>
        <p:nvPr/>
      </p:nvGrpSpPr>
      <p:grpSpPr>
        <a:xfrm>
          <a:off x="0" y="0"/>
          <a:ext cx="0" cy="0"/>
          <a:chOff x="0" y="0"/>
          <a:chExt cx="0" cy="0"/>
        </a:xfrm>
      </p:grpSpPr>
      <p:sp>
        <p:nvSpPr>
          <p:cNvPr id="3" name="thank you"/>
          <p:cNvSpPr txBox="1"/>
          <p:nvPr userDrawn="1"/>
        </p:nvSpPr>
        <p:spPr>
          <a:xfrm>
            <a:off x="4788146" y="2846597"/>
            <a:ext cx="2442976" cy="651525"/>
          </a:xfrm>
          <a:prstGeom prst="rect">
            <a:avLst/>
          </a:prstGeom>
          <a:ln w="12700">
            <a:miter lim="400000"/>
          </a:ln>
          <a:extLst>
            <a:ext uri="{C572A759-6A51-4108-AA02-DFA0A04FC94B}">
              <ma14:wrappingTextBoxFlag xmlns:ma14="http://schemas.microsoft.com/office/mac/drawingml/2011/main" xmlns="" val="1"/>
            </a:ext>
          </a:extLst>
        </p:spPr>
        <p:txBody>
          <a:bodyPr wrap="none" lIns="9525" tIns="9525" rIns="9525" bIns="9525" anchor="ctr">
            <a:spAutoFit/>
          </a:bodyPr>
          <a:lstStyle>
            <a:lvl1pPr defTabSz="762000">
              <a:lnSpc>
                <a:spcPct val="110000"/>
              </a:lnSpc>
              <a:defRPr sz="20000">
                <a:latin typeface="Huawei Sans"/>
                <a:ea typeface="Huawei Sans"/>
                <a:cs typeface="Huawei Sans"/>
                <a:sym typeface="Huawei Sans"/>
              </a:defRPr>
            </a:lvl1pPr>
          </a:lstStyle>
          <a:p>
            <a:r>
              <a:rPr lang="en-US" altLang="zh-CN" sz="4049" dirty="0">
                <a:solidFill>
                  <a:srgbClr val="00B0F0"/>
                </a:solidFill>
                <a:latin typeface="Arial" panose="020B0604020202020204" pitchFamily="34" charset="0"/>
              </a:rPr>
              <a:t>T</a:t>
            </a:r>
            <a:r>
              <a:rPr sz="4049" dirty="0">
                <a:solidFill>
                  <a:srgbClr val="00B0F0"/>
                </a:solidFill>
                <a:latin typeface="Arial" panose="020B0604020202020204" pitchFamily="34" charset="0"/>
              </a:rPr>
              <a:t>hank you</a:t>
            </a:r>
          </a:p>
        </p:txBody>
      </p:sp>
      <p:pic>
        <p:nvPicPr>
          <p:cNvPr id="4" name="图片 6" descr="图片 6"/>
          <p:cNvPicPr>
            <a:picLocks noChangeAspect="1"/>
          </p:cNvPicPr>
          <p:nvPr userDrawn="1"/>
        </p:nvPicPr>
        <p:blipFill>
          <a:blip r:embed="rId2"/>
          <a:stretch>
            <a:fillRect/>
          </a:stretch>
        </p:blipFill>
        <p:spPr>
          <a:xfrm>
            <a:off x="4815657" y="3831702"/>
            <a:ext cx="2376340" cy="839419"/>
          </a:xfrm>
          <a:prstGeom prst="rect">
            <a:avLst/>
          </a:prstGeom>
          <a:ln w="12700">
            <a:miter lim="400000"/>
          </a:ln>
        </p:spPr>
      </p:pic>
    </p:spTree>
    <p:extLst>
      <p:ext uri="{BB962C8B-B14F-4D97-AF65-F5344CB8AC3E}">
        <p14:creationId xmlns:p14="http://schemas.microsoft.com/office/powerpoint/2010/main" val="109241315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247996" y="6352479"/>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159995" y="6352714"/>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159995" y="6363111"/>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159995" y="6320446"/>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2.png"/><Relationship Id="rId5" Type="http://schemas.openxmlformats.org/officeDocument/2006/relationships/slideLayout" Target="../slideLayouts/slideLayout25.xml"/><Relationship Id="rId10"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6699FF">
            <a:alpha val="33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192017" y="6313388"/>
            <a:ext cx="1340798" cy="293029"/>
          </a:xfrm>
          <a:prstGeom prst="rect">
            <a:avLst/>
          </a:prstGeom>
        </p:spPr>
      </p:pic>
      <p:sp>
        <p:nvSpPr>
          <p:cNvPr id="3" name="TextBox 2">
            <a:extLst>
              <a:ext uri="{FF2B5EF4-FFF2-40B4-BE49-F238E27FC236}">
                <a16:creationId xmlns:a16="http://schemas.microsoft.com/office/drawing/2014/main" id="{6785A3D6-1271-D247-9E96-1B376F4BE7BE}"/>
              </a:ext>
            </a:extLst>
          </p:cNvPr>
          <p:cNvSpPr txBox="1"/>
          <p:nvPr userDrawn="1"/>
        </p:nvSpPr>
        <p:spPr>
          <a:xfrm>
            <a:off x="1095040" y="6356940"/>
            <a:ext cx="1462896" cy="246093"/>
          </a:xfrm>
          <a:prstGeom prst="rect">
            <a:avLst/>
          </a:prstGeom>
          <a:noFill/>
        </p:spPr>
        <p:txBody>
          <a:bodyPr wrap="square" rtlCol="0">
            <a:spAutoFit/>
          </a:bodyPr>
          <a:lstStyle/>
          <a:p>
            <a:r>
              <a:rPr lang="en-US" sz="999" b="0" baseline="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5" y="6402807"/>
            <a:ext cx="499534" cy="149721"/>
          </a:xfrm>
          <a:prstGeom prst="rect">
            <a:avLst/>
          </a:prstGeom>
          <a:noFill/>
        </p:spPr>
        <p:txBody>
          <a:bodyPr wrap="square" lIns="0" tIns="0" rIns="0" bIns="0" rtlCol="0">
            <a:spAutoFit/>
          </a:bodyPr>
          <a:lstStyle/>
          <a:p>
            <a:pPr marL="0" marR="0" lvl="0" indent="0" algn="l" defTabSz="889954" rtl="0" eaLnBrk="1" fontAlgn="auto" latinLnBrk="0" hangingPunct="1">
              <a:lnSpc>
                <a:spcPct val="100000"/>
              </a:lnSpc>
              <a:spcBef>
                <a:spcPts val="0"/>
              </a:spcBef>
              <a:spcAft>
                <a:spcPts val="0"/>
              </a:spcAft>
              <a:buClrTx/>
              <a:buSzTx/>
              <a:buFontTx/>
              <a:buNone/>
              <a:tabLst/>
              <a:defRPr/>
            </a:pPr>
            <a:fld id="{C3837181-38C6-AD4F-B8BA-B444770388BB}" type="slidenum">
              <a:rPr lang="en-US" sz="973" smtClean="0">
                <a:solidFill>
                  <a:srgbClr val="1D1D1B"/>
                </a:solidFill>
                <a:latin typeface="Arial" panose="020B0604020202020204" pitchFamily="34" charset="0"/>
                <a:cs typeface="Arial" panose="020B0604020202020204" pitchFamily="34" charset="0"/>
              </a:rPr>
              <a:pPr marL="0" marR="0" lvl="0" indent="0" algn="l" defTabSz="889954" rtl="0" eaLnBrk="1" fontAlgn="auto" latinLnBrk="0" hangingPunct="1">
                <a:lnSpc>
                  <a:spcPct val="100000"/>
                </a:lnSpc>
                <a:spcBef>
                  <a:spcPts val="0"/>
                </a:spcBef>
                <a:spcAft>
                  <a:spcPts val="0"/>
                </a:spcAft>
                <a:buClrTx/>
                <a:buSzTx/>
                <a:buFontTx/>
                <a:buNone/>
                <a:tabLst/>
                <a:defRPr/>
              </a:pPr>
              <a:t>‹#›</a:t>
            </a:fld>
            <a:endParaRPr lang="en-US" sz="973" dirty="0">
              <a:solidFill>
                <a:srgbClr val="1D1D1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462659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Lst>
  <p:hf hdr="0" ftr="0" dt="0"/>
  <p:txStyles>
    <p:titleStyle>
      <a:lvl1pPr algn="l" defTabSz="1186605" rtl="0" eaLnBrk="1" latinLnBrk="0" hangingPunct="1">
        <a:lnSpc>
          <a:spcPct val="90000"/>
        </a:lnSpc>
        <a:spcBef>
          <a:spcPct val="0"/>
        </a:spcBef>
        <a:buNone/>
        <a:defRPr sz="5710" kern="1200">
          <a:solidFill>
            <a:schemeClr val="tx1"/>
          </a:solidFill>
          <a:latin typeface="+mj-lt"/>
          <a:ea typeface="+mj-ea"/>
          <a:cs typeface="+mj-cs"/>
        </a:defRPr>
      </a:lvl1pPr>
    </p:titleStyle>
    <p:bodyStyle>
      <a:lvl1pPr marL="296651" indent="-296651" algn="l" defTabSz="1186605" rtl="0" eaLnBrk="1" latinLnBrk="0" hangingPunct="1">
        <a:lnSpc>
          <a:spcPct val="90000"/>
        </a:lnSpc>
        <a:spcBef>
          <a:spcPts val="1298"/>
        </a:spcBef>
        <a:buFont typeface="Arial" panose="020B0604020202020204" pitchFamily="34" charset="0"/>
        <a:buChar char="•"/>
        <a:defRPr sz="3632" kern="1200">
          <a:solidFill>
            <a:schemeClr val="tx1"/>
          </a:solidFill>
          <a:latin typeface="+mn-lt"/>
          <a:ea typeface="+mn-ea"/>
          <a:cs typeface="+mn-cs"/>
        </a:defRPr>
      </a:lvl1pPr>
      <a:lvl2pPr marL="889954" indent="-296651" algn="l" defTabSz="1186605" rtl="0" eaLnBrk="1" latinLnBrk="0" hangingPunct="1">
        <a:lnSpc>
          <a:spcPct val="90000"/>
        </a:lnSpc>
        <a:spcBef>
          <a:spcPts val="649"/>
        </a:spcBef>
        <a:buFont typeface="Arial" panose="020B0604020202020204" pitchFamily="34" charset="0"/>
        <a:buChar char="•"/>
        <a:defRPr sz="3115" kern="1200">
          <a:solidFill>
            <a:schemeClr val="tx1"/>
          </a:solidFill>
          <a:latin typeface="+mn-lt"/>
          <a:ea typeface="+mn-ea"/>
          <a:cs typeface="+mn-cs"/>
        </a:defRPr>
      </a:lvl2pPr>
      <a:lvl3pPr marL="1483257" indent="-296651" algn="l" defTabSz="1186605" rtl="0" eaLnBrk="1" latinLnBrk="0" hangingPunct="1">
        <a:lnSpc>
          <a:spcPct val="90000"/>
        </a:lnSpc>
        <a:spcBef>
          <a:spcPts val="649"/>
        </a:spcBef>
        <a:buFont typeface="Arial" panose="020B0604020202020204" pitchFamily="34" charset="0"/>
        <a:buChar char="•"/>
        <a:defRPr sz="2595" kern="1200">
          <a:solidFill>
            <a:schemeClr val="tx1"/>
          </a:solidFill>
          <a:latin typeface="+mn-lt"/>
          <a:ea typeface="+mn-ea"/>
          <a:cs typeface="+mn-cs"/>
        </a:defRPr>
      </a:lvl3pPr>
      <a:lvl4pPr marL="2076562"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4pPr>
      <a:lvl5pPr marL="2669864"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5pPr>
      <a:lvl6pPr marL="3263167"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6pPr>
      <a:lvl7pPr marL="3856470"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7pPr>
      <a:lvl8pPr marL="4449773"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8pPr>
      <a:lvl9pPr marL="5043076" indent="-296651" algn="l" defTabSz="1186605" rtl="0" eaLnBrk="1" latinLnBrk="0" hangingPunct="1">
        <a:lnSpc>
          <a:spcPct val="90000"/>
        </a:lnSpc>
        <a:spcBef>
          <a:spcPts val="649"/>
        </a:spcBef>
        <a:buFont typeface="Arial" panose="020B0604020202020204" pitchFamily="34" charset="0"/>
        <a:buChar char="•"/>
        <a:defRPr sz="2336" kern="1200">
          <a:solidFill>
            <a:schemeClr val="tx1"/>
          </a:solidFill>
          <a:latin typeface="+mn-lt"/>
          <a:ea typeface="+mn-ea"/>
          <a:cs typeface="+mn-cs"/>
        </a:defRPr>
      </a:lvl9pPr>
    </p:bodyStyle>
    <p:otherStyle>
      <a:defPPr>
        <a:defRPr lang="en-US"/>
      </a:defPPr>
      <a:lvl1pPr marL="0" algn="l" defTabSz="1186605" rtl="0" eaLnBrk="1" latinLnBrk="0" hangingPunct="1">
        <a:defRPr sz="2336" kern="1200">
          <a:solidFill>
            <a:schemeClr val="tx1"/>
          </a:solidFill>
          <a:latin typeface="+mn-lt"/>
          <a:ea typeface="+mn-ea"/>
          <a:cs typeface="+mn-cs"/>
        </a:defRPr>
      </a:lvl1pPr>
      <a:lvl2pPr marL="593304" algn="l" defTabSz="1186605" rtl="0" eaLnBrk="1" latinLnBrk="0" hangingPunct="1">
        <a:defRPr sz="2336" kern="1200">
          <a:solidFill>
            <a:schemeClr val="tx1"/>
          </a:solidFill>
          <a:latin typeface="+mn-lt"/>
          <a:ea typeface="+mn-ea"/>
          <a:cs typeface="+mn-cs"/>
        </a:defRPr>
      </a:lvl2pPr>
      <a:lvl3pPr marL="1186605" algn="l" defTabSz="1186605" rtl="0" eaLnBrk="1" latinLnBrk="0" hangingPunct="1">
        <a:defRPr sz="2336" kern="1200">
          <a:solidFill>
            <a:schemeClr val="tx1"/>
          </a:solidFill>
          <a:latin typeface="+mn-lt"/>
          <a:ea typeface="+mn-ea"/>
          <a:cs typeface="+mn-cs"/>
        </a:defRPr>
      </a:lvl3pPr>
      <a:lvl4pPr marL="1779910" algn="l" defTabSz="1186605" rtl="0" eaLnBrk="1" latinLnBrk="0" hangingPunct="1">
        <a:defRPr sz="2336" kern="1200">
          <a:solidFill>
            <a:schemeClr val="tx1"/>
          </a:solidFill>
          <a:latin typeface="+mn-lt"/>
          <a:ea typeface="+mn-ea"/>
          <a:cs typeface="+mn-cs"/>
        </a:defRPr>
      </a:lvl4pPr>
      <a:lvl5pPr marL="2373213" algn="l" defTabSz="1186605" rtl="0" eaLnBrk="1" latinLnBrk="0" hangingPunct="1">
        <a:defRPr sz="2336" kern="1200">
          <a:solidFill>
            <a:schemeClr val="tx1"/>
          </a:solidFill>
          <a:latin typeface="+mn-lt"/>
          <a:ea typeface="+mn-ea"/>
          <a:cs typeface="+mn-cs"/>
        </a:defRPr>
      </a:lvl5pPr>
      <a:lvl6pPr marL="2966516" algn="l" defTabSz="1186605" rtl="0" eaLnBrk="1" latinLnBrk="0" hangingPunct="1">
        <a:defRPr sz="2336" kern="1200">
          <a:solidFill>
            <a:schemeClr val="tx1"/>
          </a:solidFill>
          <a:latin typeface="+mn-lt"/>
          <a:ea typeface="+mn-ea"/>
          <a:cs typeface="+mn-cs"/>
        </a:defRPr>
      </a:lvl6pPr>
      <a:lvl7pPr marL="3559818" algn="l" defTabSz="1186605" rtl="0" eaLnBrk="1" latinLnBrk="0" hangingPunct="1">
        <a:defRPr sz="2336" kern="1200">
          <a:solidFill>
            <a:schemeClr val="tx1"/>
          </a:solidFill>
          <a:latin typeface="+mn-lt"/>
          <a:ea typeface="+mn-ea"/>
          <a:cs typeface="+mn-cs"/>
        </a:defRPr>
      </a:lvl7pPr>
      <a:lvl8pPr marL="4153122" algn="l" defTabSz="1186605" rtl="0" eaLnBrk="1" latinLnBrk="0" hangingPunct="1">
        <a:defRPr sz="2336" kern="1200">
          <a:solidFill>
            <a:schemeClr val="tx1"/>
          </a:solidFill>
          <a:latin typeface="+mn-lt"/>
          <a:ea typeface="+mn-ea"/>
          <a:cs typeface="+mn-cs"/>
        </a:defRPr>
      </a:lvl8pPr>
      <a:lvl9pPr marL="4746424" algn="l" defTabSz="1186605" rtl="0" eaLnBrk="1" latinLnBrk="0" hangingPunct="1">
        <a:defRPr sz="23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49">
          <p15:clr>
            <a:srgbClr val="F26B43"/>
          </p15:clr>
        </p15:guide>
        <p15:guide id="2" pos="4350">
          <p15:clr>
            <a:srgbClr val="F26B43"/>
          </p15:clr>
        </p15:guide>
        <p15:guide id="3" pos="519">
          <p15:clr>
            <a:srgbClr val="F26B43"/>
          </p15:clr>
        </p15:guide>
        <p15:guide id="4" pos="8179">
          <p15:clr>
            <a:srgbClr val="F26B43"/>
          </p15:clr>
        </p15:guide>
        <p15:guide id="5" orient="horz" pos="464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66626784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jpeg"/><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gif"/><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hyperlink" Target="http://www.spec.org/" TargetMode="External"/><Relationship Id="rId2" Type="http://schemas.openxmlformats.org/officeDocument/2006/relationships/chart" Target="../charts/chart1.xml"/><Relationship Id="rId1" Type="http://schemas.openxmlformats.org/officeDocument/2006/relationships/slideLayout" Target="../slideLayouts/slideLayout11.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hyperlink" Target="http://www.spec.org/" TargetMode="External"/><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hyperlink" Target="http://www.spec.org/" TargetMode="External"/><Relationship Id="rId1" Type="http://schemas.openxmlformats.org/officeDocument/2006/relationships/slideLayout" Target="../slideLayouts/slideLayout11.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1.xml"/><Relationship Id="rId5" Type="http://schemas.openxmlformats.org/officeDocument/2006/relationships/chart" Target="../charts/chart8.xml"/><Relationship Id="rId4" Type="http://schemas.openxmlformats.org/officeDocument/2006/relationships/hyperlink" Target="http://www.spec.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664143" y="1885147"/>
            <a:ext cx="10404307" cy="777191"/>
          </a:xfrm>
        </p:spPr>
        <p:txBody>
          <a:bodyPr/>
          <a:lstStyle/>
          <a:p>
            <a:pPr algn="ctr"/>
            <a:r>
              <a:rPr lang="en-US" sz="3600" dirty="0">
                <a:solidFill>
                  <a:srgbClr val="00B0F0"/>
                </a:solidFill>
              </a:rPr>
              <a:t>Huawei Intelligent Computing Product &amp; Solutions</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a:xfrm>
            <a:off x="3181519" y="2768216"/>
            <a:ext cx="5607349" cy="456765"/>
          </a:xfrm>
        </p:spPr>
        <p:txBody>
          <a:bodyPr>
            <a:normAutofit fontScale="92500" lnSpcReduction="10000"/>
          </a:bodyPr>
          <a:lstStyle/>
          <a:p>
            <a:pPr algn="ctr" fontAlgn="t">
              <a:lnSpc>
                <a:spcPct val="150000"/>
              </a:lnSpc>
            </a:pPr>
            <a:r>
              <a:rPr lang="en-US" dirty="0">
                <a:solidFill>
                  <a:srgbClr val="00B0F0"/>
                </a:solidFill>
              </a:rPr>
              <a:t>Date: March 2021</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9362FC-70E9-4FC5-A984-54A70ED28CDC}"/>
              </a:ext>
            </a:extLst>
          </p:cNvPr>
          <p:cNvSpPr>
            <a:spLocks noGrp="1"/>
          </p:cNvSpPr>
          <p:nvPr>
            <p:ph type="sldNum" sz="quarter" idx="12"/>
          </p:nvPr>
        </p:nvSpPr>
        <p:spPr/>
        <p:txBody>
          <a:bodyPr/>
          <a:lstStyle/>
          <a:p>
            <a:fld id="{3B917CB5-27BD-4ECA-9D86-80D4B900A204}" type="slidenum">
              <a:rPr lang="en-US" smtClean="0"/>
              <a:t>10</a:t>
            </a:fld>
            <a:endParaRPr lang="en-US"/>
          </a:p>
        </p:txBody>
      </p:sp>
      <p:sp>
        <p:nvSpPr>
          <p:cNvPr id="7" name="矩形 40">
            <a:extLst>
              <a:ext uri="{FF2B5EF4-FFF2-40B4-BE49-F238E27FC236}">
                <a16:creationId xmlns:a16="http://schemas.microsoft.com/office/drawing/2014/main" id="{2895A4E4-0259-4C87-AEE7-B0F9408C2805}"/>
              </a:ext>
            </a:extLst>
          </p:cNvPr>
          <p:cNvSpPr/>
          <p:nvPr/>
        </p:nvSpPr>
        <p:spPr>
          <a:xfrm>
            <a:off x="9022308" y="3206946"/>
            <a:ext cx="2853279" cy="2936679"/>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8" name="矩形 39">
            <a:extLst>
              <a:ext uri="{FF2B5EF4-FFF2-40B4-BE49-F238E27FC236}">
                <a16:creationId xmlns:a16="http://schemas.microsoft.com/office/drawing/2014/main" id="{2E1BDBF5-8A70-4EB6-B7C5-DBFCB60B2864}"/>
              </a:ext>
            </a:extLst>
          </p:cNvPr>
          <p:cNvSpPr/>
          <p:nvPr/>
        </p:nvSpPr>
        <p:spPr>
          <a:xfrm>
            <a:off x="6119647" y="3206946"/>
            <a:ext cx="2862686" cy="2936679"/>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9" name="矩形 38">
            <a:extLst>
              <a:ext uri="{FF2B5EF4-FFF2-40B4-BE49-F238E27FC236}">
                <a16:creationId xmlns:a16="http://schemas.microsoft.com/office/drawing/2014/main" id="{8F4AAE4C-2925-4D17-94C9-80CA5EAA9839}"/>
              </a:ext>
            </a:extLst>
          </p:cNvPr>
          <p:cNvSpPr/>
          <p:nvPr/>
        </p:nvSpPr>
        <p:spPr>
          <a:xfrm>
            <a:off x="3216986" y="3206946"/>
            <a:ext cx="2853279" cy="2936679"/>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0" name="矩形 32">
            <a:extLst>
              <a:ext uri="{FF2B5EF4-FFF2-40B4-BE49-F238E27FC236}">
                <a16:creationId xmlns:a16="http://schemas.microsoft.com/office/drawing/2014/main" id="{4635EF5D-DCFE-4263-81A0-3C20B32AC218}"/>
              </a:ext>
            </a:extLst>
          </p:cNvPr>
          <p:cNvSpPr/>
          <p:nvPr/>
        </p:nvSpPr>
        <p:spPr>
          <a:xfrm>
            <a:off x="314325" y="3206946"/>
            <a:ext cx="2853279" cy="2936679"/>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ctr"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1" name="标题 1">
            <a:extLst>
              <a:ext uri="{FF2B5EF4-FFF2-40B4-BE49-F238E27FC236}">
                <a16:creationId xmlns:a16="http://schemas.microsoft.com/office/drawing/2014/main" id="{3B86BBF3-8EEF-4AB9-B09B-442C0A273F2C}"/>
              </a:ext>
            </a:extLst>
          </p:cNvPr>
          <p:cNvSpPr txBox="1">
            <a:spLocks/>
          </p:cNvSpPr>
          <p:nvPr/>
        </p:nvSpPr>
        <p:spPr>
          <a:xfrm>
            <a:off x="304563" y="3201354"/>
            <a:ext cx="2861166" cy="379415"/>
          </a:xfrm>
          <a:prstGeom prst="rect">
            <a:avLst/>
          </a:prstGeom>
        </p:spPr>
        <p:txBody>
          <a:bodyPr wrap="square" lIns="121963" tIns="60981" rIns="121963" bIns="60981" anchor="ctr">
            <a:noAutofit/>
          </a:bodyPr>
          <a:lstStyle/>
          <a:p>
            <a:pPr marL="0" marR="0" lvl="0" indent="0" algn="ctr" defTabSz="1219545" eaLnBrk="1" fontAlgn="ctr"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High reliability</a:t>
            </a:r>
            <a:endParaRPr kumimoji="0" lang="en-US" altLang="zh-CN"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12" name="标题 1">
            <a:extLst>
              <a:ext uri="{FF2B5EF4-FFF2-40B4-BE49-F238E27FC236}">
                <a16:creationId xmlns:a16="http://schemas.microsoft.com/office/drawing/2014/main" id="{FE6BBFDC-A7DB-4BE8-8BC3-0136C8EE87B8}"/>
              </a:ext>
            </a:extLst>
          </p:cNvPr>
          <p:cNvSpPr txBox="1">
            <a:spLocks/>
          </p:cNvSpPr>
          <p:nvPr/>
        </p:nvSpPr>
        <p:spPr>
          <a:xfrm>
            <a:off x="333387" y="3553261"/>
            <a:ext cx="2891379" cy="1929100"/>
          </a:xfrm>
          <a:prstGeom prst="rect">
            <a:avLst/>
          </a:prstGeom>
        </p:spPr>
        <p:txBody>
          <a:bodyPr wrap="square" lIns="121963" tIns="60981" rIns="121963" bIns="60981" anchor="t">
            <a:noAutofit/>
          </a:bodyPr>
          <a:lstStyle/>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Carrier-class component specifications and 100% derating design</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ctr"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Redundancy design: PSUs in 1+1 mode, fan modules in N+1 mode, and memory module sparing/mirroring</a:t>
            </a:r>
          </a:p>
          <a:p>
            <a:pPr marL="171450" marR="0" lvl="0" indent="-171450" defTabSz="914400" eaLnBrk="0" fontAlgn="ctr" latinLnBrk="0" hangingPunct="0">
              <a:lnSpc>
                <a:spcPct val="100000"/>
              </a:lnSpc>
              <a:spcBef>
                <a:spcPct val="3000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1D1D1A"/>
                </a:solidFill>
                <a:effectLst/>
                <a:uLnTx/>
                <a:uFillTx/>
              </a:rPr>
              <a:t>69</a:t>
            </a:r>
            <a:r>
              <a:rPr kumimoji="0" sz="1100" b="0" i="0" u="none" strike="noStrike" kern="0" cap="none" spc="0" normalizeH="0" baseline="0" noProof="0" dirty="0">
                <a:ln>
                  <a:noFill/>
                </a:ln>
                <a:solidFill>
                  <a:srgbClr val="1D1D1A"/>
                </a:solidFill>
                <a:effectLst/>
                <a:uLnTx/>
                <a:uFillTx/>
              </a:rPr>
              <a:t> RAS features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ctr"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99.999% availability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ctr"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prstClr val="black"/>
                </a:solidFill>
                <a:effectLst/>
                <a:uLnTx/>
                <a:uFillTx/>
              </a:rPr>
              <a:t>15% fewer failures than the industry average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0" marR="0" lvl="0" indent="0" defTabSz="914400" eaLnBrk="0" fontAlgn="ctr" latinLnBrk="0" hangingPunct="0">
              <a:lnSpc>
                <a:spcPct val="100000"/>
              </a:lnSpc>
              <a:spcBef>
                <a:spcPct val="30000"/>
              </a:spcBef>
              <a:spcAft>
                <a:spcPct val="0"/>
              </a:spcAft>
              <a:buClrTx/>
              <a:buSzTx/>
              <a:buFontTx/>
              <a:buNone/>
              <a:tabLst/>
              <a:defRPr/>
            </a:pP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13" name="标题 1">
            <a:extLst>
              <a:ext uri="{FF2B5EF4-FFF2-40B4-BE49-F238E27FC236}">
                <a16:creationId xmlns:a16="http://schemas.microsoft.com/office/drawing/2014/main" id="{0D7136C3-F480-4347-9E84-DFAD724D81AB}"/>
              </a:ext>
            </a:extLst>
          </p:cNvPr>
          <p:cNvSpPr txBox="1">
            <a:spLocks/>
          </p:cNvSpPr>
          <p:nvPr/>
        </p:nvSpPr>
        <p:spPr>
          <a:xfrm>
            <a:off x="3205704" y="3161928"/>
            <a:ext cx="2847976" cy="379415"/>
          </a:xfrm>
          <a:prstGeom prst="rect">
            <a:avLst/>
          </a:prstGeom>
        </p:spPr>
        <p:txBody>
          <a:bodyPr wrap="square" lIns="121963" tIns="60981" rIns="121963" bIns="60981" anchor="ctr">
            <a:noAutofit/>
          </a:bodyPr>
          <a:lstStyle/>
          <a:p>
            <a:pPr marL="0" marR="0" lvl="0" indent="0" algn="ctr" defTabSz="1219545" eaLnBrk="1" fontAlgn="ctr"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Ultimate performance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14" name="标题 1">
            <a:extLst>
              <a:ext uri="{FF2B5EF4-FFF2-40B4-BE49-F238E27FC236}">
                <a16:creationId xmlns:a16="http://schemas.microsoft.com/office/drawing/2014/main" id="{7F7575AD-F8C9-45F6-99C2-DACDFA839675}"/>
              </a:ext>
            </a:extLst>
          </p:cNvPr>
          <p:cNvSpPr txBox="1">
            <a:spLocks/>
          </p:cNvSpPr>
          <p:nvPr/>
        </p:nvSpPr>
        <p:spPr>
          <a:xfrm>
            <a:off x="3172786" y="3562336"/>
            <a:ext cx="2970148" cy="2108530"/>
          </a:xfrm>
          <a:prstGeom prst="rect">
            <a:avLst/>
          </a:prstGeom>
        </p:spPr>
        <p:txBody>
          <a:bodyPr wrap="square" lIns="121963" tIns="60981" rIns="121963" bIns="60981" anchor="t">
            <a:noAutofit/>
          </a:bodyPr>
          <a:lstStyle/>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4 x 3rd Gen Intel</a:t>
            </a:r>
            <a:r>
              <a:rPr kumimoji="0" sz="1100" b="0" i="0" u="none" strike="noStrike" kern="0" cap="none" spc="0" normalizeH="0" baseline="30000" noProof="0" dirty="0">
                <a:ln>
                  <a:noFill/>
                </a:ln>
                <a:solidFill>
                  <a:srgbClr val="1D1D1A"/>
                </a:solidFill>
                <a:effectLst/>
                <a:uLnTx/>
                <a:uFillTx/>
              </a:rPr>
              <a:t>®</a:t>
            </a:r>
            <a:r>
              <a:rPr kumimoji="0" sz="1100" b="0" i="0" u="none" strike="noStrike" kern="0" cap="none" spc="0" normalizeH="0" baseline="0" noProof="0" dirty="0">
                <a:ln>
                  <a:noFill/>
                </a:ln>
                <a:solidFill>
                  <a:srgbClr val="1D1D1A"/>
                </a:solidFill>
                <a:effectLst/>
                <a:uLnTx/>
                <a:uFillTx/>
              </a:rPr>
              <a:t> Xeon</a:t>
            </a:r>
            <a:r>
              <a:rPr kumimoji="0" sz="1100" b="0" i="0" u="none" strike="noStrike" kern="0" cap="none" spc="0" normalizeH="0" baseline="30000" noProof="0" dirty="0">
                <a:ln>
                  <a:noFill/>
                </a:ln>
                <a:solidFill>
                  <a:srgbClr val="1D1D1A"/>
                </a:solidFill>
                <a:effectLst/>
                <a:uLnTx/>
                <a:uFillTx/>
              </a:rPr>
              <a:t>®</a:t>
            </a:r>
            <a:r>
              <a:rPr kumimoji="0" sz="1100" b="0" i="0" u="none" strike="noStrike" kern="0" cap="none" spc="0" normalizeH="0" baseline="0" noProof="0" dirty="0">
                <a:ln>
                  <a:noFill/>
                </a:ln>
                <a:solidFill>
                  <a:srgbClr val="1D1D1A"/>
                </a:solidFill>
                <a:effectLst/>
                <a:uLnTx/>
                <a:uFillTx/>
              </a:rPr>
              <a:t> Scalable processors, up to 28 cores and </a:t>
            </a:r>
            <a:r>
              <a:rPr kumimoji="0" sz="1100" b="0" i="0" u="none" strike="noStrike" kern="0" cap="none" spc="0" normalizeH="0" baseline="0" noProof="0" dirty="0">
                <a:ln>
                  <a:noFill/>
                </a:ln>
                <a:solidFill>
                  <a:srgbClr val="FF0000"/>
                </a:solidFill>
                <a:effectLst/>
                <a:uLnTx/>
                <a:uFillTx/>
              </a:rPr>
              <a:t>TDP 250 W per CPU</a:t>
            </a:r>
            <a:endParaRPr kumimoji="0" lang="en-US" altLang="zh-CN" sz="1100" b="0" i="0" u="none" strike="noStrike" kern="0" cap="none" spc="0" normalizeH="0" baseline="0" noProof="0" dirty="0">
              <a:ln>
                <a:noFill/>
              </a:ln>
              <a:solidFill>
                <a:srgbClr val="FF0000"/>
              </a:solidFill>
              <a:effectLst/>
              <a:uLnTx/>
              <a:uFillTx/>
              <a:ea typeface="微软雅黑" panose="020B0503020204020204" pitchFamily="34" charset="-122"/>
            </a:endParaRPr>
          </a:p>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48 DDR4 DIMMs, up to 3,200 MT/s; 24 Intel</a:t>
            </a:r>
            <a:r>
              <a:rPr kumimoji="0" sz="1100" b="0" i="0" u="none" strike="noStrike" kern="0" cap="none" spc="0" normalizeH="0" baseline="30000" noProof="0" dirty="0">
                <a:ln>
                  <a:noFill/>
                </a:ln>
                <a:solidFill>
                  <a:srgbClr val="1D1D1A"/>
                </a:solidFill>
                <a:effectLst/>
                <a:uLnTx/>
                <a:uFillTx/>
              </a:rPr>
              <a:t>®</a:t>
            </a:r>
            <a:r>
              <a:rPr kumimoji="0" sz="1100" b="0" i="0" u="none" strike="noStrike" kern="0" cap="none" spc="0" normalizeH="0" baseline="0" noProof="0" dirty="0">
                <a:ln>
                  <a:noFill/>
                </a:ln>
                <a:solidFill>
                  <a:srgbClr val="1D1D1A"/>
                </a:solidFill>
                <a:effectLst/>
                <a:uLnTx/>
                <a:uFillTx/>
              </a:rPr>
              <a:t> Optane™ persistent memory (Optane™ PMem) modules (200 series), up to 2,666 MT/s; total memory capacity of a single server up to 18 TB</a:t>
            </a:r>
          </a:p>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2 x 300 W high-performance dual-width GPU accelerator cards, providing powerful computing for AI inference and training</a:t>
            </a:r>
          </a:p>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15" name="标题 1">
            <a:extLst>
              <a:ext uri="{FF2B5EF4-FFF2-40B4-BE49-F238E27FC236}">
                <a16:creationId xmlns:a16="http://schemas.microsoft.com/office/drawing/2014/main" id="{18146437-35D9-45B7-955C-1CCCE54A9582}"/>
              </a:ext>
            </a:extLst>
          </p:cNvPr>
          <p:cNvSpPr txBox="1">
            <a:spLocks/>
          </p:cNvSpPr>
          <p:nvPr/>
        </p:nvSpPr>
        <p:spPr>
          <a:xfrm>
            <a:off x="9029365" y="3580401"/>
            <a:ext cx="2846222" cy="2319625"/>
          </a:xfrm>
          <a:prstGeom prst="rect">
            <a:avLst/>
          </a:prstGeom>
        </p:spPr>
        <p:txBody>
          <a:bodyPr wrap="square" lIns="121963" tIns="60981" rIns="121963" bIns="60981" anchor="t">
            <a:noAutofit/>
          </a:bodyPr>
          <a:lstStyle/>
          <a:p>
            <a:pPr marL="87313" marR="0" lvl="0" indent="-87313" defTabSz="1219444" eaLnBrk="1" fontAlgn="ctr" latinLnBrk="0" hangingPunct="1">
              <a:lnSpc>
                <a:spcPct val="100000"/>
              </a:lnSpc>
              <a:spcBef>
                <a:spcPts val="0"/>
              </a:spcBef>
              <a:spcAft>
                <a:spcPts val="0"/>
              </a:spcAft>
              <a:buClrTx/>
              <a:buSzTx/>
              <a:buFont typeface="Arial" pitchFamily="34" charset="0"/>
              <a:buChar char="•"/>
              <a:tabLst/>
              <a:defRPr/>
            </a:pPr>
            <a:r>
              <a:rPr kumimoji="0" sz="1100" b="0" i="0" u="none" strike="noStrike" kern="0" cap="none" spc="0" normalizeH="0" baseline="0" noProof="0" dirty="0">
                <a:ln>
                  <a:noFill/>
                </a:ln>
                <a:solidFill>
                  <a:srgbClr val="000000"/>
                </a:solidFill>
                <a:effectLst/>
                <a:uLnTx/>
                <a:uFillTx/>
              </a:rPr>
              <a:t>2 FHFL dual-width GPU AI accelerator cards, such as Tesla V100</a:t>
            </a:r>
            <a:endParaRPr kumimoji="0" lang="en-US" altLang="zh-CN" sz="1100" b="0" i="0" u="none" strike="noStrike" kern="0" cap="none" spc="0" normalizeH="0" baseline="0" noProof="0" dirty="0">
              <a:ln>
                <a:noFill/>
              </a:ln>
              <a:solidFill>
                <a:srgbClr val="000000"/>
              </a:solidFill>
              <a:effectLst/>
              <a:uLnTx/>
              <a:uFillTx/>
              <a:ea typeface="微软雅黑" panose="020B0503020204020204" pitchFamily="34" charset="-122"/>
            </a:endParaRPr>
          </a:p>
          <a:p>
            <a:pPr marL="87313" marR="0" lvl="0" indent="-87313" defTabSz="1219444" eaLnBrk="1" fontAlgn="ctr" latinLnBrk="0" hangingPunct="1">
              <a:lnSpc>
                <a:spcPct val="100000"/>
              </a:lnSpc>
              <a:spcBef>
                <a:spcPts val="0"/>
              </a:spcBef>
              <a:spcAft>
                <a:spcPts val="0"/>
              </a:spcAft>
              <a:buClrTx/>
              <a:buSzTx/>
              <a:buFont typeface="Arial" pitchFamily="34" charset="0"/>
              <a:buChar char="•"/>
              <a:tabLst/>
              <a:defRPr/>
            </a:pPr>
            <a:r>
              <a:rPr kumimoji="0" sz="1100" b="0" i="0" u="none" strike="noStrike" kern="0" cap="none" spc="0" normalizeH="0" baseline="0" noProof="0" dirty="0">
                <a:ln>
                  <a:noFill/>
                </a:ln>
                <a:solidFill>
                  <a:srgbClr val="000000"/>
                </a:solidFill>
                <a:effectLst/>
                <a:uLnTx/>
                <a:uFillTx/>
              </a:rPr>
              <a:t>4 HHHL single-width GPU AI accelerator cards, such as Tesla T4 </a:t>
            </a:r>
            <a:endParaRPr kumimoji="0" lang="en-US" sz="1100" b="0" i="0" u="none" strike="noStrike" kern="0" cap="none" spc="0" normalizeH="0" baseline="0" noProof="0" dirty="0">
              <a:ln>
                <a:noFill/>
              </a:ln>
              <a:solidFill>
                <a:srgbClr val="000000"/>
              </a:solidFill>
              <a:effectLst/>
              <a:uLnTx/>
              <a:uFillTx/>
            </a:endParaRPr>
          </a:p>
          <a:p>
            <a:pPr marL="87313" marR="0" lvl="0" indent="-87313" defTabSz="1219444" eaLnBrk="1" fontAlgn="ctr" latinLnBrk="0" hangingPunct="1">
              <a:lnSpc>
                <a:spcPct val="100000"/>
              </a:lnSpc>
              <a:spcBef>
                <a:spcPts val="0"/>
              </a:spcBef>
              <a:spcAft>
                <a:spcPts val="0"/>
              </a:spcAft>
              <a:buClrTx/>
              <a:buSzTx/>
              <a:buFont typeface="Arial" pitchFamily="34" charset="0"/>
              <a:buChar char="•"/>
              <a:tabLst/>
              <a:defRPr/>
            </a:pPr>
            <a:r>
              <a:rPr kumimoji="0" sz="1100" b="0" i="0" u="none" strike="noStrike" kern="0" cap="none" spc="0" normalizeH="0" baseline="0" noProof="0" dirty="0">
                <a:ln>
                  <a:noFill/>
                </a:ln>
                <a:solidFill>
                  <a:srgbClr val="1D1D1A"/>
                </a:solidFill>
                <a:effectLst/>
                <a:uLnTx/>
                <a:uFillTx/>
              </a:rPr>
              <a:t>11 </a:t>
            </a:r>
            <a:r>
              <a:rPr kumimoji="0" sz="1100" b="0" i="0" u="none" strike="noStrike" kern="0" cap="none" spc="0" normalizeH="0" baseline="0" noProof="0" dirty="0" err="1">
                <a:ln>
                  <a:noFill/>
                </a:ln>
                <a:solidFill>
                  <a:srgbClr val="1D1D1A"/>
                </a:solidFill>
                <a:effectLst/>
                <a:uLnTx/>
                <a:uFillTx/>
              </a:rPr>
              <a:t>PCIe</a:t>
            </a:r>
            <a:r>
              <a:rPr kumimoji="0" sz="1100" b="0" i="0" u="none" strike="noStrike" kern="0" cap="none" spc="0" normalizeH="0" baseline="0" noProof="0" dirty="0">
                <a:ln>
                  <a:noFill/>
                </a:ln>
                <a:solidFill>
                  <a:srgbClr val="1D1D1A"/>
                </a:solidFill>
                <a:effectLst/>
                <a:uLnTx/>
                <a:uFillTx/>
              </a:rPr>
              <a:t> 3.0 slots, including one dedicated </a:t>
            </a:r>
            <a:r>
              <a:rPr kumimoji="0" sz="1100" b="0" i="0" u="none" strike="noStrike" kern="0" cap="none" spc="0" normalizeH="0" baseline="0" noProof="0" dirty="0" err="1">
                <a:ln>
                  <a:noFill/>
                </a:ln>
                <a:solidFill>
                  <a:srgbClr val="1D1D1A"/>
                </a:solidFill>
                <a:effectLst/>
                <a:uLnTx/>
                <a:uFillTx/>
              </a:rPr>
              <a:t>PCIe</a:t>
            </a:r>
            <a:r>
              <a:rPr kumimoji="0" sz="1100" b="0" i="0" u="none" strike="noStrike" kern="0" cap="none" spc="0" normalizeH="0" baseline="0" noProof="0" dirty="0">
                <a:ln>
                  <a:noFill/>
                </a:ln>
                <a:solidFill>
                  <a:srgbClr val="1D1D1A"/>
                </a:solidFill>
                <a:effectLst/>
                <a:uLnTx/>
                <a:uFillTx/>
              </a:rPr>
              <a:t> slot for the OCP 3.0 NIC (hot-swappable)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ctr"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25 x 2.5'' SAS/SATA drives, up to 24 </a:t>
            </a:r>
            <a:r>
              <a:rPr kumimoji="0" sz="1100" b="0" i="0" u="none" strike="noStrike" kern="0" cap="none" spc="0" normalizeH="0" baseline="0" noProof="0" dirty="0" err="1">
                <a:ln>
                  <a:noFill/>
                </a:ln>
                <a:solidFill>
                  <a:srgbClr val="1D1D1A"/>
                </a:solidFill>
                <a:effectLst/>
                <a:uLnTx/>
                <a:uFillTx/>
              </a:rPr>
              <a:t>NVMe</a:t>
            </a:r>
            <a:r>
              <a:rPr kumimoji="0" sz="1100" b="0" i="0" u="none" strike="noStrike" kern="0" cap="none" spc="0" normalizeH="0" baseline="0" noProof="0" dirty="0">
                <a:ln>
                  <a:noFill/>
                </a:ln>
                <a:solidFill>
                  <a:srgbClr val="1D1D1A"/>
                </a:solidFill>
                <a:effectLst/>
                <a:uLnTx/>
                <a:uFillTx/>
              </a:rPr>
              <a:t> SSDs</a:t>
            </a:r>
            <a:r>
              <a:rPr kumimoji="0" sz="1100" b="0" i="0" u="none" strike="noStrike" kern="0" cap="none" spc="0" normalizeH="0" baseline="30000" noProof="0" dirty="0">
                <a:ln>
                  <a:noFill/>
                </a:ln>
                <a:solidFill>
                  <a:srgbClr val="1D1D1A"/>
                </a:solidFill>
                <a:effectLst/>
                <a:uLnTx/>
                <a:uFillTx/>
              </a:rPr>
              <a:t>1</a:t>
            </a:r>
            <a:endParaRPr kumimoji="0" lang="en-US" altLang="zh-CN" sz="1100" b="0" i="0" u="none" strike="noStrike" kern="0" cap="none" spc="0" normalizeH="0" baseline="30000" noProof="0" dirty="0">
              <a:ln>
                <a:noFill/>
              </a:ln>
              <a:solidFill>
                <a:srgbClr val="1D1D1A"/>
              </a:solidFill>
              <a:effectLst/>
              <a:uLnTx/>
              <a:uFillTx/>
              <a:ea typeface="微软雅黑" panose="020B0503020204020204" pitchFamily="34" charset="-122"/>
            </a:endParaRPr>
          </a:p>
          <a:p>
            <a:pPr marL="85725" marR="0" lvl="0" indent="-85725" defTabSz="914400" eaLnBrk="1" fontAlgn="ctr"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Access to </a:t>
            </a:r>
            <a:r>
              <a:rPr kumimoji="0" sz="1100" b="0" i="0" u="none" strike="noStrike" kern="0" cap="none" spc="0" normalizeH="0" baseline="0" noProof="0" dirty="0" err="1">
                <a:ln>
                  <a:noFill/>
                </a:ln>
                <a:solidFill>
                  <a:srgbClr val="1D1D1A"/>
                </a:solidFill>
                <a:effectLst/>
                <a:uLnTx/>
                <a:uFillTx/>
              </a:rPr>
              <a:t>iBMC</a:t>
            </a:r>
            <a:r>
              <a:rPr kumimoji="0" sz="1100" b="0" i="0" u="none" strike="noStrike" kern="0" cap="none" spc="0" normalizeH="0" baseline="0" noProof="0" dirty="0">
                <a:ln>
                  <a:noFill/>
                </a:ln>
                <a:solidFill>
                  <a:srgbClr val="1D1D1A"/>
                </a:solidFill>
                <a:effectLst/>
                <a:uLnTx/>
                <a:uFillTx/>
              </a:rPr>
              <a:t> using Type-C, enabling agile O&amp;M</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0" marR="0" lvl="0" indent="0" defTabSz="914400" eaLnBrk="1" fontAlgn="ctr" latinLnBrk="0" hangingPunct="1">
              <a:lnSpc>
                <a:spcPct val="100000"/>
              </a:lnSpc>
              <a:spcBef>
                <a:spcPct val="0"/>
              </a:spcBef>
              <a:spcAft>
                <a:spcPct val="0"/>
              </a:spcAft>
              <a:buClrTx/>
              <a:buSzTx/>
              <a:buFontTx/>
              <a:buNone/>
              <a:tabLst>
                <a:tab pos="88900" algn="l"/>
              </a:tabLst>
              <a:defRPr/>
            </a:pPr>
            <a:endParaRPr kumimoji="0" lang="zh-CN" altLang="en-US"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16" name="Rectangle 3">
            <a:extLst>
              <a:ext uri="{FF2B5EF4-FFF2-40B4-BE49-F238E27FC236}">
                <a16:creationId xmlns:a16="http://schemas.microsoft.com/office/drawing/2014/main" id="{623B037E-5D8A-4168-AF74-90F5F7DF2157}"/>
              </a:ext>
            </a:extLst>
          </p:cNvPr>
          <p:cNvSpPr txBox="1">
            <a:spLocks noChangeArrowheads="1"/>
          </p:cNvSpPr>
          <p:nvPr/>
        </p:nvSpPr>
        <p:spPr bwMode="auto">
          <a:xfrm>
            <a:off x="8551521" y="1032105"/>
            <a:ext cx="2991453" cy="1403062"/>
          </a:xfrm>
          <a:prstGeom prst="rect">
            <a:avLst/>
          </a:prstGeom>
        </p:spPr>
        <p:txBody>
          <a:bodyPr wrap="square" lIns="0" tIns="0" rIns="0" bIns="0" anchor="t" anchorCtr="0">
            <a:noAutofit/>
          </a:bodyPr>
          <a:lstStyle>
            <a:lvl1pPr marL="342900" indent="-342900" eaLnBrk="0" hangingPunct="0">
              <a:spcBef>
                <a:spcPct val="20000"/>
              </a:spcBef>
              <a:buFont typeface="Arial" charset="0"/>
              <a:buNone/>
              <a:defRPr lang="en-US" altLang="ko-KR" sz="2000" dirty="0" smtClean="0">
                <a:latin typeface="Arial" pitchFamily="34" charset="0"/>
                <a:ea typeface="+mj-ea"/>
                <a:cs typeface="Microsoft Sans Serif" pitchFamily="34" charset="0"/>
              </a:defRPr>
            </a:lvl1pPr>
            <a:lvl2pPr marL="742950" indent="-285750" eaLnBrk="0" hangingPunct="0">
              <a:spcBef>
                <a:spcPct val="20000"/>
              </a:spcBef>
              <a:buFont typeface="Arial" charset="0"/>
              <a:buChar char="–"/>
              <a:defRPr sz="2800">
                <a:latin typeface="Arial"/>
                <a:ea typeface="+mn-ea"/>
              </a:defRPr>
            </a:lvl2pPr>
            <a:lvl3pPr marL="1143000" indent="-228600" eaLnBrk="0" hangingPunct="0">
              <a:spcBef>
                <a:spcPct val="20000"/>
              </a:spcBef>
              <a:buFont typeface="Arial" charset="0"/>
              <a:buChar char="•"/>
              <a:defRPr sz="2400">
                <a:latin typeface="Arial"/>
                <a:ea typeface="+mn-ea"/>
              </a:defRPr>
            </a:lvl3pPr>
            <a:lvl4pPr marL="1600200" indent="-228600" eaLnBrk="0" hangingPunct="0">
              <a:spcBef>
                <a:spcPct val="20000"/>
              </a:spcBef>
              <a:buFont typeface="Arial" charset="0"/>
              <a:buChar char="–"/>
              <a:defRPr sz="2000">
                <a:latin typeface="Arial"/>
                <a:ea typeface="+mn-ea"/>
              </a:defRPr>
            </a:lvl4pPr>
            <a:lvl5pPr marL="2057400" indent="-228600" eaLnBrk="0" hangingPunct="0">
              <a:spcBef>
                <a:spcPct val="20000"/>
              </a:spcBef>
              <a:buFont typeface="Arial" charset="0"/>
              <a:buChar char="»"/>
              <a:defRPr sz="2000">
                <a:latin typeface="Arial"/>
                <a:ea typeface="+mn-ea"/>
              </a:defRPr>
            </a:lvl5pPr>
            <a:lvl6pPr marL="2514600" indent="-228600">
              <a:spcBef>
                <a:spcPct val="20000"/>
              </a:spcBef>
              <a:buFont typeface="Arial" pitchFamily="34" charset="0"/>
              <a:buChar char="•"/>
              <a:defRPr sz="2000">
                <a:latin typeface="Arial"/>
                <a:ea typeface="+mn-ea"/>
              </a:defRPr>
            </a:lvl6pPr>
            <a:lvl7pPr marL="2971800" indent="-228600">
              <a:spcBef>
                <a:spcPct val="20000"/>
              </a:spcBef>
              <a:buFont typeface="Arial" pitchFamily="34" charset="0"/>
              <a:buChar char="•"/>
              <a:defRPr sz="2000">
                <a:latin typeface="Arial"/>
                <a:ea typeface="+mn-ea"/>
              </a:defRPr>
            </a:lvl7pPr>
            <a:lvl8pPr marL="3429000" indent="-228600">
              <a:spcBef>
                <a:spcPct val="20000"/>
              </a:spcBef>
              <a:buFont typeface="Arial" pitchFamily="34" charset="0"/>
              <a:buChar char="•"/>
              <a:defRPr sz="2000">
                <a:latin typeface="Arial"/>
                <a:ea typeface="+mn-ea"/>
              </a:defRPr>
            </a:lvl8pPr>
            <a:lvl9pPr marL="3886200" indent="-228600">
              <a:spcBef>
                <a:spcPct val="20000"/>
              </a:spcBef>
              <a:buFont typeface="Arial" pitchFamily="34" charset="0"/>
              <a:buChar char="•"/>
              <a:defRPr sz="2000">
                <a:latin typeface="Arial"/>
                <a:ea typeface="+mn-ea"/>
              </a:defRPr>
            </a:lvl9pPr>
          </a:lstStyle>
          <a:p>
            <a:pPr marL="173038" marR="0" lvl="0" indent="-173038" defTabSz="121944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4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Virtualization</a:t>
            </a:r>
            <a:endParaRPr kumimoji="0" lang="en-US" altLang="zh-CN" sz="14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4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Cloud computing</a:t>
            </a:r>
            <a:endParaRPr kumimoji="0" lang="en-US" altLang="zh-CN" sz="14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4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High-performance computing (HPC)</a:t>
            </a:r>
            <a:endParaRPr kumimoji="0" lang="en-US" altLang="zh-CN" sz="14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4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Database</a:t>
            </a:r>
            <a:endParaRPr kumimoji="0" lang="en-US" altLang="zh-CN" sz="14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4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In-memory database (SAP HANA)</a:t>
            </a:r>
            <a:endParaRPr kumimoji="0" lang="en-US" altLang="zh-CN" sz="14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4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AI inference and training</a:t>
            </a:r>
            <a:endParaRPr kumimoji="0" lang="zh-CN" altLang="en-US" sz="14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p:txBody>
      </p:sp>
      <p:grpSp>
        <p:nvGrpSpPr>
          <p:cNvPr id="17" name="组合 37">
            <a:extLst>
              <a:ext uri="{FF2B5EF4-FFF2-40B4-BE49-F238E27FC236}">
                <a16:creationId xmlns:a16="http://schemas.microsoft.com/office/drawing/2014/main" id="{93929A04-ACDB-4018-9956-AB5EDD7E9EBC}"/>
              </a:ext>
            </a:extLst>
          </p:cNvPr>
          <p:cNvGrpSpPr/>
          <p:nvPr/>
        </p:nvGrpSpPr>
        <p:grpSpPr>
          <a:xfrm>
            <a:off x="862584" y="1101487"/>
            <a:ext cx="7296150" cy="1249816"/>
            <a:chOff x="923925" y="1447800"/>
            <a:chExt cx="7296150" cy="1249816"/>
          </a:xfrm>
        </p:grpSpPr>
        <p:cxnSp>
          <p:nvCxnSpPr>
            <p:cNvPr id="24" name="直接连接符 41">
              <a:extLst>
                <a:ext uri="{FF2B5EF4-FFF2-40B4-BE49-F238E27FC236}">
                  <a16:creationId xmlns:a16="http://schemas.microsoft.com/office/drawing/2014/main" id="{311FE4DF-9A5E-47CE-85E4-75E85372E7A4}"/>
                </a:ext>
              </a:extLst>
            </p:cNvPr>
            <p:cNvCxnSpPr/>
            <p:nvPr/>
          </p:nvCxnSpPr>
          <p:spPr>
            <a:xfrm>
              <a:off x="1104900" y="1447800"/>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25" name="直接连接符 42">
              <a:extLst>
                <a:ext uri="{FF2B5EF4-FFF2-40B4-BE49-F238E27FC236}">
                  <a16:creationId xmlns:a16="http://schemas.microsoft.com/office/drawing/2014/main" id="{D0827B5D-3F57-4F29-A0B0-39255AE8835E}"/>
                </a:ext>
              </a:extLst>
            </p:cNvPr>
            <p:cNvCxnSpPr/>
            <p:nvPr/>
          </p:nvCxnSpPr>
          <p:spPr>
            <a:xfrm flipH="1">
              <a:off x="923925" y="1587751"/>
              <a:ext cx="838200" cy="0"/>
            </a:xfrm>
            <a:prstGeom prst="line">
              <a:avLst/>
            </a:prstGeom>
            <a:noFill/>
            <a:ln w="6350" cap="flat" cmpd="sng" algn="ctr">
              <a:solidFill>
                <a:srgbClr val="C7000A"/>
              </a:solidFill>
              <a:prstDash val="solid"/>
              <a:miter lim="800000"/>
              <a:headEnd type="none" w="med" len="med"/>
              <a:tailEnd type="none" w="med" len="med"/>
            </a:ln>
            <a:effectLst/>
          </p:spPr>
        </p:cxnSp>
        <p:cxnSp>
          <p:nvCxnSpPr>
            <p:cNvPr id="26" name="直接连接符 43">
              <a:extLst>
                <a:ext uri="{FF2B5EF4-FFF2-40B4-BE49-F238E27FC236}">
                  <a16:creationId xmlns:a16="http://schemas.microsoft.com/office/drawing/2014/main" id="{0A92CE78-B6FC-46FD-A3F3-8C667F101585}"/>
                </a:ext>
              </a:extLst>
            </p:cNvPr>
            <p:cNvCxnSpPr/>
            <p:nvPr/>
          </p:nvCxnSpPr>
          <p:spPr>
            <a:xfrm>
              <a:off x="8086725" y="1864405"/>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27" name="直接连接符 44">
              <a:extLst>
                <a:ext uri="{FF2B5EF4-FFF2-40B4-BE49-F238E27FC236}">
                  <a16:creationId xmlns:a16="http://schemas.microsoft.com/office/drawing/2014/main" id="{01B17B2F-FF1E-409C-B198-74AD26639614}"/>
                </a:ext>
              </a:extLst>
            </p:cNvPr>
            <p:cNvCxnSpPr/>
            <p:nvPr/>
          </p:nvCxnSpPr>
          <p:spPr>
            <a:xfrm flipH="1">
              <a:off x="7381875" y="2559301"/>
              <a:ext cx="838200" cy="0"/>
            </a:xfrm>
            <a:prstGeom prst="line">
              <a:avLst/>
            </a:prstGeom>
            <a:noFill/>
            <a:ln w="6350" cap="flat" cmpd="sng" algn="ctr">
              <a:solidFill>
                <a:srgbClr val="C7000A"/>
              </a:solidFill>
              <a:prstDash val="solid"/>
              <a:miter lim="800000"/>
              <a:headEnd type="none" w="med" len="med"/>
              <a:tailEnd type="none" w="med" len="med"/>
            </a:ln>
            <a:effectLst/>
          </p:spPr>
        </p:cxnSp>
      </p:grpSp>
      <p:sp>
        <p:nvSpPr>
          <p:cNvPr id="18" name="标题 1">
            <a:extLst>
              <a:ext uri="{FF2B5EF4-FFF2-40B4-BE49-F238E27FC236}">
                <a16:creationId xmlns:a16="http://schemas.microsoft.com/office/drawing/2014/main" id="{BB25A3DC-198E-490C-BFFD-028CB251FC38}"/>
              </a:ext>
            </a:extLst>
          </p:cNvPr>
          <p:cNvSpPr txBox="1">
            <a:spLocks/>
          </p:cNvSpPr>
          <p:nvPr/>
        </p:nvSpPr>
        <p:spPr>
          <a:xfrm>
            <a:off x="8974201" y="3161928"/>
            <a:ext cx="2846222" cy="379415"/>
          </a:xfrm>
          <a:prstGeom prst="rect">
            <a:avLst/>
          </a:prstGeom>
        </p:spPr>
        <p:txBody>
          <a:bodyPr wrap="square" lIns="121963" tIns="60981" rIns="121963" bIns="60981" anchor="ctr">
            <a:noAutofit/>
          </a:bodyPr>
          <a:lstStyle/>
          <a:p>
            <a:pPr marL="0" marR="0" lvl="0" indent="0" algn="ctr" defTabSz="1219545" eaLnBrk="1" fontAlgn="ctr"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Innovative design</a:t>
            </a:r>
            <a:endParaRPr kumimoji="0" lang="zh-CN" altLang="en-US" sz="11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19" name="标题 1">
            <a:extLst>
              <a:ext uri="{FF2B5EF4-FFF2-40B4-BE49-F238E27FC236}">
                <a16:creationId xmlns:a16="http://schemas.microsoft.com/office/drawing/2014/main" id="{259A2F1E-1D88-4A07-9222-0A59C4588B2B}"/>
              </a:ext>
            </a:extLst>
          </p:cNvPr>
          <p:cNvSpPr txBox="1">
            <a:spLocks/>
          </p:cNvSpPr>
          <p:nvPr/>
        </p:nvSpPr>
        <p:spPr>
          <a:xfrm>
            <a:off x="6154256" y="3182332"/>
            <a:ext cx="2819945" cy="379415"/>
          </a:xfrm>
          <a:prstGeom prst="rect">
            <a:avLst/>
          </a:prstGeom>
        </p:spPr>
        <p:txBody>
          <a:bodyPr wrap="square" lIns="121963" tIns="60981" rIns="121963" bIns="60981" anchor="ctr">
            <a:noAutofit/>
          </a:bodyPr>
          <a:lstStyle/>
          <a:p>
            <a:pPr marL="0" marR="0" lvl="0" indent="0" algn="ctr" defTabSz="1219545" eaLnBrk="1" fontAlgn="ctr"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Unique value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20" name="标题 1">
            <a:extLst>
              <a:ext uri="{FF2B5EF4-FFF2-40B4-BE49-F238E27FC236}">
                <a16:creationId xmlns:a16="http://schemas.microsoft.com/office/drawing/2014/main" id="{FFDBFC48-98CE-417C-B6CF-6B5A62D95021}"/>
              </a:ext>
            </a:extLst>
          </p:cNvPr>
          <p:cNvSpPr txBox="1">
            <a:spLocks/>
          </p:cNvSpPr>
          <p:nvPr/>
        </p:nvSpPr>
        <p:spPr>
          <a:xfrm>
            <a:off x="6077322" y="3537153"/>
            <a:ext cx="2991457" cy="2406119"/>
          </a:xfrm>
          <a:prstGeom prst="rect">
            <a:avLst/>
          </a:prstGeom>
        </p:spPr>
        <p:txBody>
          <a:bodyPr wrap="square" lIns="121963" tIns="60981" rIns="121963" bIns="60981" anchor="t">
            <a:noAutofit/>
          </a:bodyPr>
          <a:lstStyle/>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FDM:</a:t>
            </a:r>
            <a:r>
              <a:rPr kumimoji="0" sz="1100" b="0" i="0" u="none" strike="noStrike" kern="0" cap="none" spc="0" normalizeH="0" baseline="0" noProof="0" dirty="0">
                <a:ln>
                  <a:noFill/>
                </a:ln>
                <a:solidFill>
                  <a:srgbClr val="1D1D1A"/>
                </a:solidFill>
                <a:effectLst/>
                <a:uLnTx/>
                <a:uFillTx/>
              </a:rPr>
              <a:t> The patented Fault Diagnosis &amp; Management (FDM) technology provides the fault locating accuracy up to 93% and predicts a fault 7 to 30 days before it occurs, reducing the OPEX</a:t>
            </a:r>
          </a:p>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DEMT:</a:t>
            </a:r>
            <a:r>
              <a:rPr kumimoji="0" sz="1100" b="0" i="0" u="none" strike="noStrike" kern="0" cap="none" spc="0" normalizeH="0" baseline="0" noProof="0" dirty="0">
                <a:ln>
                  <a:noFill/>
                </a:ln>
                <a:solidFill>
                  <a:srgbClr val="1D1D1A"/>
                </a:solidFill>
                <a:effectLst/>
                <a:uLnTx/>
                <a:uFillTx/>
              </a:rPr>
              <a:t> The patented Dynamic Energy Management Technology (DEMT) reduces energy consumption by 15% without compromising services</a:t>
            </a:r>
          </a:p>
          <a:p>
            <a:pPr marL="171450" marR="0" lvl="0" indent="-171450" defTabSz="755934" eaLnBrk="1" fontAlgn="ctr"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BSST:</a:t>
            </a:r>
            <a:r>
              <a:rPr kumimoji="0" sz="1100" b="0" i="0" u="none" strike="noStrike" kern="0" cap="none" spc="0" normalizeH="0" baseline="0" noProof="0" dirty="0">
                <a:ln>
                  <a:noFill/>
                </a:ln>
                <a:solidFill>
                  <a:srgbClr val="1D1D1A"/>
                </a:solidFill>
                <a:effectLst/>
                <a:uLnTx/>
                <a:uFillTx/>
              </a:rPr>
              <a:t> The Boot Speedup Storage Technology (BSST) uses 2 M.2 SSDs as high-speed OS boot drives, </a:t>
            </a:r>
            <a:r>
              <a:rPr kumimoji="0" lang="en-US" altLang="zh-CN" sz="1100" b="0" i="0" u="none" strike="noStrike" kern="0" cap="none" spc="0" normalizeH="0" baseline="0" noProof="0" dirty="0">
                <a:ln>
                  <a:noFill/>
                </a:ln>
                <a:solidFill>
                  <a:srgbClr val="1D1D1A"/>
                </a:solidFill>
                <a:effectLst/>
                <a:uLnTx/>
                <a:uFillTx/>
                <a:ea typeface="等线" panose="02010600030101010101" pitchFamily="2" charset="-122"/>
              </a:rPr>
              <a:t>supporting the hardware RAID and the industry-unique hot plug for M.2 SSDs</a:t>
            </a:r>
          </a:p>
        </p:txBody>
      </p:sp>
      <p:pic>
        <p:nvPicPr>
          <p:cNvPr id="21" name="图片 1">
            <a:extLst>
              <a:ext uri="{FF2B5EF4-FFF2-40B4-BE49-F238E27FC236}">
                <a16:creationId xmlns:a16="http://schemas.microsoft.com/office/drawing/2014/main" id="{B008C806-6F2D-4C4F-9A23-8B55B35CE9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847" t="30846" r="9893" b="31135"/>
          <a:stretch/>
        </p:blipFill>
        <p:spPr>
          <a:xfrm>
            <a:off x="1295223" y="1314569"/>
            <a:ext cx="3134661" cy="835234"/>
          </a:xfrm>
          <a:prstGeom prst="rect">
            <a:avLst/>
          </a:prstGeom>
        </p:spPr>
      </p:pic>
      <p:pic>
        <p:nvPicPr>
          <p:cNvPr id="22" name="图片 4">
            <a:extLst>
              <a:ext uri="{FF2B5EF4-FFF2-40B4-BE49-F238E27FC236}">
                <a16:creationId xmlns:a16="http://schemas.microsoft.com/office/drawing/2014/main" id="{1626354B-79F4-4549-B73F-ABF64F9645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13" t="28270" r="3680" b="23078"/>
          <a:stretch/>
        </p:blipFill>
        <p:spPr>
          <a:xfrm>
            <a:off x="4583357" y="1219791"/>
            <a:ext cx="3263314" cy="966418"/>
          </a:xfrm>
          <a:prstGeom prst="rect">
            <a:avLst/>
          </a:prstGeom>
        </p:spPr>
      </p:pic>
      <p:sp>
        <p:nvSpPr>
          <p:cNvPr id="23" name="矩形 27">
            <a:extLst>
              <a:ext uri="{FF2B5EF4-FFF2-40B4-BE49-F238E27FC236}">
                <a16:creationId xmlns:a16="http://schemas.microsoft.com/office/drawing/2014/main" id="{DAE794B4-DFB0-44BA-A1B1-9C4C25B230E4}"/>
              </a:ext>
            </a:extLst>
          </p:cNvPr>
          <p:cNvSpPr/>
          <p:nvPr/>
        </p:nvSpPr>
        <p:spPr>
          <a:xfrm>
            <a:off x="264942" y="6159586"/>
            <a:ext cx="4956281" cy="253916"/>
          </a:xfrm>
          <a:prstGeom prst="rect">
            <a:avLst/>
          </a:prstGeom>
        </p:spPr>
        <p:txBody>
          <a:bodyPr wrap="square">
            <a:noAutofit/>
          </a:bodyPr>
          <a:lstStyle/>
          <a:p>
            <a:pPr marL="0" marR="0" lvl="0" indent="0" defTabSz="914478" eaLnBrk="1" fontAlgn="ctr" latinLnBrk="0" hangingPunct="1">
              <a:lnSpc>
                <a:spcPct val="100000"/>
              </a:lnSpc>
              <a:spcBef>
                <a:spcPts val="0"/>
              </a:spcBef>
              <a:spcAft>
                <a:spcPts val="0"/>
              </a:spcAft>
              <a:buClrTx/>
              <a:buSzTx/>
              <a:buFontTx/>
              <a:buNone/>
              <a:tabLst/>
              <a:defRPr/>
            </a:pPr>
            <a:r>
              <a:rPr kumimoji="0" sz="800" b="0" i="0" u="none" strike="noStrike" kern="0" cap="none" spc="0" normalizeH="0" baseline="0" noProof="0" dirty="0">
                <a:ln>
                  <a:noFill/>
                </a:ln>
                <a:solidFill>
                  <a:srgbClr val="666666"/>
                </a:solidFill>
                <a:effectLst/>
                <a:uLnTx/>
                <a:uFillTx/>
              </a:rPr>
              <a:t> </a:t>
            </a:r>
            <a:r>
              <a:rPr kumimoji="0" sz="800" b="0" i="0" u="none" strike="noStrike" kern="0" cap="none" spc="0" normalizeH="0" baseline="30000" noProof="0" dirty="0">
                <a:ln>
                  <a:noFill/>
                </a:ln>
                <a:solidFill>
                  <a:srgbClr val="666666"/>
                </a:solidFill>
                <a:effectLst/>
                <a:uLnTx/>
                <a:uFillTx/>
              </a:rPr>
              <a:t>1</a:t>
            </a:r>
            <a:r>
              <a:rPr kumimoji="0" sz="800" b="0" i="0" u="none" strike="noStrike" kern="0" cap="none" spc="0" normalizeH="0" baseline="0" noProof="0" dirty="0">
                <a:ln>
                  <a:noFill/>
                </a:ln>
                <a:solidFill>
                  <a:srgbClr val="666666"/>
                </a:solidFill>
                <a:effectLst/>
                <a:uLnTx/>
                <a:uFillTx/>
              </a:rPr>
              <a:t> The configuration of 24 NVMe SSDs is estimated to be released in Q4 2020.</a:t>
            </a:r>
          </a:p>
        </p:txBody>
      </p:sp>
      <p:sp>
        <p:nvSpPr>
          <p:cNvPr id="30" name="标题 1">
            <a:extLst>
              <a:ext uri="{FF2B5EF4-FFF2-40B4-BE49-F238E27FC236}">
                <a16:creationId xmlns:a16="http://schemas.microsoft.com/office/drawing/2014/main" id="{607D8A38-4D65-4E67-AF0D-C11659476960}"/>
              </a:ext>
            </a:extLst>
          </p:cNvPr>
          <p:cNvSpPr txBox="1">
            <a:spLocks/>
          </p:cNvSpPr>
          <p:nvPr/>
        </p:nvSpPr>
        <p:spPr>
          <a:xfrm>
            <a:off x="177005" y="90282"/>
            <a:ext cx="9708140" cy="648000"/>
          </a:xfrm>
          <a:prstGeom prst="rect">
            <a:avLst/>
          </a:prstGeom>
        </p:spPr>
        <p:txBody>
          <a:bodyPr vert="horz" wrap="square" lIns="121963" tIns="60981" rIns="121963" bIns="60981" anchor="ctr" anchorCtr="0">
            <a:noAutofit/>
          </a:bodyPr>
          <a:lstStyle>
            <a:defPPr>
              <a:defRPr lang="en-US"/>
            </a:defPPr>
            <a:lvl1pPr defTabSz="1219545" fontAlgn="ctr">
              <a:spcBef>
                <a:spcPct val="0"/>
              </a:spcBef>
              <a:defRPr sz="2800" b="1">
                <a:solidFill>
                  <a:prstClr val="black"/>
                </a:solidFill>
                <a:latin typeface="Arial" panose="020B0604020202020204" pitchFamily="34" charset="0"/>
              </a:defRPr>
            </a:lvl1pPr>
          </a:lstStyle>
          <a:p>
            <a:pPr marL="0" marR="0" lvl="0" indent="0" defTabSz="1219545" eaLnBrk="1" fontAlgn="ctr" latinLnBrk="0" hangingPunct="1">
              <a:lnSpc>
                <a:spcPct val="100000"/>
              </a:lnSpc>
              <a:spcBef>
                <a:spcPct val="0"/>
              </a:spcBef>
              <a:spcAft>
                <a:spcPts val="0"/>
              </a:spcAft>
              <a:buClrTx/>
              <a:buSzTx/>
              <a:buFontTx/>
              <a:buNone/>
              <a:tabLst/>
              <a:defRPr/>
            </a:pPr>
            <a:r>
              <a:rPr kumimoji="0" sz="2900" b="1" i="0" u="none" strike="noStrike" kern="0" cap="none" spc="0" normalizeH="0" baseline="0" noProof="0" dirty="0">
                <a:ln>
                  <a:noFill/>
                </a:ln>
                <a:solidFill>
                  <a:srgbClr val="00B0F0"/>
                </a:solidFill>
                <a:effectLst/>
                <a:uLnTx/>
                <a:uFillTx/>
                <a:latin typeface="Arial" panose="020B0604020202020204" pitchFamily="34" charset="0"/>
              </a:rPr>
              <a:t>2488H V6: Stable and Reliable Mission Critical Server</a:t>
            </a:r>
            <a:endParaRPr kumimoji="0" lang="zh-CN" altLang="en-US" sz="2900" b="1" i="0" u="none" strike="noStrike" kern="0" cap="none" spc="0" normalizeH="0" baseline="0" noProof="0" dirty="0">
              <a:ln>
                <a:noFill/>
              </a:ln>
              <a:solidFill>
                <a:srgbClr val="00B0F0"/>
              </a:solidFill>
              <a:effectLst/>
              <a:uLnTx/>
              <a:uFillTx/>
              <a:latin typeface="Arial" panose="020B0604020202020204" pitchFamily="34" charset="0"/>
              <a:ea typeface="等线" panose="02010600030101010101" pitchFamily="2" charset="-122"/>
            </a:endParaRPr>
          </a:p>
        </p:txBody>
      </p:sp>
      <p:sp>
        <p:nvSpPr>
          <p:cNvPr id="28" name="Rectangle 27">
            <a:extLst>
              <a:ext uri="{FF2B5EF4-FFF2-40B4-BE49-F238E27FC236}">
                <a16:creationId xmlns:a16="http://schemas.microsoft.com/office/drawing/2014/main" id="{D585EB69-8EC5-42A1-9CA9-78E6D58AFFB9}"/>
              </a:ext>
            </a:extLst>
          </p:cNvPr>
          <p:cNvSpPr/>
          <p:nvPr/>
        </p:nvSpPr>
        <p:spPr>
          <a:xfrm>
            <a:off x="1295223" y="2252047"/>
            <a:ext cx="8099034" cy="830997"/>
          </a:xfrm>
          <a:prstGeom prst="rect">
            <a:avLst/>
          </a:prstGeom>
        </p:spPr>
        <p:txBody>
          <a:bodyPr wrap="square">
            <a:spAutoFit/>
          </a:bodyPr>
          <a:lstStyle/>
          <a:p>
            <a:pPr marL="285750" indent="-285750">
              <a:buFont typeface="Wingdings" panose="05000000000000000000" pitchFamily="2" charset="2"/>
              <a:buChar char="ü"/>
            </a:pPr>
            <a:r>
              <a:rPr lang="en-US" sz="1600" dirty="0">
                <a:solidFill>
                  <a:srgbClr val="66FE87"/>
                </a:solidFill>
              </a:rPr>
              <a:t>4S+48-DIMM in 2RU w/ Intel latest Xeon CPUs for Ultimate Computing Performance </a:t>
            </a:r>
          </a:p>
          <a:p>
            <a:pPr marL="285750" indent="-285750">
              <a:buFont typeface="Wingdings" panose="05000000000000000000" pitchFamily="2" charset="2"/>
              <a:buChar char="ü"/>
            </a:pPr>
            <a:r>
              <a:rPr lang="en-US" sz="1600" dirty="0">
                <a:solidFill>
                  <a:srgbClr val="66FE87"/>
                </a:solidFill>
              </a:rPr>
              <a:t>25x2.5” HDDs or NVMe SSDs for high performance storage</a:t>
            </a:r>
          </a:p>
          <a:p>
            <a:pPr marL="285750" indent="-285750">
              <a:buFont typeface="Wingdings" panose="05000000000000000000" pitchFamily="2" charset="2"/>
              <a:buChar char="ü"/>
            </a:pPr>
            <a:r>
              <a:rPr lang="en-US" sz="1600" dirty="0">
                <a:solidFill>
                  <a:srgbClr val="66FE87"/>
                </a:solidFill>
              </a:rPr>
              <a:t>For Computing Applications Requiring 4-Socket &amp; Large Memory in 2RU Space</a:t>
            </a:r>
          </a:p>
        </p:txBody>
      </p:sp>
    </p:spTree>
    <p:extLst>
      <p:ext uri="{BB962C8B-B14F-4D97-AF65-F5344CB8AC3E}">
        <p14:creationId xmlns:p14="http://schemas.microsoft.com/office/powerpoint/2010/main" val="59986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E16D2D4-081E-4A73-99EC-1EF8F54BF840}"/>
              </a:ext>
            </a:extLst>
          </p:cNvPr>
          <p:cNvSpPr>
            <a:spLocks noGrp="1"/>
          </p:cNvSpPr>
          <p:nvPr>
            <p:ph type="sldNum" sz="quarter" idx="12"/>
          </p:nvPr>
        </p:nvSpPr>
        <p:spPr/>
        <p:txBody>
          <a:bodyPr/>
          <a:lstStyle/>
          <a:p>
            <a:fld id="{3B917CB5-27BD-4ECA-9D86-80D4B900A204}" type="slidenum">
              <a:rPr lang="en-US" smtClean="0"/>
              <a:t>11</a:t>
            </a:fld>
            <a:endParaRPr lang="en-US"/>
          </a:p>
        </p:txBody>
      </p:sp>
      <p:sp>
        <p:nvSpPr>
          <p:cNvPr id="7" name="矩形 40">
            <a:extLst>
              <a:ext uri="{FF2B5EF4-FFF2-40B4-BE49-F238E27FC236}">
                <a16:creationId xmlns:a16="http://schemas.microsoft.com/office/drawing/2014/main" id="{AF0351CE-4951-4008-BA4F-A6ECD81F78EB}"/>
              </a:ext>
            </a:extLst>
          </p:cNvPr>
          <p:cNvSpPr/>
          <p:nvPr/>
        </p:nvSpPr>
        <p:spPr>
          <a:xfrm>
            <a:off x="9058018" y="3433757"/>
            <a:ext cx="2853279" cy="2708631"/>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8" name="矩形 39">
            <a:extLst>
              <a:ext uri="{FF2B5EF4-FFF2-40B4-BE49-F238E27FC236}">
                <a16:creationId xmlns:a16="http://schemas.microsoft.com/office/drawing/2014/main" id="{3A70D9C3-8B67-4232-8FAF-444BA9E6E837}"/>
              </a:ext>
            </a:extLst>
          </p:cNvPr>
          <p:cNvSpPr/>
          <p:nvPr/>
        </p:nvSpPr>
        <p:spPr>
          <a:xfrm>
            <a:off x="6155357" y="3433757"/>
            <a:ext cx="2853279" cy="2708631"/>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9" name="矩形 38">
            <a:extLst>
              <a:ext uri="{FF2B5EF4-FFF2-40B4-BE49-F238E27FC236}">
                <a16:creationId xmlns:a16="http://schemas.microsoft.com/office/drawing/2014/main" id="{37F5AC0E-D9F1-4BA2-8867-D561B492E728}"/>
              </a:ext>
            </a:extLst>
          </p:cNvPr>
          <p:cNvSpPr/>
          <p:nvPr/>
        </p:nvSpPr>
        <p:spPr>
          <a:xfrm>
            <a:off x="3252696" y="3433757"/>
            <a:ext cx="2853279" cy="2708631"/>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0" name="矩形 32">
            <a:extLst>
              <a:ext uri="{FF2B5EF4-FFF2-40B4-BE49-F238E27FC236}">
                <a16:creationId xmlns:a16="http://schemas.microsoft.com/office/drawing/2014/main" id="{8347F2F1-19A1-4779-B861-D04F997C1065}"/>
              </a:ext>
            </a:extLst>
          </p:cNvPr>
          <p:cNvSpPr/>
          <p:nvPr/>
        </p:nvSpPr>
        <p:spPr>
          <a:xfrm>
            <a:off x="350035" y="3433757"/>
            <a:ext cx="2853279" cy="2708631"/>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1" name="标题 1">
            <a:extLst>
              <a:ext uri="{FF2B5EF4-FFF2-40B4-BE49-F238E27FC236}">
                <a16:creationId xmlns:a16="http://schemas.microsoft.com/office/drawing/2014/main" id="{639DE7E9-0C68-42A9-9EF2-824F17019259}"/>
              </a:ext>
            </a:extLst>
          </p:cNvPr>
          <p:cNvSpPr txBox="1">
            <a:spLocks/>
          </p:cNvSpPr>
          <p:nvPr/>
        </p:nvSpPr>
        <p:spPr>
          <a:xfrm>
            <a:off x="375715" y="3433757"/>
            <a:ext cx="2827599" cy="356789"/>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High reliability</a:t>
            </a:r>
            <a:endParaRPr kumimoji="0" lang="en-US" altLang="zh-CN"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12" name="标题 1">
            <a:extLst>
              <a:ext uri="{FF2B5EF4-FFF2-40B4-BE49-F238E27FC236}">
                <a16:creationId xmlns:a16="http://schemas.microsoft.com/office/drawing/2014/main" id="{62474018-02B6-478C-81C4-70F11324AFBB}"/>
              </a:ext>
            </a:extLst>
          </p:cNvPr>
          <p:cNvSpPr txBox="1">
            <a:spLocks/>
          </p:cNvSpPr>
          <p:nvPr/>
        </p:nvSpPr>
        <p:spPr>
          <a:xfrm>
            <a:off x="383059" y="3778498"/>
            <a:ext cx="2884037" cy="2193302"/>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Carrier-class component specifications and 100% derating design</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Redundancy design: PSU modules in 1+1 mode, fan modules in N+1 mode, and memory module sparing/mirroring</a:t>
            </a: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Maintenance of front fan modules without opening the chassis cover</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65 RAS features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99.99% availability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prstClr val="black"/>
                </a:solidFill>
                <a:effectLst/>
                <a:uLnTx/>
                <a:uFillTx/>
              </a:rPr>
              <a:t>15% fewer failures than the industry average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13" name="标题 1">
            <a:extLst>
              <a:ext uri="{FF2B5EF4-FFF2-40B4-BE49-F238E27FC236}">
                <a16:creationId xmlns:a16="http://schemas.microsoft.com/office/drawing/2014/main" id="{ACDB09EF-8CB8-4A6F-B08C-70BF9CB0DC1B}"/>
              </a:ext>
            </a:extLst>
          </p:cNvPr>
          <p:cNvSpPr txBox="1">
            <a:spLocks/>
          </p:cNvSpPr>
          <p:nvPr/>
        </p:nvSpPr>
        <p:spPr>
          <a:xfrm>
            <a:off x="3251819" y="3415083"/>
            <a:ext cx="2847976" cy="356789"/>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Ultimate performance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14" name="标题 1">
            <a:extLst>
              <a:ext uri="{FF2B5EF4-FFF2-40B4-BE49-F238E27FC236}">
                <a16:creationId xmlns:a16="http://schemas.microsoft.com/office/drawing/2014/main" id="{5B6A3183-089A-441B-8F00-D45B249286F3}"/>
              </a:ext>
            </a:extLst>
          </p:cNvPr>
          <p:cNvSpPr txBox="1">
            <a:spLocks/>
          </p:cNvSpPr>
          <p:nvPr/>
        </p:nvSpPr>
        <p:spPr>
          <a:xfrm>
            <a:off x="3245036" y="3821210"/>
            <a:ext cx="2834230" cy="1395683"/>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4 x 2nd Gen Intel® Xeon® Scalable processors, up to 28 cores and TDP 205 W per CPU</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48 DDR4 DIMMs, up to 2933 MT/s; a maximum of 24 Optane™ Persistent Memory (PMem), up to 2666 MT/s</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Full mesh CPU architecture design, improving performance by 14.9%</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15" name="标题 1">
            <a:extLst>
              <a:ext uri="{FF2B5EF4-FFF2-40B4-BE49-F238E27FC236}">
                <a16:creationId xmlns:a16="http://schemas.microsoft.com/office/drawing/2014/main" id="{24C77DB1-5C7E-4CED-BC74-C62B0CAA323F}"/>
              </a:ext>
            </a:extLst>
          </p:cNvPr>
          <p:cNvSpPr txBox="1">
            <a:spLocks/>
          </p:cNvSpPr>
          <p:nvPr/>
        </p:nvSpPr>
        <p:spPr>
          <a:xfrm>
            <a:off x="9116120" y="3817077"/>
            <a:ext cx="2737073" cy="2071975"/>
          </a:xfrm>
          <a:prstGeom prst="rect">
            <a:avLst/>
          </a:prstGeom>
        </p:spPr>
        <p:txBody>
          <a:bodyPr wrap="square" lIns="121963" tIns="60981" rIns="121963" bIns="60981" anchor="t">
            <a:noAutofit/>
          </a:bodyPr>
          <a:lstStyle/>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 x 10GE and 2 x GE LOM ports, reducing CAPEX</a:t>
            </a: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lang="en-US" altLang="zh-CN" sz="1100" b="0" i="0" u="none" strike="noStrike" kern="0" cap="none" spc="0" normalizeH="0" baseline="0" noProof="0" dirty="0">
                <a:ln>
                  <a:noFill/>
                </a:ln>
                <a:solidFill>
                  <a:srgbClr val="1D1D1A"/>
                </a:solidFill>
                <a:effectLst/>
                <a:uLnTx/>
                <a:uFillTx/>
                <a:ea typeface="等线" panose="02010600030101010101" pitchFamily="2" charset="-122"/>
              </a:rPr>
              <a:t>Flexible NICs </a:t>
            </a:r>
            <a:r>
              <a:rPr kumimoji="0" sz="1100" b="0" i="0" u="none" strike="noStrike" kern="0" cap="none" spc="0" normalizeH="0" baseline="0" noProof="0" dirty="0">
                <a:ln>
                  <a:noFill/>
                </a:ln>
                <a:solidFill>
                  <a:srgbClr val="1D1D1A"/>
                </a:solidFill>
                <a:effectLst/>
                <a:uLnTx/>
                <a:uFillTx/>
              </a:rPr>
              <a:t>for higher networking capabilities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4 NVIDIA Tesla T4 GPUs for image and video inference and analytics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 NVIDIA Tesla V100 cards for AI training</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Up to 15 </a:t>
            </a:r>
            <a:r>
              <a:rPr kumimoji="0" sz="1100" b="0" i="0" u="none" strike="noStrike" kern="0" cap="none" spc="0" normalizeH="0" baseline="0" noProof="0" dirty="0" err="1">
                <a:ln>
                  <a:noFill/>
                </a:ln>
                <a:solidFill>
                  <a:srgbClr val="1D1D1A"/>
                </a:solidFill>
                <a:effectLst/>
                <a:uLnTx/>
                <a:uFillTx/>
              </a:rPr>
              <a:t>PCIe</a:t>
            </a:r>
            <a:r>
              <a:rPr kumimoji="0" sz="1100" b="0" i="0" u="none" strike="noStrike" kern="0" cap="none" spc="0" normalizeH="0" baseline="0" noProof="0" dirty="0">
                <a:ln>
                  <a:noFill/>
                </a:ln>
                <a:solidFill>
                  <a:srgbClr val="1D1D1A"/>
                </a:solidFill>
                <a:effectLst/>
                <a:uLnTx/>
                <a:uFillTx/>
              </a:rPr>
              <a:t> 3.0 slots, the most in the industry for diverse applications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pic>
        <p:nvPicPr>
          <p:cNvPr id="16" name="图片 34">
            <a:extLst>
              <a:ext uri="{FF2B5EF4-FFF2-40B4-BE49-F238E27FC236}">
                <a16:creationId xmlns:a16="http://schemas.microsoft.com/office/drawing/2014/main" id="{5E74E20F-2A65-423F-9825-709E6FECD6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7585" y="942423"/>
            <a:ext cx="1929600" cy="1149141"/>
          </a:xfrm>
          <a:prstGeom prst="rect">
            <a:avLst/>
          </a:prstGeom>
        </p:spPr>
      </p:pic>
      <p:pic>
        <p:nvPicPr>
          <p:cNvPr id="17" name="图片 35">
            <a:extLst>
              <a:ext uri="{FF2B5EF4-FFF2-40B4-BE49-F238E27FC236}">
                <a16:creationId xmlns:a16="http://schemas.microsoft.com/office/drawing/2014/main" id="{1DF4D50A-E61B-4C7B-9657-8174A18D85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41" t="17486" r="7672" b="11221"/>
          <a:stretch/>
        </p:blipFill>
        <p:spPr>
          <a:xfrm>
            <a:off x="4946767" y="942423"/>
            <a:ext cx="1980000" cy="1125882"/>
          </a:xfrm>
          <a:prstGeom prst="rect">
            <a:avLst/>
          </a:prstGeom>
        </p:spPr>
      </p:pic>
      <p:sp>
        <p:nvSpPr>
          <p:cNvPr id="18" name="Rectangle 3">
            <a:extLst>
              <a:ext uri="{FF2B5EF4-FFF2-40B4-BE49-F238E27FC236}">
                <a16:creationId xmlns:a16="http://schemas.microsoft.com/office/drawing/2014/main" id="{502D7B4C-2F4F-451C-A9FA-09FD98399965}"/>
              </a:ext>
            </a:extLst>
          </p:cNvPr>
          <p:cNvSpPr txBox="1">
            <a:spLocks noChangeArrowheads="1"/>
          </p:cNvSpPr>
          <p:nvPr/>
        </p:nvSpPr>
        <p:spPr bwMode="auto">
          <a:xfrm>
            <a:off x="8894445" y="1042687"/>
            <a:ext cx="2198340" cy="1277273"/>
          </a:xfrm>
          <a:prstGeom prst="rect">
            <a:avLst/>
          </a:prstGeom>
        </p:spPr>
        <p:txBody>
          <a:bodyPr wrap="square" lIns="0" tIns="0" rIns="0" bIns="0" anchor="t" anchorCtr="0">
            <a:noAutofit/>
          </a:bodyPr>
          <a:lstStyle>
            <a:lvl1pPr marL="342900" indent="-342900" eaLnBrk="0" hangingPunct="0">
              <a:spcBef>
                <a:spcPct val="20000"/>
              </a:spcBef>
              <a:buFont typeface="Arial" charset="0"/>
              <a:buNone/>
              <a:defRPr lang="en-US" altLang="ko-KR" sz="2000" dirty="0" smtClean="0">
                <a:latin typeface="Arial" pitchFamily="34" charset="0"/>
                <a:ea typeface="+mj-ea"/>
                <a:cs typeface="Microsoft Sans Serif" pitchFamily="34" charset="0"/>
              </a:defRPr>
            </a:lvl1pPr>
            <a:lvl2pPr marL="742950" indent="-285750" eaLnBrk="0" hangingPunct="0">
              <a:spcBef>
                <a:spcPct val="20000"/>
              </a:spcBef>
              <a:buFont typeface="Arial" charset="0"/>
              <a:buChar char="–"/>
              <a:defRPr sz="2800">
                <a:latin typeface="Arial"/>
                <a:ea typeface="+mn-ea"/>
              </a:defRPr>
            </a:lvl2pPr>
            <a:lvl3pPr marL="1143000" indent="-228600" eaLnBrk="0" hangingPunct="0">
              <a:spcBef>
                <a:spcPct val="20000"/>
              </a:spcBef>
              <a:buFont typeface="Arial" charset="0"/>
              <a:buChar char="•"/>
              <a:defRPr sz="2400">
                <a:latin typeface="Arial"/>
                <a:ea typeface="+mn-ea"/>
              </a:defRPr>
            </a:lvl3pPr>
            <a:lvl4pPr marL="1600200" indent="-228600" eaLnBrk="0" hangingPunct="0">
              <a:spcBef>
                <a:spcPct val="20000"/>
              </a:spcBef>
              <a:buFont typeface="Arial" charset="0"/>
              <a:buChar char="–"/>
              <a:defRPr sz="2000">
                <a:latin typeface="Arial"/>
                <a:ea typeface="+mn-ea"/>
              </a:defRPr>
            </a:lvl4pPr>
            <a:lvl5pPr marL="2057400" indent="-228600" eaLnBrk="0" hangingPunct="0">
              <a:spcBef>
                <a:spcPct val="20000"/>
              </a:spcBef>
              <a:buFont typeface="Arial" charset="0"/>
              <a:buChar char="»"/>
              <a:defRPr sz="2000">
                <a:latin typeface="Arial"/>
                <a:ea typeface="+mn-ea"/>
              </a:defRPr>
            </a:lvl5pPr>
            <a:lvl6pPr marL="2514600" indent="-228600">
              <a:spcBef>
                <a:spcPct val="20000"/>
              </a:spcBef>
              <a:buFont typeface="Arial" pitchFamily="34" charset="0"/>
              <a:buChar char="•"/>
              <a:defRPr sz="2000">
                <a:latin typeface="Arial"/>
                <a:ea typeface="+mn-ea"/>
              </a:defRPr>
            </a:lvl6pPr>
            <a:lvl7pPr marL="2971800" indent="-228600">
              <a:spcBef>
                <a:spcPct val="20000"/>
              </a:spcBef>
              <a:buFont typeface="Arial" pitchFamily="34" charset="0"/>
              <a:buChar char="•"/>
              <a:defRPr sz="2000">
                <a:latin typeface="Arial"/>
                <a:ea typeface="+mn-ea"/>
              </a:defRPr>
            </a:lvl7pPr>
            <a:lvl8pPr marL="3429000" indent="-228600">
              <a:spcBef>
                <a:spcPct val="20000"/>
              </a:spcBef>
              <a:buFont typeface="Arial" pitchFamily="34" charset="0"/>
              <a:buChar char="•"/>
              <a:defRPr sz="2000">
                <a:latin typeface="Arial"/>
                <a:ea typeface="+mn-ea"/>
              </a:defRPr>
            </a:lvl8pPr>
            <a:lvl9pPr marL="3886200" indent="-228600">
              <a:spcBef>
                <a:spcPct val="20000"/>
              </a:spcBef>
              <a:buFont typeface="Arial" pitchFamily="34" charset="0"/>
              <a:buChar char="•"/>
              <a:defRPr sz="2000">
                <a:latin typeface="Arial"/>
                <a:ea typeface="+mn-ea"/>
              </a:defRPr>
            </a:lvl9pPr>
          </a:lstStyle>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Virtualization</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Cloud computing</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HPC</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Database</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AI inference or training</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p:txBody>
      </p:sp>
      <p:grpSp>
        <p:nvGrpSpPr>
          <p:cNvPr id="19" name="组合 41">
            <a:extLst>
              <a:ext uri="{FF2B5EF4-FFF2-40B4-BE49-F238E27FC236}">
                <a16:creationId xmlns:a16="http://schemas.microsoft.com/office/drawing/2014/main" id="{7F5269B9-01DD-4892-ADD2-6CFDCE8491C2}"/>
              </a:ext>
            </a:extLst>
          </p:cNvPr>
          <p:cNvGrpSpPr/>
          <p:nvPr/>
        </p:nvGrpSpPr>
        <p:grpSpPr>
          <a:xfrm>
            <a:off x="893445" y="969779"/>
            <a:ext cx="7296150" cy="1249816"/>
            <a:chOff x="923925" y="1447800"/>
            <a:chExt cx="7296150" cy="1249816"/>
          </a:xfrm>
        </p:grpSpPr>
        <p:cxnSp>
          <p:nvCxnSpPr>
            <p:cNvPr id="23" name="直接连接符 42">
              <a:extLst>
                <a:ext uri="{FF2B5EF4-FFF2-40B4-BE49-F238E27FC236}">
                  <a16:creationId xmlns:a16="http://schemas.microsoft.com/office/drawing/2014/main" id="{B26775A4-C337-46AA-833E-6177E8110AF1}"/>
                </a:ext>
              </a:extLst>
            </p:cNvPr>
            <p:cNvCxnSpPr/>
            <p:nvPr/>
          </p:nvCxnSpPr>
          <p:spPr>
            <a:xfrm>
              <a:off x="1104900" y="1447800"/>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24" name="直接连接符 43">
              <a:extLst>
                <a:ext uri="{FF2B5EF4-FFF2-40B4-BE49-F238E27FC236}">
                  <a16:creationId xmlns:a16="http://schemas.microsoft.com/office/drawing/2014/main" id="{85B5E1E0-2712-4601-817E-B6ABEE4FBB4D}"/>
                </a:ext>
              </a:extLst>
            </p:cNvPr>
            <p:cNvCxnSpPr/>
            <p:nvPr/>
          </p:nvCxnSpPr>
          <p:spPr>
            <a:xfrm flipH="1">
              <a:off x="923925" y="1587751"/>
              <a:ext cx="838200" cy="0"/>
            </a:xfrm>
            <a:prstGeom prst="line">
              <a:avLst/>
            </a:prstGeom>
            <a:noFill/>
            <a:ln w="6350" cap="flat" cmpd="sng" algn="ctr">
              <a:solidFill>
                <a:srgbClr val="C7000A"/>
              </a:solidFill>
              <a:prstDash val="solid"/>
              <a:miter lim="800000"/>
              <a:headEnd type="none" w="med" len="med"/>
              <a:tailEnd type="none" w="med" len="med"/>
            </a:ln>
            <a:effectLst/>
          </p:spPr>
        </p:cxnSp>
        <p:cxnSp>
          <p:nvCxnSpPr>
            <p:cNvPr id="25" name="直接连接符 44">
              <a:extLst>
                <a:ext uri="{FF2B5EF4-FFF2-40B4-BE49-F238E27FC236}">
                  <a16:creationId xmlns:a16="http://schemas.microsoft.com/office/drawing/2014/main" id="{41B88CD1-EC4F-4647-80E1-05419EAFEC51}"/>
                </a:ext>
              </a:extLst>
            </p:cNvPr>
            <p:cNvCxnSpPr/>
            <p:nvPr/>
          </p:nvCxnSpPr>
          <p:spPr>
            <a:xfrm>
              <a:off x="8086725" y="1864405"/>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26" name="直接连接符 45">
              <a:extLst>
                <a:ext uri="{FF2B5EF4-FFF2-40B4-BE49-F238E27FC236}">
                  <a16:creationId xmlns:a16="http://schemas.microsoft.com/office/drawing/2014/main" id="{CB55B65C-2DCE-45CB-BDF5-B41857DE9357}"/>
                </a:ext>
              </a:extLst>
            </p:cNvPr>
            <p:cNvCxnSpPr/>
            <p:nvPr/>
          </p:nvCxnSpPr>
          <p:spPr>
            <a:xfrm flipH="1">
              <a:off x="7381875" y="2559301"/>
              <a:ext cx="838200" cy="0"/>
            </a:xfrm>
            <a:prstGeom prst="line">
              <a:avLst/>
            </a:prstGeom>
            <a:noFill/>
            <a:ln w="6350" cap="flat" cmpd="sng" algn="ctr">
              <a:solidFill>
                <a:srgbClr val="C7000A"/>
              </a:solidFill>
              <a:prstDash val="solid"/>
              <a:miter lim="800000"/>
              <a:headEnd type="none" w="med" len="med"/>
              <a:tailEnd type="none" w="med" len="med"/>
            </a:ln>
            <a:effectLst/>
          </p:spPr>
        </p:cxnSp>
      </p:grpSp>
      <p:sp>
        <p:nvSpPr>
          <p:cNvPr id="20" name="标题 1">
            <a:extLst>
              <a:ext uri="{FF2B5EF4-FFF2-40B4-BE49-F238E27FC236}">
                <a16:creationId xmlns:a16="http://schemas.microsoft.com/office/drawing/2014/main" id="{EF35C248-5B37-4C1A-8D5A-9888FCE23999}"/>
              </a:ext>
            </a:extLst>
          </p:cNvPr>
          <p:cNvSpPr txBox="1">
            <a:spLocks/>
          </p:cNvSpPr>
          <p:nvPr/>
        </p:nvSpPr>
        <p:spPr>
          <a:xfrm>
            <a:off x="9065075" y="3416893"/>
            <a:ext cx="2846222" cy="356788"/>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Innovative design</a:t>
            </a:r>
            <a:endParaRPr kumimoji="0" lang="zh-CN" altLang="en-US" sz="11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21" name="标题 1">
            <a:extLst>
              <a:ext uri="{FF2B5EF4-FFF2-40B4-BE49-F238E27FC236}">
                <a16:creationId xmlns:a16="http://schemas.microsoft.com/office/drawing/2014/main" id="{E960B801-E0AC-4054-AE4E-BBB9AE4C6A28}"/>
              </a:ext>
            </a:extLst>
          </p:cNvPr>
          <p:cNvSpPr txBox="1">
            <a:spLocks/>
          </p:cNvSpPr>
          <p:nvPr/>
        </p:nvSpPr>
        <p:spPr>
          <a:xfrm>
            <a:off x="6175553" y="3408942"/>
            <a:ext cx="2819945" cy="356788"/>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Unique value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22" name="标题 1">
            <a:extLst>
              <a:ext uri="{FF2B5EF4-FFF2-40B4-BE49-F238E27FC236}">
                <a16:creationId xmlns:a16="http://schemas.microsoft.com/office/drawing/2014/main" id="{512E5767-1B74-49BE-B5D0-B85F569EF753}"/>
              </a:ext>
            </a:extLst>
          </p:cNvPr>
          <p:cNvSpPr txBox="1">
            <a:spLocks/>
          </p:cNvSpPr>
          <p:nvPr/>
        </p:nvSpPr>
        <p:spPr>
          <a:xfrm>
            <a:off x="6164276" y="3790545"/>
            <a:ext cx="2869051" cy="2181255"/>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FDM:</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The patented Fault Diagnosis &amp; Management (FDM) technology provides the fault locating accuracy up to 93% and predicts a fault 7 to 30 days before it occurs, reducing OPEX</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DEMT:</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The patented Dynamic Energy Management Technology (DEMT) reduces energy consumption by 15% without compromising services</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BSST:</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Boot Speedup Storage Technology (BSST), 2 M.2 SSDs as high-speed OS boot drives, industry-unique hot </a:t>
            </a:r>
            <a:r>
              <a:rPr kumimoji="0" lang="en-US" sz="1100" b="0" i="0" u="none" strike="noStrike" kern="0" cap="none" spc="0" normalizeH="0" baseline="0" noProof="0" dirty="0">
                <a:ln>
                  <a:noFill/>
                </a:ln>
                <a:solidFill>
                  <a:srgbClr val="1D1D1A"/>
                </a:solidFill>
                <a:effectLst/>
                <a:uLnTx/>
                <a:uFillTx/>
              </a:rPr>
              <a:t>plug</a:t>
            </a:r>
            <a:r>
              <a:rPr kumimoji="0" sz="1100" b="0" i="0" u="none" strike="noStrike" kern="0" cap="none" spc="0" normalizeH="0" baseline="0" noProof="0" dirty="0">
                <a:ln>
                  <a:noFill/>
                </a:ln>
                <a:solidFill>
                  <a:srgbClr val="1D1D1A"/>
                </a:solidFill>
                <a:effectLst/>
                <a:uLnTx/>
                <a:uFillTx/>
              </a:rPr>
              <a:t> and hardware RAID</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27" name="标题 1">
            <a:extLst>
              <a:ext uri="{FF2B5EF4-FFF2-40B4-BE49-F238E27FC236}">
                <a16:creationId xmlns:a16="http://schemas.microsoft.com/office/drawing/2014/main" id="{FBFCF134-C4C4-4179-B101-03B98B74BE05}"/>
              </a:ext>
            </a:extLst>
          </p:cNvPr>
          <p:cNvSpPr txBox="1">
            <a:spLocks/>
          </p:cNvSpPr>
          <p:nvPr/>
        </p:nvSpPr>
        <p:spPr>
          <a:xfrm>
            <a:off x="277039" y="104942"/>
            <a:ext cx="9001715" cy="648000"/>
          </a:xfrm>
          <a:prstGeom prst="rect">
            <a:avLst/>
          </a:prstGeom>
        </p:spPr>
        <p:txBody>
          <a:bodyPr wrap="square" lIns="121963" tIns="60981" rIns="121963" bIns="60981" anchor="ctr">
            <a:noAutofit/>
          </a:bodyPr>
          <a:lstStyle/>
          <a:p>
            <a:pPr marL="0" marR="0" lvl="0" indent="0" defTabSz="1219545" eaLnBrk="1" fontAlgn="auto" latinLnBrk="0" hangingPunct="1">
              <a:lnSpc>
                <a:spcPct val="100000"/>
              </a:lnSpc>
              <a:spcBef>
                <a:spcPct val="0"/>
              </a:spcBef>
              <a:spcAft>
                <a:spcPts val="0"/>
              </a:spcAft>
              <a:buClrTx/>
              <a:buSzTx/>
              <a:buFontTx/>
              <a:buNone/>
              <a:tabLst/>
              <a:defRPr/>
            </a:pPr>
            <a:r>
              <a:rPr kumimoji="0" sz="2900" b="1" i="0" u="none" strike="noStrike" kern="0" cap="none" spc="0" normalizeH="0" baseline="0" noProof="0" dirty="0">
                <a:ln>
                  <a:noFill/>
                </a:ln>
                <a:solidFill>
                  <a:srgbClr val="00B0F0"/>
                </a:solidFill>
                <a:effectLst/>
                <a:uLnTx/>
                <a:uFillTx/>
              </a:rPr>
              <a:t>5885H V5: High Performance and Scalability</a:t>
            </a:r>
            <a:endParaRPr kumimoji="0" lang="zh-CN" altLang="en-US" sz="2900" b="1" i="0" u="none" strike="noStrike" kern="0" cap="none" spc="0" normalizeH="0" baseline="0" noProof="0" dirty="0">
              <a:ln>
                <a:noFill/>
              </a:ln>
              <a:solidFill>
                <a:srgbClr val="00B0F0"/>
              </a:solidFill>
              <a:effectLst/>
              <a:uLnTx/>
              <a:uFillTx/>
              <a:ea typeface="微软雅黑"/>
            </a:endParaRPr>
          </a:p>
        </p:txBody>
      </p:sp>
      <p:sp>
        <p:nvSpPr>
          <p:cNvPr id="28" name="Rectangle 27">
            <a:extLst>
              <a:ext uri="{FF2B5EF4-FFF2-40B4-BE49-F238E27FC236}">
                <a16:creationId xmlns:a16="http://schemas.microsoft.com/office/drawing/2014/main" id="{E1D27F47-0836-423E-AAC9-89C269B6B647}"/>
              </a:ext>
            </a:extLst>
          </p:cNvPr>
          <p:cNvSpPr/>
          <p:nvPr/>
        </p:nvSpPr>
        <p:spPr>
          <a:xfrm>
            <a:off x="893445" y="2389955"/>
            <a:ext cx="8001000" cy="830997"/>
          </a:xfrm>
          <a:prstGeom prst="rect">
            <a:avLst/>
          </a:prstGeom>
        </p:spPr>
        <p:txBody>
          <a:bodyPr wrap="square">
            <a:spAutoFit/>
          </a:bodyPr>
          <a:lstStyle/>
          <a:p>
            <a:pPr marL="285750" indent="-285750">
              <a:buFont typeface="Wingdings" panose="05000000000000000000" pitchFamily="2" charset="2"/>
              <a:buChar char="ü"/>
            </a:pPr>
            <a:r>
              <a:rPr lang="en-US" sz="1600" dirty="0">
                <a:solidFill>
                  <a:srgbClr val="66FE87"/>
                </a:solidFill>
              </a:rPr>
              <a:t>4RU 4S+48-DIMM Scalable Ultimate Performance &amp; Large Memory Capacity</a:t>
            </a:r>
          </a:p>
          <a:p>
            <a:pPr marL="285750" indent="-285750">
              <a:buFont typeface="Wingdings" panose="05000000000000000000" pitchFamily="2" charset="2"/>
              <a:buChar char="ü"/>
            </a:pPr>
            <a:r>
              <a:rPr lang="en-US" sz="1600" dirty="0">
                <a:solidFill>
                  <a:srgbClr val="66FE87"/>
                </a:solidFill>
              </a:rPr>
              <a:t>15x PCIe Expansion slot for 4x T4 or 2x V100 Nvidia GPU cards for AI</a:t>
            </a:r>
          </a:p>
          <a:p>
            <a:pPr marL="285750" indent="-285750">
              <a:buFont typeface="Wingdings" panose="05000000000000000000" pitchFamily="2" charset="2"/>
              <a:buChar char="ü"/>
            </a:pPr>
            <a:r>
              <a:rPr lang="en-US" sz="1600" dirty="0">
                <a:solidFill>
                  <a:srgbClr val="66FE87"/>
                </a:solidFill>
              </a:rPr>
              <a:t>For Computing Applications Requiring 4-Socket, Large memory &amp; Scalability</a:t>
            </a:r>
          </a:p>
        </p:txBody>
      </p:sp>
    </p:spTree>
    <p:extLst>
      <p:ext uri="{BB962C8B-B14F-4D97-AF65-F5344CB8AC3E}">
        <p14:creationId xmlns:p14="http://schemas.microsoft.com/office/powerpoint/2010/main" val="6971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1A688B-206E-4F65-94AB-BA2921B4E311}"/>
              </a:ext>
            </a:extLst>
          </p:cNvPr>
          <p:cNvSpPr>
            <a:spLocks noGrp="1"/>
          </p:cNvSpPr>
          <p:nvPr>
            <p:ph type="sldNum" sz="quarter" idx="12"/>
          </p:nvPr>
        </p:nvSpPr>
        <p:spPr/>
        <p:txBody>
          <a:bodyPr/>
          <a:lstStyle/>
          <a:p>
            <a:fld id="{3B917CB5-27BD-4ECA-9D86-80D4B900A204}" type="slidenum">
              <a:rPr lang="en-US" smtClean="0"/>
              <a:t>12</a:t>
            </a:fld>
            <a:endParaRPr lang="en-US"/>
          </a:p>
        </p:txBody>
      </p:sp>
      <p:sp>
        <p:nvSpPr>
          <p:cNvPr id="8" name="Title 1">
            <a:extLst>
              <a:ext uri="{FF2B5EF4-FFF2-40B4-BE49-F238E27FC236}">
                <a16:creationId xmlns:a16="http://schemas.microsoft.com/office/drawing/2014/main" id="{85932669-45C9-4CDC-83F0-DFDF28647DDD}"/>
              </a:ext>
            </a:extLst>
          </p:cNvPr>
          <p:cNvSpPr>
            <a:spLocks noGrp="1"/>
          </p:cNvSpPr>
          <p:nvPr>
            <p:ph type="title"/>
          </p:nvPr>
        </p:nvSpPr>
        <p:spPr>
          <a:xfrm>
            <a:off x="3893497" y="3198186"/>
            <a:ext cx="3662334" cy="461627"/>
          </a:xfrm>
        </p:spPr>
        <p:txBody>
          <a:bodyPr>
            <a:noAutofit/>
          </a:bodyPr>
          <a:lstStyle/>
          <a:p>
            <a:r>
              <a:rPr lang="en-US" b="1" dirty="0">
                <a:solidFill>
                  <a:srgbClr val="00B0F0"/>
                </a:solidFill>
              </a:rPr>
              <a:t>Some Use Cases</a:t>
            </a:r>
          </a:p>
        </p:txBody>
      </p:sp>
    </p:spTree>
    <p:extLst>
      <p:ext uri="{BB962C8B-B14F-4D97-AF65-F5344CB8AC3E}">
        <p14:creationId xmlns:p14="http://schemas.microsoft.com/office/powerpoint/2010/main" val="3073804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4632871-D0D7-4DF3-9133-C9DA1F446F51}"/>
              </a:ext>
            </a:extLst>
          </p:cNvPr>
          <p:cNvSpPr>
            <a:spLocks noGrp="1"/>
          </p:cNvSpPr>
          <p:nvPr>
            <p:ph type="ftr" sz="quarter" idx="11"/>
          </p:nvPr>
        </p:nvSpPr>
        <p:spPr>
          <a:xfrm>
            <a:off x="475077" y="6433882"/>
            <a:ext cx="1671384" cy="290983"/>
          </a:xfrm>
        </p:spPr>
        <p:txBody>
          <a:bodyPr/>
          <a:lstStyle/>
          <a:p>
            <a:r>
              <a:rPr lang="en-US" sz="800" dirty="0"/>
              <a:t>FUTUREWEI INTERNAL</a:t>
            </a:r>
          </a:p>
        </p:txBody>
      </p:sp>
      <p:sp>
        <p:nvSpPr>
          <p:cNvPr id="5" name="Slide Number Placeholder 4">
            <a:extLst>
              <a:ext uri="{FF2B5EF4-FFF2-40B4-BE49-F238E27FC236}">
                <a16:creationId xmlns:a16="http://schemas.microsoft.com/office/drawing/2014/main" id="{F4785F5D-7796-4782-A889-05FA382817CD}"/>
              </a:ext>
            </a:extLst>
          </p:cNvPr>
          <p:cNvSpPr>
            <a:spLocks noGrp="1"/>
          </p:cNvSpPr>
          <p:nvPr>
            <p:ph type="sldNum" sz="quarter" idx="12"/>
          </p:nvPr>
        </p:nvSpPr>
        <p:spPr>
          <a:xfrm>
            <a:off x="269532" y="6424608"/>
            <a:ext cx="314427" cy="300257"/>
          </a:xfrm>
        </p:spPr>
        <p:txBody>
          <a:bodyPr/>
          <a:lstStyle/>
          <a:p>
            <a:fld id="{3B917CB5-27BD-4ECA-9D86-80D4B900A204}" type="slidenum">
              <a:rPr lang="en-US" sz="800" smtClean="0"/>
              <a:t>13</a:t>
            </a:fld>
            <a:endParaRPr lang="en-US" sz="800" dirty="0"/>
          </a:p>
        </p:txBody>
      </p:sp>
      <p:grpSp>
        <p:nvGrpSpPr>
          <p:cNvPr id="154" name="Group 153">
            <a:extLst>
              <a:ext uri="{FF2B5EF4-FFF2-40B4-BE49-F238E27FC236}">
                <a16:creationId xmlns:a16="http://schemas.microsoft.com/office/drawing/2014/main" id="{37E8C3F0-9EA7-441A-9227-F9C2FA6D50A9}"/>
              </a:ext>
            </a:extLst>
          </p:cNvPr>
          <p:cNvGrpSpPr/>
          <p:nvPr/>
        </p:nvGrpSpPr>
        <p:grpSpPr>
          <a:xfrm>
            <a:off x="962526" y="1293655"/>
            <a:ext cx="5698156" cy="4933892"/>
            <a:chOff x="962526" y="1293655"/>
            <a:chExt cx="5698156" cy="4933892"/>
          </a:xfrm>
        </p:grpSpPr>
        <p:sp>
          <p:nvSpPr>
            <p:cNvPr id="149" name="Rectangle 148">
              <a:extLst>
                <a:ext uri="{FF2B5EF4-FFF2-40B4-BE49-F238E27FC236}">
                  <a16:creationId xmlns:a16="http://schemas.microsoft.com/office/drawing/2014/main" id="{C4834C02-D687-4CFE-B38A-E84E0E4A1F4E}"/>
                </a:ext>
              </a:extLst>
            </p:cNvPr>
            <p:cNvSpPr/>
            <p:nvPr/>
          </p:nvSpPr>
          <p:spPr>
            <a:xfrm>
              <a:off x="962526" y="1293655"/>
              <a:ext cx="5698156" cy="49338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5FA21BB-37A0-4B1E-AF8A-C6C503BE27C2}"/>
                </a:ext>
              </a:extLst>
            </p:cNvPr>
            <p:cNvGrpSpPr/>
            <p:nvPr/>
          </p:nvGrpSpPr>
          <p:grpSpPr>
            <a:xfrm>
              <a:off x="1488703" y="1332879"/>
              <a:ext cx="5001968" cy="4818164"/>
              <a:chOff x="348914" y="505840"/>
              <a:chExt cx="6781336" cy="5732271"/>
            </a:xfrm>
          </p:grpSpPr>
          <p:grpSp>
            <p:nvGrpSpPr>
              <p:cNvPr id="32" name="组合 555">
                <a:extLst>
                  <a:ext uri="{FF2B5EF4-FFF2-40B4-BE49-F238E27FC236}">
                    <a16:creationId xmlns:a16="http://schemas.microsoft.com/office/drawing/2014/main" id="{DDEAD895-CEBB-4AFB-BFC0-E27AA98C9D64}"/>
                  </a:ext>
                </a:extLst>
              </p:cNvPr>
              <p:cNvGrpSpPr>
                <a:grpSpLocks noChangeAspect="1"/>
              </p:cNvGrpSpPr>
              <p:nvPr/>
            </p:nvGrpSpPr>
            <p:grpSpPr>
              <a:xfrm>
                <a:off x="348914" y="505840"/>
                <a:ext cx="6781336" cy="5732271"/>
                <a:chOff x="2531341" y="2176954"/>
                <a:chExt cx="1253227" cy="960714"/>
              </a:xfrm>
            </p:grpSpPr>
            <p:sp>
              <p:nvSpPr>
                <p:cNvPr id="34" name="Freeform 564">
                  <a:extLst>
                    <a:ext uri="{FF2B5EF4-FFF2-40B4-BE49-F238E27FC236}">
                      <a16:creationId xmlns:a16="http://schemas.microsoft.com/office/drawing/2014/main" id="{87DF020F-B621-4359-920D-998D76F86AB4}"/>
                    </a:ext>
                  </a:extLst>
                </p:cNvPr>
                <p:cNvSpPr>
                  <a:spLocks/>
                </p:cNvSpPr>
                <p:nvPr/>
              </p:nvSpPr>
              <p:spPr bwMode="auto">
                <a:xfrm>
                  <a:off x="3327299" y="2853618"/>
                  <a:ext cx="83605" cy="160615"/>
                </a:xfrm>
                <a:custGeom>
                  <a:avLst/>
                  <a:gdLst>
                    <a:gd name="T0" fmla="*/ 0 w 80"/>
                    <a:gd name="T1" fmla="*/ 2147483647 h 176"/>
                    <a:gd name="T2" fmla="*/ 0 w 80"/>
                    <a:gd name="T3" fmla="*/ 2147483647 h 176"/>
                    <a:gd name="T4" fmla="*/ 2147483647 w 80"/>
                    <a:gd name="T5" fmla="*/ 2147483647 h 176"/>
                    <a:gd name="T6" fmla="*/ 2147483647 w 80"/>
                    <a:gd name="T7" fmla="*/ 2147483647 h 176"/>
                    <a:gd name="T8" fmla="*/ 2147483647 w 80"/>
                    <a:gd name="T9" fmla="*/ 2147483647 h 176"/>
                    <a:gd name="T10" fmla="*/ 2147483647 w 80"/>
                    <a:gd name="T11" fmla="*/ 2147483647 h 176"/>
                    <a:gd name="T12" fmla="*/ 2147483647 w 80"/>
                    <a:gd name="T13" fmla="*/ 2147483647 h 176"/>
                    <a:gd name="T14" fmla="*/ 2147483647 w 80"/>
                    <a:gd name="T15" fmla="*/ 2147483647 h 176"/>
                    <a:gd name="T16" fmla="*/ 2147483647 w 80"/>
                    <a:gd name="T17" fmla="*/ 0 h 176"/>
                    <a:gd name="T18" fmla="*/ 2147483647 w 80"/>
                    <a:gd name="T19" fmla="*/ 2147483647 h 176"/>
                    <a:gd name="T20" fmla="*/ 2147483647 w 80"/>
                    <a:gd name="T21" fmla="*/ 2147483647 h 176"/>
                    <a:gd name="T22" fmla="*/ 2147483647 w 80"/>
                    <a:gd name="T23" fmla="*/ 2147483647 h 176"/>
                    <a:gd name="T24" fmla="*/ 2147483647 w 80"/>
                    <a:gd name="T25" fmla="*/ 2147483647 h 176"/>
                    <a:gd name="T26" fmla="*/ 2147483647 w 80"/>
                    <a:gd name="T27" fmla="*/ 2147483647 h 176"/>
                    <a:gd name="T28" fmla="*/ 2147483647 w 80"/>
                    <a:gd name="T29" fmla="*/ 2147483647 h 176"/>
                    <a:gd name="T30" fmla="*/ 0 w 80"/>
                    <a:gd name="T31" fmla="*/ 2147483647 h 176"/>
                    <a:gd name="T32" fmla="*/ 0 w 80"/>
                    <a:gd name="T33" fmla="*/ 2147483647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6"/>
                    <a:gd name="T53" fmla="*/ 80 w 80"/>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6">
                      <a:moveTo>
                        <a:pt x="0" y="144"/>
                      </a:moveTo>
                      <a:lnTo>
                        <a:pt x="0" y="128"/>
                      </a:lnTo>
                      <a:lnTo>
                        <a:pt x="8" y="112"/>
                      </a:lnTo>
                      <a:lnTo>
                        <a:pt x="16" y="88"/>
                      </a:lnTo>
                      <a:lnTo>
                        <a:pt x="8" y="56"/>
                      </a:lnTo>
                      <a:lnTo>
                        <a:pt x="16" y="48"/>
                      </a:lnTo>
                      <a:lnTo>
                        <a:pt x="32" y="40"/>
                      </a:lnTo>
                      <a:lnTo>
                        <a:pt x="48" y="16"/>
                      </a:lnTo>
                      <a:lnTo>
                        <a:pt x="72" y="0"/>
                      </a:lnTo>
                      <a:lnTo>
                        <a:pt x="80" y="16"/>
                      </a:lnTo>
                      <a:lnTo>
                        <a:pt x="80" y="40"/>
                      </a:lnTo>
                      <a:lnTo>
                        <a:pt x="80" y="56"/>
                      </a:lnTo>
                      <a:lnTo>
                        <a:pt x="48" y="168"/>
                      </a:lnTo>
                      <a:lnTo>
                        <a:pt x="32" y="168"/>
                      </a:lnTo>
                      <a:lnTo>
                        <a:pt x="16" y="176"/>
                      </a:lnTo>
                      <a:lnTo>
                        <a:pt x="0" y="160"/>
                      </a:lnTo>
                      <a:lnTo>
                        <a:pt x="0" y="14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35" name="Freeform 599">
                  <a:extLst>
                    <a:ext uri="{FF2B5EF4-FFF2-40B4-BE49-F238E27FC236}">
                      <a16:creationId xmlns:a16="http://schemas.microsoft.com/office/drawing/2014/main" id="{86853DFF-1BF9-446F-AFA1-2E2BE7E7CF60}"/>
                    </a:ext>
                  </a:extLst>
                </p:cNvPr>
                <p:cNvSpPr>
                  <a:spLocks/>
                </p:cNvSpPr>
                <p:nvPr/>
              </p:nvSpPr>
              <p:spPr bwMode="auto">
                <a:xfrm>
                  <a:off x="2916097" y="2234954"/>
                  <a:ext cx="41802" cy="22308"/>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36" name="Freeform 600">
                  <a:extLst>
                    <a:ext uri="{FF2B5EF4-FFF2-40B4-BE49-F238E27FC236}">
                      <a16:creationId xmlns:a16="http://schemas.microsoft.com/office/drawing/2014/main" id="{2511735D-F948-45B7-A913-18F1406B0804}"/>
                    </a:ext>
                  </a:extLst>
                </p:cNvPr>
                <p:cNvSpPr>
                  <a:spLocks/>
                </p:cNvSpPr>
                <p:nvPr/>
              </p:nvSpPr>
              <p:spPr bwMode="auto">
                <a:xfrm>
                  <a:off x="2874294" y="2191082"/>
                  <a:ext cx="17062" cy="29743"/>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37" name="Freeform 601">
                  <a:extLst>
                    <a:ext uri="{FF2B5EF4-FFF2-40B4-BE49-F238E27FC236}">
                      <a16:creationId xmlns:a16="http://schemas.microsoft.com/office/drawing/2014/main" id="{9CD31736-D6A1-483B-BAC8-4F6D02DCF59E}"/>
                    </a:ext>
                  </a:extLst>
                </p:cNvPr>
                <p:cNvSpPr>
                  <a:spLocks/>
                </p:cNvSpPr>
                <p:nvPr/>
              </p:nvSpPr>
              <p:spPr bwMode="auto">
                <a:xfrm>
                  <a:off x="2916097" y="2234954"/>
                  <a:ext cx="41802" cy="22308"/>
                </a:xfrm>
                <a:custGeom>
                  <a:avLst/>
                  <a:gdLst>
                    <a:gd name="T0" fmla="*/ 0 w 40"/>
                    <a:gd name="T1" fmla="*/ 2147483647 h 24"/>
                    <a:gd name="T2" fmla="*/ 2147483647 w 40"/>
                    <a:gd name="T3" fmla="*/ 0 h 24"/>
                    <a:gd name="T4" fmla="*/ 2147483647 w 40"/>
                    <a:gd name="T5" fmla="*/ 0 h 24"/>
                    <a:gd name="T6" fmla="*/ 2147483647 w 40"/>
                    <a:gd name="T7" fmla="*/ 2147483647 h 24"/>
                    <a:gd name="T8" fmla="*/ 2147483647 w 40"/>
                    <a:gd name="T9" fmla="*/ 2147483647 h 24"/>
                    <a:gd name="T10" fmla="*/ 2147483647 w 40"/>
                    <a:gd name="T11" fmla="*/ 2147483647 h 24"/>
                    <a:gd name="T12" fmla="*/ 0 w 40"/>
                    <a:gd name="T13" fmla="*/ 2147483647 h 24"/>
                    <a:gd name="T14" fmla="*/ 0 60000 65536"/>
                    <a:gd name="T15" fmla="*/ 0 60000 65536"/>
                    <a:gd name="T16" fmla="*/ 0 60000 65536"/>
                    <a:gd name="T17" fmla="*/ 0 60000 65536"/>
                    <a:gd name="T18" fmla="*/ 0 60000 65536"/>
                    <a:gd name="T19" fmla="*/ 0 60000 65536"/>
                    <a:gd name="T20" fmla="*/ 0 60000 65536"/>
                    <a:gd name="T21" fmla="*/ 0 w 40"/>
                    <a:gd name="T22" fmla="*/ 0 h 24"/>
                    <a:gd name="T23" fmla="*/ 40 w 40"/>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4">
                      <a:moveTo>
                        <a:pt x="0" y="8"/>
                      </a:moveTo>
                      <a:lnTo>
                        <a:pt x="24" y="0"/>
                      </a:lnTo>
                      <a:lnTo>
                        <a:pt x="40" y="0"/>
                      </a:lnTo>
                      <a:lnTo>
                        <a:pt x="40" y="8"/>
                      </a:lnTo>
                      <a:lnTo>
                        <a:pt x="40" y="24"/>
                      </a:lnTo>
                      <a:lnTo>
                        <a:pt x="24" y="16"/>
                      </a:lnTo>
                      <a:lnTo>
                        <a:pt x="0" y="8"/>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38" name="Freeform 602">
                  <a:extLst>
                    <a:ext uri="{FF2B5EF4-FFF2-40B4-BE49-F238E27FC236}">
                      <a16:creationId xmlns:a16="http://schemas.microsoft.com/office/drawing/2014/main" id="{4FA87000-B93A-4F4B-BBB2-27520C80AFCE}"/>
                    </a:ext>
                  </a:extLst>
                </p:cNvPr>
                <p:cNvSpPr>
                  <a:spLocks/>
                </p:cNvSpPr>
                <p:nvPr/>
              </p:nvSpPr>
              <p:spPr bwMode="auto">
                <a:xfrm>
                  <a:off x="2874294" y="2191082"/>
                  <a:ext cx="17062" cy="29743"/>
                </a:xfrm>
                <a:custGeom>
                  <a:avLst/>
                  <a:gdLst>
                    <a:gd name="T0" fmla="*/ 0 w 16"/>
                    <a:gd name="T1" fmla="*/ 2147483647 h 32"/>
                    <a:gd name="T2" fmla="*/ 0 w 16"/>
                    <a:gd name="T3" fmla="*/ 2147483647 h 32"/>
                    <a:gd name="T4" fmla="*/ 2147483647 w 16"/>
                    <a:gd name="T5" fmla="*/ 0 h 32"/>
                    <a:gd name="T6" fmla="*/ 2147483647 w 16"/>
                    <a:gd name="T7" fmla="*/ 2147483647 h 32"/>
                    <a:gd name="T8" fmla="*/ 2147483647 w 16"/>
                    <a:gd name="T9" fmla="*/ 2147483647 h 32"/>
                    <a:gd name="T10" fmla="*/ 0 w 16"/>
                    <a:gd name="T11" fmla="*/ 2147483647 h 32"/>
                    <a:gd name="T12" fmla="*/ 0 60000 65536"/>
                    <a:gd name="T13" fmla="*/ 0 60000 65536"/>
                    <a:gd name="T14" fmla="*/ 0 60000 65536"/>
                    <a:gd name="T15" fmla="*/ 0 60000 65536"/>
                    <a:gd name="T16" fmla="*/ 0 60000 65536"/>
                    <a:gd name="T17" fmla="*/ 0 60000 65536"/>
                    <a:gd name="T18" fmla="*/ 0 w 16"/>
                    <a:gd name="T19" fmla="*/ 0 h 32"/>
                    <a:gd name="T20" fmla="*/ 16 w 1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6" h="32">
                      <a:moveTo>
                        <a:pt x="0" y="32"/>
                      </a:moveTo>
                      <a:lnTo>
                        <a:pt x="0" y="8"/>
                      </a:lnTo>
                      <a:lnTo>
                        <a:pt x="8" y="0"/>
                      </a:lnTo>
                      <a:lnTo>
                        <a:pt x="16" y="16"/>
                      </a:lnTo>
                      <a:lnTo>
                        <a:pt x="16" y="32"/>
                      </a:lnTo>
                      <a:lnTo>
                        <a:pt x="0" y="32"/>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39" name="Freeform 604">
                  <a:extLst>
                    <a:ext uri="{FF2B5EF4-FFF2-40B4-BE49-F238E27FC236}">
                      <a16:creationId xmlns:a16="http://schemas.microsoft.com/office/drawing/2014/main" id="{7E9848C8-FBE5-4BAE-AA2D-C90EDA69BBF4}"/>
                    </a:ext>
                  </a:extLst>
                </p:cNvPr>
                <p:cNvSpPr>
                  <a:spLocks/>
                </p:cNvSpPr>
                <p:nvPr/>
              </p:nvSpPr>
              <p:spPr bwMode="auto">
                <a:xfrm>
                  <a:off x="3300852" y="2249826"/>
                  <a:ext cx="24741" cy="7436"/>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40" name="Freeform 606">
                  <a:extLst>
                    <a:ext uri="{FF2B5EF4-FFF2-40B4-BE49-F238E27FC236}">
                      <a16:creationId xmlns:a16="http://schemas.microsoft.com/office/drawing/2014/main" id="{ECCE827B-7D7C-4C8B-8479-74443B3E8996}"/>
                    </a:ext>
                  </a:extLst>
                </p:cNvPr>
                <p:cNvSpPr>
                  <a:spLocks/>
                </p:cNvSpPr>
                <p:nvPr/>
              </p:nvSpPr>
              <p:spPr bwMode="auto">
                <a:xfrm>
                  <a:off x="3300852" y="2249826"/>
                  <a:ext cx="24741" cy="7436"/>
                </a:xfrm>
                <a:custGeom>
                  <a:avLst/>
                  <a:gdLst>
                    <a:gd name="T0" fmla="*/ 2147483647 w 24"/>
                    <a:gd name="T1" fmla="*/ 0 h 8"/>
                    <a:gd name="T2" fmla="*/ 2147483647 w 24"/>
                    <a:gd name="T3" fmla="*/ 0 h 8"/>
                    <a:gd name="T4" fmla="*/ 0 w 24"/>
                    <a:gd name="T5" fmla="*/ 2147483647 h 8"/>
                    <a:gd name="T6" fmla="*/ 2147483647 w 24"/>
                    <a:gd name="T7" fmla="*/ 0 h 8"/>
                    <a:gd name="T8" fmla="*/ 0 60000 65536"/>
                    <a:gd name="T9" fmla="*/ 0 60000 65536"/>
                    <a:gd name="T10" fmla="*/ 0 60000 65536"/>
                    <a:gd name="T11" fmla="*/ 0 60000 65536"/>
                    <a:gd name="T12" fmla="*/ 0 w 24"/>
                    <a:gd name="T13" fmla="*/ 0 h 8"/>
                    <a:gd name="T14" fmla="*/ 24 w 24"/>
                    <a:gd name="T15" fmla="*/ 8 h 8"/>
                  </a:gdLst>
                  <a:ahLst/>
                  <a:cxnLst>
                    <a:cxn ang="T8">
                      <a:pos x="T0" y="T1"/>
                    </a:cxn>
                    <a:cxn ang="T9">
                      <a:pos x="T2" y="T3"/>
                    </a:cxn>
                    <a:cxn ang="T10">
                      <a:pos x="T4" y="T5"/>
                    </a:cxn>
                    <a:cxn ang="T11">
                      <a:pos x="T6" y="T7"/>
                    </a:cxn>
                  </a:cxnLst>
                  <a:rect l="T12" t="T13" r="T14" b="T15"/>
                  <a:pathLst>
                    <a:path w="24" h="8">
                      <a:moveTo>
                        <a:pt x="16" y="0"/>
                      </a:moveTo>
                      <a:lnTo>
                        <a:pt x="24" y="0"/>
                      </a:lnTo>
                      <a:lnTo>
                        <a:pt x="0" y="8"/>
                      </a:lnTo>
                      <a:lnTo>
                        <a:pt x="16"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41" name="Rectangle 40">
                  <a:extLst>
                    <a:ext uri="{FF2B5EF4-FFF2-40B4-BE49-F238E27FC236}">
                      <a16:creationId xmlns:a16="http://schemas.microsoft.com/office/drawing/2014/main" id="{C906A3CC-57CB-4AA9-9015-95683C64CC29}"/>
                    </a:ext>
                  </a:extLst>
                </p:cNvPr>
                <p:cNvSpPr>
                  <a:spLocks noChangeArrowheads="1"/>
                </p:cNvSpPr>
                <p:nvPr/>
              </p:nvSpPr>
              <p:spPr bwMode="auto">
                <a:xfrm>
                  <a:off x="3224925" y="2359133"/>
                  <a:ext cx="0" cy="0"/>
                </a:xfrm>
                <a:prstGeom prst="rect">
                  <a:avLst/>
                </a:prstGeom>
                <a:solidFill>
                  <a:srgbClr val="ABD3F1"/>
                </a:solidFill>
                <a:ln w="6350">
                  <a:solidFill>
                    <a:srgbClr val="FFFFFF"/>
                  </a:solid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914309" rtl="0" eaLnBrk="1" fontAlgn="base" latinLnBrk="0" hangingPunct="1">
                    <a:lnSpc>
                      <a:spcPct val="100000"/>
                    </a:lnSpc>
                    <a:spcBef>
                      <a:spcPct val="50000"/>
                    </a:spcBef>
                    <a:spcAft>
                      <a:spcPct val="0"/>
                    </a:spcAft>
                    <a:buClrTx/>
                    <a:buSzTx/>
                    <a:buFontTx/>
                    <a:buNone/>
                    <a:tabLst/>
                    <a:defRPr/>
                  </a:pPr>
                  <a:endParaRPr kumimoji="0" lang="en-US" altLang="zh-CN" sz="700" b="1" i="0" u="none" strike="noStrike" kern="0" cap="none" spc="0" normalizeH="0" baseline="0" noProof="0" dirty="0">
                    <a:ln>
                      <a:noFill/>
                    </a:ln>
                    <a:solidFill>
                      <a:srgbClr val="4D4D4D"/>
                    </a:solidFill>
                    <a:effectLst/>
                    <a:uLnTx/>
                    <a:uFillTx/>
                    <a:latin typeface="Arial" panose="020B0604020202020204" pitchFamily="34" charset="0"/>
                    <a:ea typeface="微软雅黑" pitchFamily="34" charset="-122"/>
                    <a:cs typeface="Arial" panose="020B0604020202020204" pitchFamily="34" charset="0"/>
                  </a:endParaRPr>
                </a:p>
              </p:txBody>
            </p:sp>
            <p:sp>
              <p:nvSpPr>
                <p:cNvPr id="42" name="Freeform 608">
                  <a:extLst>
                    <a:ext uri="{FF2B5EF4-FFF2-40B4-BE49-F238E27FC236}">
                      <a16:creationId xmlns:a16="http://schemas.microsoft.com/office/drawing/2014/main" id="{5DE1EDEE-5B5F-4BD1-B18F-025DF6D94DE4}"/>
                    </a:ext>
                  </a:extLst>
                </p:cNvPr>
                <p:cNvSpPr>
                  <a:spLocks/>
                </p:cNvSpPr>
                <p:nvPr/>
              </p:nvSpPr>
              <p:spPr bwMode="auto">
                <a:xfrm>
                  <a:off x="3108048" y="2184390"/>
                  <a:ext cx="242285" cy="79564"/>
                </a:xfrm>
                <a:custGeom>
                  <a:avLst/>
                  <a:gdLst>
                    <a:gd name="T0" fmla="*/ 2147483647 w 232"/>
                    <a:gd name="T1" fmla="*/ 2147483647 h 88"/>
                    <a:gd name="T2" fmla="*/ 2147483647 w 232"/>
                    <a:gd name="T3" fmla="*/ 2147483647 h 88"/>
                    <a:gd name="T4" fmla="*/ 2147483647 w 232"/>
                    <a:gd name="T5" fmla="*/ 2147483647 h 88"/>
                    <a:gd name="T6" fmla="*/ 2147483647 w 232"/>
                    <a:gd name="T7" fmla="*/ 2147483647 h 88"/>
                    <a:gd name="T8" fmla="*/ 2147483647 w 232"/>
                    <a:gd name="T9" fmla="*/ 2147483647 h 88"/>
                    <a:gd name="T10" fmla="*/ 2147483647 w 232"/>
                    <a:gd name="T11" fmla="*/ 2147483647 h 88"/>
                    <a:gd name="T12" fmla="*/ 2147483647 w 232"/>
                    <a:gd name="T13" fmla="*/ 2147483647 h 88"/>
                    <a:gd name="T14" fmla="*/ 2147483647 w 232"/>
                    <a:gd name="T15" fmla="*/ 2147483647 h 88"/>
                    <a:gd name="T16" fmla="*/ 2147483647 w 232"/>
                    <a:gd name="T17" fmla="*/ 2147483647 h 88"/>
                    <a:gd name="T18" fmla="*/ 2147483647 w 232"/>
                    <a:gd name="T19" fmla="*/ 0 h 88"/>
                    <a:gd name="T20" fmla="*/ 2147483647 w 232"/>
                    <a:gd name="T21" fmla="*/ 0 h 88"/>
                    <a:gd name="T22" fmla="*/ 2147483647 w 232"/>
                    <a:gd name="T23" fmla="*/ 0 h 88"/>
                    <a:gd name="T24" fmla="*/ 2147483647 w 232"/>
                    <a:gd name="T25" fmla="*/ 2147483647 h 88"/>
                    <a:gd name="T26" fmla="*/ 2147483647 w 232"/>
                    <a:gd name="T27" fmla="*/ 2147483647 h 88"/>
                    <a:gd name="T28" fmla="*/ 2147483647 w 232"/>
                    <a:gd name="T29" fmla="*/ 2147483647 h 88"/>
                    <a:gd name="T30" fmla="*/ 2147483647 w 232"/>
                    <a:gd name="T31" fmla="*/ 0 h 88"/>
                    <a:gd name="T32" fmla="*/ 2147483647 w 232"/>
                    <a:gd name="T33" fmla="*/ 0 h 88"/>
                    <a:gd name="T34" fmla="*/ 2147483647 w 232"/>
                    <a:gd name="T35" fmla="*/ 0 h 88"/>
                    <a:gd name="T36" fmla="*/ 2147483647 w 232"/>
                    <a:gd name="T37" fmla="*/ 0 h 88"/>
                    <a:gd name="T38" fmla="*/ 2147483647 w 232"/>
                    <a:gd name="T39" fmla="*/ 0 h 88"/>
                    <a:gd name="T40" fmla="*/ 2147483647 w 232"/>
                    <a:gd name="T41" fmla="*/ 2147483647 h 88"/>
                    <a:gd name="T42" fmla="*/ 2147483647 w 232"/>
                    <a:gd name="T43" fmla="*/ 2147483647 h 88"/>
                    <a:gd name="T44" fmla="*/ 2147483647 w 232"/>
                    <a:gd name="T45" fmla="*/ 2147483647 h 88"/>
                    <a:gd name="T46" fmla="*/ 2147483647 w 232"/>
                    <a:gd name="T47" fmla="*/ 2147483647 h 88"/>
                    <a:gd name="T48" fmla="*/ 2147483647 w 232"/>
                    <a:gd name="T49" fmla="*/ 2147483647 h 88"/>
                    <a:gd name="T50" fmla="*/ 0 w 232"/>
                    <a:gd name="T51" fmla="*/ 2147483647 h 88"/>
                    <a:gd name="T52" fmla="*/ 2147483647 w 232"/>
                    <a:gd name="T53" fmla="*/ 2147483647 h 88"/>
                    <a:gd name="T54" fmla="*/ 2147483647 w 232"/>
                    <a:gd name="T55" fmla="*/ 2147483647 h 88"/>
                    <a:gd name="T56" fmla="*/ 2147483647 w 232"/>
                    <a:gd name="T57" fmla="*/ 2147483647 h 88"/>
                    <a:gd name="T58" fmla="*/ 2147483647 w 232"/>
                    <a:gd name="T59" fmla="*/ 2147483647 h 88"/>
                    <a:gd name="T60" fmla="*/ 2147483647 w 232"/>
                    <a:gd name="T61" fmla="*/ 2147483647 h 88"/>
                    <a:gd name="T62" fmla="*/ 2147483647 w 232"/>
                    <a:gd name="T63" fmla="*/ 2147483647 h 88"/>
                    <a:gd name="T64" fmla="*/ 2147483647 w 232"/>
                    <a:gd name="T65" fmla="*/ 2147483647 h 88"/>
                    <a:gd name="T66" fmla="*/ 2147483647 w 232"/>
                    <a:gd name="T67" fmla="*/ 2147483647 h 88"/>
                    <a:gd name="T68" fmla="*/ 2147483647 w 232"/>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2"/>
                    <a:gd name="T106" fmla="*/ 0 h 88"/>
                    <a:gd name="T107" fmla="*/ 232 w 232"/>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2" h="88">
                      <a:moveTo>
                        <a:pt x="136" y="80"/>
                      </a:moveTo>
                      <a:lnTo>
                        <a:pt x="144" y="80"/>
                      </a:lnTo>
                      <a:lnTo>
                        <a:pt x="184" y="80"/>
                      </a:lnTo>
                      <a:lnTo>
                        <a:pt x="208" y="72"/>
                      </a:lnTo>
                      <a:lnTo>
                        <a:pt x="224" y="72"/>
                      </a:lnTo>
                      <a:lnTo>
                        <a:pt x="232" y="72"/>
                      </a:lnTo>
                      <a:lnTo>
                        <a:pt x="232" y="64"/>
                      </a:lnTo>
                      <a:lnTo>
                        <a:pt x="232" y="32"/>
                      </a:lnTo>
                      <a:lnTo>
                        <a:pt x="216" y="8"/>
                      </a:lnTo>
                      <a:lnTo>
                        <a:pt x="208" y="0"/>
                      </a:lnTo>
                      <a:lnTo>
                        <a:pt x="200" y="0"/>
                      </a:lnTo>
                      <a:lnTo>
                        <a:pt x="192" y="0"/>
                      </a:lnTo>
                      <a:lnTo>
                        <a:pt x="176" y="8"/>
                      </a:lnTo>
                      <a:lnTo>
                        <a:pt x="160" y="8"/>
                      </a:lnTo>
                      <a:lnTo>
                        <a:pt x="152" y="8"/>
                      </a:lnTo>
                      <a:lnTo>
                        <a:pt x="136" y="0"/>
                      </a:lnTo>
                      <a:lnTo>
                        <a:pt x="128" y="0"/>
                      </a:lnTo>
                      <a:lnTo>
                        <a:pt x="96" y="0"/>
                      </a:lnTo>
                      <a:lnTo>
                        <a:pt x="88" y="0"/>
                      </a:lnTo>
                      <a:lnTo>
                        <a:pt x="72" y="0"/>
                      </a:lnTo>
                      <a:lnTo>
                        <a:pt x="64" y="8"/>
                      </a:lnTo>
                      <a:lnTo>
                        <a:pt x="48" y="16"/>
                      </a:lnTo>
                      <a:lnTo>
                        <a:pt x="40" y="8"/>
                      </a:lnTo>
                      <a:lnTo>
                        <a:pt x="32" y="24"/>
                      </a:lnTo>
                      <a:lnTo>
                        <a:pt x="16" y="24"/>
                      </a:lnTo>
                      <a:lnTo>
                        <a:pt x="0" y="32"/>
                      </a:lnTo>
                      <a:lnTo>
                        <a:pt x="8" y="48"/>
                      </a:lnTo>
                      <a:lnTo>
                        <a:pt x="16" y="64"/>
                      </a:lnTo>
                      <a:lnTo>
                        <a:pt x="24" y="80"/>
                      </a:lnTo>
                      <a:lnTo>
                        <a:pt x="56" y="80"/>
                      </a:lnTo>
                      <a:lnTo>
                        <a:pt x="64" y="80"/>
                      </a:lnTo>
                      <a:lnTo>
                        <a:pt x="88" y="88"/>
                      </a:lnTo>
                      <a:lnTo>
                        <a:pt x="104" y="80"/>
                      </a:lnTo>
                      <a:lnTo>
                        <a:pt x="120" y="88"/>
                      </a:lnTo>
                      <a:lnTo>
                        <a:pt x="136" y="80"/>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43" name="Freeform 609">
                  <a:extLst>
                    <a:ext uri="{FF2B5EF4-FFF2-40B4-BE49-F238E27FC236}">
                      <a16:creationId xmlns:a16="http://schemas.microsoft.com/office/drawing/2014/main" id="{2760BE28-0A30-47AF-8CC8-BCF1E6ECAAE6}"/>
                    </a:ext>
                  </a:extLst>
                </p:cNvPr>
                <p:cNvSpPr>
                  <a:spLocks/>
                </p:cNvSpPr>
                <p:nvPr/>
              </p:nvSpPr>
              <p:spPr bwMode="auto">
                <a:xfrm>
                  <a:off x="3224925" y="2249826"/>
                  <a:ext cx="92136" cy="72871"/>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0 w 88"/>
                    <a:gd name="T25" fmla="*/ 2147483647 h 80"/>
                    <a:gd name="T26" fmla="*/ 2147483647 w 88"/>
                    <a:gd name="T27" fmla="*/ 2147483647 h 80"/>
                    <a:gd name="T28" fmla="*/ 2147483647 w 88"/>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80"/>
                    <a:gd name="T47" fmla="*/ 88 w 8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44" name="Freeform 610">
                  <a:extLst>
                    <a:ext uri="{FF2B5EF4-FFF2-40B4-BE49-F238E27FC236}">
                      <a16:creationId xmlns:a16="http://schemas.microsoft.com/office/drawing/2014/main" id="{D28163ED-5C26-4561-BA35-A23FC477C9DA}"/>
                    </a:ext>
                  </a:extLst>
                </p:cNvPr>
                <p:cNvSpPr>
                  <a:spLocks/>
                </p:cNvSpPr>
                <p:nvPr/>
              </p:nvSpPr>
              <p:spPr bwMode="auto">
                <a:xfrm>
                  <a:off x="3208716" y="2307825"/>
                  <a:ext cx="66543" cy="51307"/>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56"/>
                    <a:gd name="T50" fmla="*/ 64 w 64"/>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45" name="Freeform 611">
                  <a:extLst>
                    <a:ext uri="{FF2B5EF4-FFF2-40B4-BE49-F238E27FC236}">
                      <a16:creationId xmlns:a16="http://schemas.microsoft.com/office/drawing/2014/main" id="{BF67EEC1-004B-44C3-9C92-C582AF043DC8}"/>
                    </a:ext>
                  </a:extLst>
                </p:cNvPr>
                <p:cNvSpPr>
                  <a:spLocks/>
                </p:cNvSpPr>
                <p:nvPr/>
              </p:nvSpPr>
              <p:spPr bwMode="auto">
                <a:xfrm>
                  <a:off x="3224925" y="2249826"/>
                  <a:ext cx="92136" cy="72871"/>
                </a:xfrm>
                <a:custGeom>
                  <a:avLst/>
                  <a:gdLst>
                    <a:gd name="T0" fmla="*/ 2147483647 w 88"/>
                    <a:gd name="T1" fmla="*/ 2147483647 h 80"/>
                    <a:gd name="T2" fmla="*/ 2147483647 w 88"/>
                    <a:gd name="T3" fmla="*/ 2147483647 h 80"/>
                    <a:gd name="T4" fmla="*/ 2147483647 w 88"/>
                    <a:gd name="T5" fmla="*/ 2147483647 h 80"/>
                    <a:gd name="T6" fmla="*/ 2147483647 w 88"/>
                    <a:gd name="T7" fmla="*/ 2147483647 h 80"/>
                    <a:gd name="T8" fmla="*/ 2147483647 w 88"/>
                    <a:gd name="T9" fmla="*/ 2147483647 h 80"/>
                    <a:gd name="T10" fmla="*/ 2147483647 w 88"/>
                    <a:gd name="T11" fmla="*/ 2147483647 h 80"/>
                    <a:gd name="T12" fmla="*/ 2147483647 w 88"/>
                    <a:gd name="T13" fmla="*/ 0 h 80"/>
                    <a:gd name="T14" fmla="*/ 2147483647 w 88"/>
                    <a:gd name="T15" fmla="*/ 2147483647 h 80"/>
                    <a:gd name="T16" fmla="*/ 2147483647 w 88"/>
                    <a:gd name="T17" fmla="*/ 2147483647 h 80"/>
                    <a:gd name="T18" fmla="*/ 2147483647 w 88"/>
                    <a:gd name="T19" fmla="*/ 2147483647 h 80"/>
                    <a:gd name="T20" fmla="*/ 2147483647 w 88"/>
                    <a:gd name="T21" fmla="*/ 2147483647 h 80"/>
                    <a:gd name="T22" fmla="*/ 2147483647 w 88"/>
                    <a:gd name="T23" fmla="*/ 2147483647 h 80"/>
                    <a:gd name="T24" fmla="*/ 2147483647 w 88"/>
                    <a:gd name="T25" fmla="*/ 2147483647 h 80"/>
                    <a:gd name="T26" fmla="*/ 0 w 88"/>
                    <a:gd name="T27" fmla="*/ 2147483647 h 80"/>
                    <a:gd name="T28" fmla="*/ 2147483647 w 88"/>
                    <a:gd name="T29" fmla="*/ 2147483647 h 80"/>
                    <a:gd name="T30" fmla="*/ 2147483647 w 88"/>
                    <a:gd name="T31" fmla="*/ 2147483647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80"/>
                    <a:gd name="T50" fmla="*/ 88 w 88"/>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80">
                      <a:moveTo>
                        <a:pt x="16" y="80"/>
                      </a:moveTo>
                      <a:lnTo>
                        <a:pt x="40" y="64"/>
                      </a:lnTo>
                      <a:lnTo>
                        <a:pt x="48" y="64"/>
                      </a:lnTo>
                      <a:lnTo>
                        <a:pt x="72" y="48"/>
                      </a:lnTo>
                      <a:lnTo>
                        <a:pt x="80" y="16"/>
                      </a:lnTo>
                      <a:lnTo>
                        <a:pt x="88" y="8"/>
                      </a:lnTo>
                      <a:lnTo>
                        <a:pt x="88" y="0"/>
                      </a:lnTo>
                      <a:lnTo>
                        <a:pt x="72" y="8"/>
                      </a:lnTo>
                      <a:lnTo>
                        <a:pt x="32" y="8"/>
                      </a:lnTo>
                      <a:lnTo>
                        <a:pt x="24" y="8"/>
                      </a:lnTo>
                      <a:lnTo>
                        <a:pt x="8" y="16"/>
                      </a:lnTo>
                      <a:lnTo>
                        <a:pt x="16" y="32"/>
                      </a:lnTo>
                      <a:lnTo>
                        <a:pt x="0" y="72"/>
                      </a:lnTo>
                      <a:lnTo>
                        <a:pt x="8" y="72"/>
                      </a:lnTo>
                      <a:lnTo>
                        <a:pt x="16" y="80"/>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46" name="Freeform 612">
                  <a:extLst>
                    <a:ext uri="{FF2B5EF4-FFF2-40B4-BE49-F238E27FC236}">
                      <a16:creationId xmlns:a16="http://schemas.microsoft.com/office/drawing/2014/main" id="{6ACEC124-9A80-4B4D-9906-FF28C6BD9D85}"/>
                    </a:ext>
                  </a:extLst>
                </p:cNvPr>
                <p:cNvSpPr>
                  <a:spLocks/>
                </p:cNvSpPr>
                <p:nvPr/>
              </p:nvSpPr>
              <p:spPr bwMode="auto">
                <a:xfrm>
                  <a:off x="3208716" y="2307825"/>
                  <a:ext cx="66543" cy="51307"/>
                </a:xfrm>
                <a:custGeom>
                  <a:avLst/>
                  <a:gdLst>
                    <a:gd name="T0" fmla="*/ 2147483647 w 64"/>
                    <a:gd name="T1" fmla="*/ 2147483647 h 56"/>
                    <a:gd name="T2" fmla="*/ 2147483647 w 64"/>
                    <a:gd name="T3" fmla="*/ 0 h 56"/>
                    <a:gd name="T4" fmla="*/ 2147483647 w 64"/>
                    <a:gd name="T5" fmla="*/ 0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0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0 h 56"/>
                    <a:gd name="T42" fmla="*/ 2147483647 w 64"/>
                    <a:gd name="T43" fmla="*/ 0 h 56"/>
                    <a:gd name="T44" fmla="*/ 2147483647 w 64"/>
                    <a:gd name="T45" fmla="*/ 2147483647 h 56"/>
                    <a:gd name="T46" fmla="*/ 2147483647 w 64"/>
                    <a:gd name="T47" fmla="*/ 2147483647 h 56"/>
                    <a:gd name="T48" fmla="*/ 2147483647 w 64"/>
                    <a:gd name="T49" fmla="*/ 2147483647 h 56"/>
                    <a:gd name="T50" fmla="*/ 2147483647 w 64"/>
                    <a:gd name="T51" fmla="*/ 2147483647 h 56"/>
                    <a:gd name="T52" fmla="*/ 0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56"/>
                    <a:gd name="T119" fmla="*/ 64 w 64"/>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56">
                      <a:moveTo>
                        <a:pt x="64" y="16"/>
                      </a:move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lnTo>
                        <a:pt x="64" y="0"/>
                      </a:lnTo>
                      <a:lnTo>
                        <a:pt x="56" y="0"/>
                      </a:lnTo>
                      <a:lnTo>
                        <a:pt x="32" y="16"/>
                      </a:lnTo>
                      <a:lnTo>
                        <a:pt x="24" y="8"/>
                      </a:lnTo>
                      <a:lnTo>
                        <a:pt x="16" y="8"/>
                      </a:lnTo>
                      <a:lnTo>
                        <a:pt x="8" y="8"/>
                      </a:lnTo>
                      <a:lnTo>
                        <a:pt x="0" y="24"/>
                      </a:lnTo>
                      <a:lnTo>
                        <a:pt x="16" y="56"/>
                      </a:lnTo>
                      <a:lnTo>
                        <a:pt x="24" y="56"/>
                      </a:lnTo>
                      <a:lnTo>
                        <a:pt x="32" y="48"/>
                      </a:lnTo>
                      <a:lnTo>
                        <a:pt x="48" y="48"/>
                      </a:lnTo>
                      <a:lnTo>
                        <a:pt x="48" y="40"/>
                      </a:lnTo>
                      <a:lnTo>
                        <a:pt x="40" y="24"/>
                      </a:lnTo>
                      <a:lnTo>
                        <a:pt x="56" y="16"/>
                      </a:lnTo>
                      <a:lnTo>
                        <a:pt x="64" y="1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47" name="Freeform 613">
                  <a:extLst>
                    <a:ext uri="{FF2B5EF4-FFF2-40B4-BE49-F238E27FC236}">
                      <a16:creationId xmlns:a16="http://schemas.microsoft.com/office/drawing/2014/main" id="{79605DF4-BF00-49F6-9CD2-5F86A08F04C8}"/>
                    </a:ext>
                  </a:extLst>
                </p:cNvPr>
                <p:cNvSpPr>
                  <a:spLocks/>
                </p:cNvSpPr>
                <p:nvPr/>
              </p:nvSpPr>
              <p:spPr bwMode="auto">
                <a:xfrm>
                  <a:off x="3442469" y="2409696"/>
                  <a:ext cx="66543" cy="36436"/>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48" name="Freeform 614">
                  <a:extLst>
                    <a:ext uri="{FF2B5EF4-FFF2-40B4-BE49-F238E27FC236}">
                      <a16:creationId xmlns:a16="http://schemas.microsoft.com/office/drawing/2014/main" id="{83E2CBCD-BFAA-4E69-8328-AAAFB2045C4B}"/>
                    </a:ext>
                  </a:extLst>
                </p:cNvPr>
                <p:cNvSpPr>
                  <a:spLocks/>
                </p:cNvSpPr>
                <p:nvPr/>
              </p:nvSpPr>
              <p:spPr bwMode="auto">
                <a:xfrm>
                  <a:off x="3451001" y="2424568"/>
                  <a:ext cx="99815" cy="101872"/>
                </a:xfrm>
                <a:custGeom>
                  <a:avLst/>
                  <a:gdLst>
                    <a:gd name="T0" fmla="*/ 2147483647 w 96"/>
                    <a:gd name="T1" fmla="*/ 2147483647 h 112"/>
                    <a:gd name="T2" fmla="*/ 2147483647 w 96"/>
                    <a:gd name="T3" fmla="*/ 2147483647 h 112"/>
                    <a:gd name="T4" fmla="*/ 2147483647 w 96"/>
                    <a:gd name="T5" fmla="*/ 2147483647 h 112"/>
                    <a:gd name="T6" fmla="*/ 0 w 96"/>
                    <a:gd name="T7" fmla="*/ 2147483647 h 112"/>
                    <a:gd name="T8" fmla="*/ 2147483647 w 96"/>
                    <a:gd name="T9" fmla="*/ 2147483647 h 112"/>
                    <a:gd name="T10" fmla="*/ 2147483647 w 96"/>
                    <a:gd name="T11" fmla="*/ 2147483647 h 112"/>
                    <a:gd name="T12" fmla="*/ 2147483647 w 96"/>
                    <a:gd name="T13" fmla="*/ 2147483647 h 112"/>
                    <a:gd name="T14" fmla="*/ 2147483647 w 96"/>
                    <a:gd name="T15" fmla="*/ 2147483647 h 112"/>
                    <a:gd name="T16" fmla="*/ 2147483647 w 96"/>
                    <a:gd name="T17" fmla="*/ 2147483647 h 112"/>
                    <a:gd name="T18" fmla="*/ 2147483647 w 96"/>
                    <a:gd name="T19" fmla="*/ 2147483647 h 112"/>
                    <a:gd name="T20" fmla="*/ 2147483647 w 96"/>
                    <a:gd name="T21" fmla="*/ 0 h 112"/>
                    <a:gd name="T22" fmla="*/ 2147483647 w 96"/>
                    <a:gd name="T23" fmla="*/ 0 h 112"/>
                    <a:gd name="T24" fmla="*/ 2147483647 w 96"/>
                    <a:gd name="T25" fmla="*/ 0 h 112"/>
                    <a:gd name="T26" fmla="*/ 2147483647 w 96"/>
                    <a:gd name="T27" fmla="*/ 2147483647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12"/>
                    <a:gd name="T44" fmla="*/ 96 w 96"/>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12">
                      <a:moveTo>
                        <a:pt x="40" y="24"/>
                      </a:moveTo>
                      <a:lnTo>
                        <a:pt x="40" y="48"/>
                      </a:lnTo>
                      <a:lnTo>
                        <a:pt x="16" y="64"/>
                      </a:lnTo>
                      <a:lnTo>
                        <a:pt x="0" y="72"/>
                      </a:lnTo>
                      <a:lnTo>
                        <a:pt x="8" y="80"/>
                      </a:lnTo>
                      <a:lnTo>
                        <a:pt x="16" y="112"/>
                      </a:lnTo>
                      <a:lnTo>
                        <a:pt x="48" y="88"/>
                      </a:lnTo>
                      <a:lnTo>
                        <a:pt x="72" y="56"/>
                      </a:lnTo>
                      <a:lnTo>
                        <a:pt x="80" y="40"/>
                      </a:lnTo>
                      <a:lnTo>
                        <a:pt x="96" y="24"/>
                      </a:lnTo>
                      <a:lnTo>
                        <a:pt x="64" y="0"/>
                      </a:lnTo>
                      <a:lnTo>
                        <a:pt x="56" y="0"/>
                      </a:lnTo>
                      <a:lnTo>
                        <a:pt x="48" y="0"/>
                      </a:lnTo>
                      <a:lnTo>
                        <a:pt x="40" y="2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49" name="Freeform 615">
                  <a:extLst>
                    <a:ext uri="{FF2B5EF4-FFF2-40B4-BE49-F238E27FC236}">
                      <a16:creationId xmlns:a16="http://schemas.microsoft.com/office/drawing/2014/main" id="{3CECB72C-C073-443E-95BB-657B1E61821A}"/>
                    </a:ext>
                  </a:extLst>
                </p:cNvPr>
                <p:cNvSpPr>
                  <a:spLocks/>
                </p:cNvSpPr>
                <p:nvPr/>
              </p:nvSpPr>
              <p:spPr bwMode="auto">
                <a:xfrm>
                  <a:off x="3325592" y="2490004"/>
                  <a:ext cx="141617" cy="72871"/>
                </a:xfrm>
                <a:custGeom>
                  <a:avLst/>
                  <a:gdLst>
                    <a:gd name="T0" fmla="*/ 2147483647 w 136"/>
                    <a:gd name="T1" fmla="*/ 0 h 80"/>
                    <a:gd name="T2" fmla="*/ 2147483647 w 136"/>
                    <a:gd name="T3" fmla="*/ 2147483647 h 80"/>
                    <a:gd name="T4" fmla="*/ 2147483647 w 136"/>
                    <a:gd name="T5" fmla="*/ 2147483647 h 80"/>
                    <a:gd name="T6" fmla="*/ 2147483647 w 136"/>
                    <a:gd name="T7" fmla="*/ 2147483647 h 80"/>
                    <a:gd name="T8" fmla="*/ 0 w 136"/>
                    <a:gd name="T9" fmla="*/ 2147483647 h 80"/>
                    <a:gd name="T10" fmla="*/ 2147483647 w 136"/>
                    <a:gd name="T11" fmla="*/ 2147483647 h 80"/>
                    <a:gd name="T12" fmla="*/ 2147483647 w 136"/>
                    <a:gd name="T13" fmla="*/ 2147483647 h 80"/>
                    <a:gd name="T14" fmla="*/ 2147483647 w 136"/>
                    <a:gd name="T15" fmla="*/ 2147483647 h 80"/>
                    <a:gd name="T16" fmla="*/ 2147483647 w 136"/>
                    <a:gd name="T17" fmla="*/ 2147483647 h 80"/>
                    <a:gd name="T18" fmla="*/ 2147483647 w 136"/>
                    <a:gd name="T19" fmla="*/ 2147483647 h 80"/>
                    <a:gd name="T20" fmla="*/ 2147483647 w 136"/>
                    <a:gd name="T21" fmla="*/ 2147483647 h 80"/>
                    <a:gd name="T22" fmla="*/ 2147483647 w 136"/>
                    <a:gd name="T23" fmla="*/ 2147483647 h 80"/>
                    <a:gd name="T24" fmla="*/ 2147483647 w 136"/>
                    <a:gd name="T25" fmla="*/ 2147483647 h 80"/>
                    <a:gd name="T26" fmla="*/ 2147483647 w 136"/>
                    <a:gd name="T27" fmla="*/ 0 h 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80"/>
                    <a:gd name="T44" fmla="*/ 136 w 136"/>
                    <a:gd name="T45" fmla="*/ 80 h 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80">
                      <a:moveTo>
                        <a:pt x="120" y="0"/>
                      </a:moveTo>
                      <a:lnTo>
                        <a:pt x="72" y="16"/>
                      </a:lnTo>
                      <a:lnTo>
                        <a:pt x="56" y="24"/>
                      </a:lnTo>
                      <a:lnTo>
                        <a:pt x="16" y="24"/>
                      </a:lnTo>
                      <a:lnTo>
                        <a:pt x="0" y="32"/>
                      </a:lnTo>
                      <a:lnTo>
                        <a:pt x="8" y="48"/>
                      </a:lnTo>
                      <a:lnTo>
                        <a:pt x="24" y="80"/>
                      </a:lnTo>
                      <a:lnTo>
                        <a:pt x="48" y="72"/>
                      </a:lnTo>
                      <a:lnTo>
                        <a:pt x="64" y="72"/>
                      </a:lnTo>
                      <a:lnTo>
                        <a:pt x="80" y="56"/>
                      </a:lnTo>
                      <a:lnTo>
                        <a:pt x="104" y="48"/>
                      </a:lnTo>
                      <a:lnTo>
                        <a:pt x="136" y="40"/>
                      </a:lnTo>
                      <a:lnTo>
                        <a:pt x="128" y="8"/>
                      </a:lnTo>
                      <a:lnTo>
                        <a:pt x="120" y="0"/>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0" name="Freeform 616">
                  <a:extLst>
                    <a:ext uri="{FF2B5EF4-FFF2-40B4-BE49-F238E27FC236}">
                      <a16:creationId xmlns:a16="http://schemas.microsoft.com/office/drawing/2014/main" id="{258828CE-BAFA-464C-965C-90E147518EBF}"/>
                    </a:ext>
                  </a:extLst>
                </p:cNvPr>
                <p:cNvSpPr>
                  <a:spLocks/>
                </p:cNvSpPr>
                <p:nvPr/>
              </p:nvSpPr>
              <p:spPr bwMode="auto">
                <a:xfrm>
                  <a:off x="3224925" y="2322697"/>
                  <a:ext cx="267879" cy="196307"/>
                </a:xfrm>
                <a:custGeom>
                  <a:avLst/>
                  <a:gdLst>
                    <a:gd name="T0" fmla="*/ 2147483647 w 256"/>
                    <a:gd name="T1" fmla="*/ 2147483647 h 216"/>
                    <a:gd name="T2" fmla="*/ 2147483647 w 256"/>
                    <a:gd name="T3" fmla="*/ 2147483647 h 216"/>
                    <a:gd name="T4" fmla="*/ 2147483647 w 256"/>
                    <a:gd name="T5" fmla="*/ 2147483647 h 216"/>
                    <a:gd name="T6" fmla="*/ 2147483647 w 256"/>
                    <a:gd name="T7" fmla="*/ 2147483647 h 216"/>
                    <a:gd name="T8" fmla="*/ 2147483647 w 256"/>
                    <a:gd name="T9" fmla="*/ 2147483647 h 216"/>
                    <a:gd name="T10" fmla="*/ 2147483647 w 256"/>
                    <a:gd name="T11" fmla="*/ 2147483647 h 216"/>
                    <a:gd name="T12" fmla="*/ 2147483647 w 256"/>
                    <a:gd name="T13" fmla="*/ 2147483647 h 216"/>
                    <a:gd name="T14" fmla="*/ 2147483647 w 256"/>
                    <a:gd name="T15" fmla="*/ 2147483647 h 216"/>
                    <a:gd name="T16" fmla="*/ 2147483647 w 256"/>
                    <a:gd name="T17" fmla="*/ 2147483647 h 216"/>
                    <a:gd name="T18" fmla="*/ 2147483647 w 256"/>
                    <a:gd name="T19" fmla="*/ 2147483647 h 216"/>
                    <a:gd name="T20" fmla="*/ 2147483647 w 256"/>
                    <a:gd name="T21" fmla="*/ 2147483647 h 216"/>
                    <a:gd name="T22" fmla="*/ 2147483647 w 256"/>
                    <a:gd name="T23" fmla="*/ 2147483647 h 216"/>
                    <a:gd name="T24" fmla="*/ 2147483647 w 256"/>
                    <a:gd name="T25" fmla="*/ 0 h 216"/>
                    <a:gd name="T26" fmla="*/ 2147483647 w 256"/>
                    <a:gd name="T27" fmla="*/ 0 h 216"/>
                    <a:gd name="T28" fmla="*/ 2147483647 w 256"/>
                    <a:gd name="T29" fmla="*/ 0 h 216"/>
                    <a:gd name="T30" fmla="*/ 2147483647 w 256"/>
                    <a:gd name="T31" fmla="*/ 2147483647 h 216"/>
                    <a:gd name="T32" fmla="*/ 2147483647 w 256"/>
                    <a:gd name="T33" fmla="*/ 2147483647 h 216"/>
                    <a:gd name="T34" fmla="*/ 2147483647 w 256"/>
                    <a:gd name="T35" fmla="*/ 2147483647 h 216"/>
                    <a:gd name="T36" fmla="*/ 2147483647 w 256"/>
                    <a:gd name="T37" fmla="*/ 2147483647 h 216"/>
                    <a:gd name="T38" fmla="*/ 2147483647 w 256"/>
                    <a:gd name="T39" fmla="*/ 2147483647 h 216"/>
                    <a:gd name="T40" fmla="*/ 0 w 256"/>
                    <a:gd name="T41" fmla="*/ 2147483647 h 216"/>
                    <a:gd name="T42" fmla="*/ 2147483647 w 256"/>
                    <a:gd name="T43" fmla="*/ 2147483647 h 216"/>
                    <a:gd name="T44" fmla="*/ 2147483647 w 256"/>
                    <a:gd name="T45" fmla="*/ 2147483647 h 216"/>
                    <a:gd name="T46" fmla="*/ 2147483647 w 256"/>
                    <a:gd name="T47" fmla="*/ 2147483647 h 216"/>
                    <a:gd name="T48" fmla="*/ 2147483647 w 256"/>
                    <a:gd name="T49" fmla="*/ 2147483647 h 216"/>
                    <a:gd name="T50" fmla="*/ 2147483647 w 256"/>
                    <a:gd name="T51" fmla="*/ 2147483647 h 216"/>
                    <a:gd name="T52" fmla="*/ 2147483647 w 256"/>
                    <a:gd name="T53" fmla="*/ 2147483647 h 216"/>
                    <a:gd name="T54" fmla="*/ 2147483647 w 256"/>
                    <a:gd name="T55" fmla="*/ 2147483647 h 216"/>
                    <a:gd name="T56" fmla="*/ 2147483647 w 256"/>
                    <a:gd name="T57" fmla="*/ 2147483647 h 216"/>
                    <a:gd name="T58" fmla="*/ 2147483647 w 256"/>
                    <a:gd name="T59" fmla="*/ 2147483647 h 216"/>
                    <a:gd name="T60" fmla="*/ 2147483647 w 256"/>
                    <a:gd name="T61" fmla="*/ 2147483647 h 216"/>
                    <a:gd name="T62" fmla="*/ 2147483647 w 256"/>
                    <a:gd name="T63" fmla="*/ 2147483647 h 216"/>
                    <a:gd name="T64" fmla="*/ 2147483647 w 256"/>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216"/>
                    <a:gd name="T101" fmla="*/ 256 w 25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216">
                      <a:moveTo>
                        <a:pt x="256" y="136"/>
                      </a:moveTo>
                      <a:lnTo>
                        <a:pt x="224" y="128"/>
                      </a:lnTo>
                      <a:lnTo>
                        <a:pt x="208" y="112"/>
                      </a:lnTo>
                      <a:lnTo>
                        <a:pt x="216" y="96"/>
                      </a:lnTo>
                      <a:lnTo>
                        <a:pt x="208" y="96"/>
                      </a:lnTo>
                      <a:lnTo>
                        <a:pt x="192" y="88"/>
                      </a:lnTo>
                      <a:lnTo>
                        <a:pt x="184" y="64"/>
                      </a:lnTo>
                      <a:lnTo>
                        <a:pt x="168" y="48"/>
                      </a:lnTo>
                      <a:lnTo>
                        <a:pt x="160" y="48"/>
                      </a:lnTo>
                      <a:lnTo>
                        <a:pt x="144" y="40"/>
                      </a:lnTo>
                      <a:lnTo>
                        <a:pt x="112" y="32"/>
                      </a:lnTo>
                      <a:lnTo>
                        <a:pt x="104" y="24"/>
                      </a:lnTo>
                      <a:lnTo>
                        <a:pt x="64" y="0"/>
                      </a:lnTo>
                      <a:lnTo>
                        <a:pt x="48" y="0"/>
                      </a:lnTo>
                      <a:lnTo>
                        <a:pt x="40" y="0"/>
                      </a:lnTo>
                      <a:lnTo>
                        <a:pt x="24" y="8"/>
                      </a:lnTo>
                      <a:lnTo>
                        <a:pt x="32" y="24"/>
                      </a:lnTo>
                      <a:lnTo>
                        <a:pt x="32" y="32"/>
                      </a:lnTo>
                      <a:lnTo>
                        <a:pt x="16" y="32"/>
                      </a:lnTo>
                      <a:lnTo>
                        <a:pt x="8" y="40"/>
                      </a:lnTo>
                      <a:lnTo>
                        <a:pt x="0" y="40"/>
                      </a:lnTo>
                      <a:lnTo>
                        <a:pt x="8" y="56"/>
                      </a:lnTo>
                      <a:lnTo>
                        <a:pt x="40" y="112"/>
                      </a:lnTo>
                      <a:lnTo>
                        <a:pt x="56" y="128"/>
                      </a:lnTo>
                      <a:lnTo>
                        <a:pt x="64" y="152"/>
                      </a:lnTo>
                      <a:lnTo>
                        <a:pt x="72" y="184"/>
                      </a:lnTo>
                      <a:lnTo>
                        <a:pt x="96" y="208"/>
                      </a:lnTo>
                      <a:lnTo>
                        <a:pt x="96" y="216"/>
                      </a:lnTo>
                      <a:lnTo>
                        <a:pt x="112" y="208"/>
                      </a:lnTo>
                      <a:lnTo>
                        <a:pt x="152" y="208"/>
                      </a:lnTo>
                      <a:lnTo>
                        <a:pt x="168" y="200"/>
                      </a:lnTo>
                      <a:lnTo>
                        <a:pt x="216" y="184"/>
                      </a:lnTo>
                      <a:lnTo>
                        <a:pt x="256" y="136"/>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1" name="Freeform 617">
                  <a:extLst>
                    <a:ext uri="{FF2B5EF4-FFF2-40B4-BE49-F238E27FC236}">
                      <a16:creationId xmlns:a16="http://schemas.microsoft.com/office/drawing/2014/main" id="{30FBD5E7-DC27-4401-8707-9A29B63FC2BB}"/>
                    </a:ext>
                  </a:extLst>
                </p:cNvPr>
                <p:cNvSpPr>
                  <a:spLocks/>
                </p:cNvSpPr>
                <p:nvPr/>
              </p:nvSpPr>
              <p:spPr bwMode="auto">
                <a:xfrm>
                  <a:off x="3451001" y="2446132"/>
                  <a:ext cx="41803" cy="43871"/>
                </a:xfrm>
                <a:custGeom>
                  <a:avLst/>
                  <a:gdLst>
                    <a:gd name="T0" fmla="*/ 0 w 40"/>
                    <a:gd name="T1" fmla="*/ 2147483647 h 48"/>
                    <a:gd name="T2" fmla="*/ 2147483647 w 40"/>
                    <a:gd name="T3" fmla="*/ 2147483647 h 48"/>
                    <a:gd name="T4" fmla="*/ 2147483647 w 40"/>
                    <a:gd name="T5" fmla="*/ 2147483647 h 48"/>
                    <a:gd name="T6" fmla="*/ 2147483647 w 40"/>
                    <a:gd name="T7" fmla="*/ 0 h 48"/>
                    <a:gd name="T8" fmla="*/ 0 w 40"/>
                    <a:gd name="T9" fmla="*/ 2147483647 h 48"/>
                    <a:gd name="T10" fmla="*/ 0 60000 65536"/>
                    <a:gd name="T11" fmla="*/ 0 60000 65536"/>
                    <a:gd name="T12" fmla="*/ 0 60000 65536"/>
                    <a:gd name="T13" fmla="*/ 0 60000 65536"/>
                    <a:gd name="T14" fmla="*/ 0 60000 65536"/>
                    <a:gd name="T15" fmla="*/ 0 w 40"/>
                    <a:gd name="T16" fmla="*/ 0 h 48"/>
                    <a:gd name="T17" fmla="*/ 40 w 40"/>
                    <a:gd name="T18" fmla="*/ 48 h 48"/>
                  </a:gdLst>
                  <a:ahLst/>
                  <a:cxnLst>
                    <a:cxn ang="T10">
                      <a:pos x="T0" y="T1"/>
                    </a:cxn>
                    <a:cxn ang="T11">
                      <a:pos x="T2" y="T3"/>
                    </a:cxn>
                    <a:cxn ang="T12">
                      <a:pos x="T4" y="T5"/>
                    </a:cxn>
                    <a:cxn ang="T13">
                      <a:pos x="T6" y="T7"/>
                    </a:cxn>
                    <a:cxn ang="T14">
                      <a:pos x="T8" y="T9"/>
                    </a:cxn>
                  </a:cxnLst>
                  <a:rect l="T15" t="T16" r="T17" b="T18"/>
                  <a:pathLst>
                    <a:path w="40" h="48">
                      <a:moveTo>
                        <a:pt x="0" y="48"/>
                      </a:moveTo>
                      <a:lnTo>
                        <a:pt x="16" y="40"/>
                      </a:lnTo>
                      <a:lnTo>
                        <a:pt x="40" y="24"/>
                      </a:lnTo>
                      <a:lnTo>
                        <a:pt x="40" y="0"/>
                      </a:lnTo>
                      <a:lnTo>
                        <a:pt x="0" y="48"/>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2" name="Freeform 618">
                  <a:extLst>
                    <a:ext uri="{FF2B5EF4-FFF2-40B4-BE49-F238E27FC236}">
                      <a16:creationId xmlns:a16="http://schemas.microsoft.com/office/drawing/2014/main" id="{3831DDA2-C5FA-4A3C-8AB5-EEEC0B570833}"/>
                    </a:ext>
                  </a:extLst>
                </p:cNvPr>
                <p:cNvSpPr>
                  <a:spLocks/>
                </p:cNvSpPr>
                <p:nvPr/>
              </p:nvSpPr>
              <p:spPr bwMode="auto">
                <a:xfrm>
                  <a:off x="3275258" y="2249826"/>
                  <a:ext cx="133939" cy="116000"/>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3" name="Freeform 619">
                  <a:extLst>
                    <a:ext uri="{FF2B5EF4-FFF2-40B4-BE49-F238E27FC236}">
                      <a16:creationId xmlns:a16="http://schemas.microsoft.com/office/drawing/2014/main" id="{0BB1A4A6-0A10-4429-878B-1A66C02A6CC0}"/>
                    </a:ext>
                  </a:extLst>
                </p:cNvPr>
                <p:cNvSpPr>
                  <a:spLocks/>
                </p:cNvSpPr>
                <p:nvPr/>
              </p:nvSpPr>
              <p:spPr bwMode="auto">
                <a:xfrm>
                  <a:off x="3442469" y="2409696"/>
                  <a:ext cx="66543" cy="36436"/>
                </a:xfrm>
                <a:custGeom>
                  <a:avLst/>
                  <a:gdLst>
                    <a:gd name="T0" fmla="*/ 2147483647 w 64"/>
                    <a:gd name="T1" fmla="*/ 2147483647 h 40"/>
                    <a:gd name="T2" fmla="*/ 2147483647 w 64"/>
                    <a:gd name="T3" fmla="*/ 2147483647 h 40"/>
                    <a:gd name="T4" fmla="*/ 2147483647 w 64"/>
                    <a:gd name="T5" fmla="*/ 2147483647 h 40"/>
                    <a:gd name="T6" fmla="*/ 2147483647 w 64"/>
                    <a:gd name="T7" fmla="*/ 2147483647 h 40"/>
                    <a:gd name="T8" fmla="*/ 2147483647 w 64"/>
                    <a:gd name="T9" fmla="*/ 0 h 40"/>
                    <a:gd name="T10" fmla="*/ 2147483647 w 64"/>
                    <a:gd name="T11" fmla="*/ 2147483647 h 40"/>
                    <a:gd name="T12" fmla="*/ 2147483647 w 64"/>
                    <a:gd name="T13" fmla="*/ 0 h 40"/>
                    <a:gd name="T14" fmla="*/ 0 w 64"/>
                    <a:gd name="T15" fmla="*/ 2147483647 h 40"/>
                    <a:gd name="T16" fmla="*/ 2147483647 w 64"/>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
                    <a:gd name="T28" fmla="*/ 0 h 40"/>
                    <a:gd name="T29" fmla="*/ 64 w 6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 h="40">
                      <a:moveTo>
                        <a:pt x="16" y="32"/>
                      </a:moveTo>
                      <a:lnTo>
                        <a:pt x="48" y="40"/>
                      </a:lnTo>
                      <a:lnTo>
                        <a:pt x="56" y="16"/>
                      </a:lnTo>
                      <a:lnTo>
                        <a:pt x="64" y="16"/>
                      </a:lnTo>
                      <a:lnTo>
                        <a:pt x="56" y="0"/>
                      </a:lnTo>
                      <a:lnTo>
                        <a:pt x="24" y="8"/>
                      </a:lnTo>
                      <a:lnTo>
                        <a:pt x="8" y="0"/>
                      </a:lnTo>
                      <a:lnTo>
                        <a:pt x="0" y="16"/>
                      </a:lnTo>
                      <a:lnTo>
                        <a:pt x="16" y="32"/>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4" name="Freeform 620">
                  <a:extLst>
                    <a:ext uri="{FF2B5EF4-FFF2-40B4-BE49-F238E27FC236}">
                      <a16:creationId xmlns:a16="http://schemas.microsoft.com/office/drawing/2014/main" id="{968D2EC3-4C34-49B2-B90C-5253EEDF9E8A}"/>
                    </a:ext>
                  </a:extLst>
                </p:cNvPr>
                <p:cNvSpPr>
                  <a:spLocks/>
                </p:cNvSpPr>
                <p:nvPr/>
              </p:nvSpPr>
              <p:spPr bwMode="auto">
                <a:xfrm>
                  <a:off x="3275258" y="2249826"/>
                  <a:ext cx="133939" cy="116000"/>
                </a:xfrm>
                <a:custGeom>
                  <a:avLst/>
                  <a:gdLst>
                    <a:gd name="T0" fmla="*/ 2147483647 w 128"/>
                    <a:gd name="T1" fmla="*/ 2147483647 h 128"/>
                    <a:gd name="T2" fmla="*/ 2147483647 w 128"/>
                    <a:gd name="T3" fmla="*/ 2147483647 h 128"/>
                    <a:gd name="T4" fmla="*/ 2147483647 w 128"/>
                    <a:gd name="T5" fmla="*/ 2147483647 h 128"/>
                    <a:gd name="T6" fmla="*/ 2147483647 w 128"/>
                    <a:gd name="T7" fmla="*/ 2147483647 h 128"/>
                    <a:gd name="T8" fmla="*/ 2147483647 w 128"/>
                    <a:gd name="T9" fmla="*/ 0 h 128"/>
                    <a:gd name="T10" fmla="*/ 2147483647 w 128"/>
                    <a:gd name="T11" fmla="*/ 0 h 128"/>
                    <a:gd name="T12" fmla="*/ 2147483647 w 128"/>
                    <a:gd name="T13" fmla="*/ 0 h 128"/>
                    <a:gd name="T14" fmla="*/ 2147483647 w 128"/>
                    <a:gd name="T15" fmla="*/ 0 h 128"/>
                    <a:gd name="T16" fmla="*/ 2147483647 w 128"/>
                    <a:gd name="T17" fmla="*/ 2147483647 h 128"/>
                    <a:gd name="T18" fmla="*/ 2147483647 w 128"/>
                    <a:gd name="T19" fmla="*/ 2147483647 h 128"/>
                    <a:gd name="T20" fmla="*/ 2147483647 w 128"/>
                    <a:gd name="T21" fmla="*/ 2147483647 h 128"/>
                    <a:gd name="T22" fmla="*/ 0 w 128"/>
                    <a:gd name="T23" fmla="*/ 2147483647 h 128"/>
                    <a:gd name="T24" fmla="*/ 0 w 128"/>
                    <a:gd name="T25" fmla="*/ 2147483647 h 128"/>
                    <a:gd name="T26" fmla="*/ 2147483647 w 128"/>
                    <a:gd name="T27" fmla="*/ 2147483647 h 128"/>
                    <a:gd name="T28" fmla="*/ 2147483647 w 128"/>
                    <a:gd name="T29" fmla="*/ 2147483647 h 128"/>
                    <a:gd name="T30" fmla="*/ 2147483647 w 128"/>
                    <a:gd name="T31" fmla="*/ 2147483647 h 128"/>
                    <a:gd name="T32" fmla="*/ 2147483647 w 128"/>
                    <a:gd name="T33" fmla="*/ 2147483647 h 128"/>
                    <a:gd name="T34" fmla="*/ 2147483647 w 128"/>
                    <a:gd name="T35" fmla="*/ 2147483647 h 128"/>
                    <a:gd name="T36" fmla="*/ 2147483647 w 128"/>
                    <a:gd name="T37" fmla="*/ 2147483647 h 128"/>
                    <a:gd name="T38" fmla="*/ 2147483647 w 128"/>
                    <a:gd name="T39" fmla="*/ 2147483647 h 128"/>
                    <a:gd name="T40" fmla="*/ 2147483647 w 128"/>
                    <a:gd name="T41" fmla="*/ 2147483647 h 128"/>
                    <a:gd name="T42" fmla="*/ 2147483647 w 128"/>
                    <a:gd name="T43" fmla="*/ 2147483647 h 128"/>
                    <a:gd name="T44" fmla="*/ 2147483647 w 128"/>
                    <a:gd name="T45" fmla="*/ 2147483647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128"/>
                    <a:gd name="T71" fmla="*/ 128 w 128"/>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128">
                      <a:moveTo>
                        <a:pt x="112" y="80"/>
                      </a:moveTo>
                      <a:lnTo>
                        <a:pt x="88" y="56"/>
                      </a:lnTo>
                      <a:lnTo>
                        <a:pt x="88" y="40"/>
                      </a:lnTo>
                      <a:lnTo>
                        <a:pt x="88" y="24"/>
                      </a:lnTo>
                      <a:lnTo>
                        <a:pt x="72" y="0"/>
                      </a:lnTo>
                      <a:lnTo>
                        <a:pt x="64" y="0"/>
                      </a:lnTo>
                      <a:lnTo>
                        <a:pt x="48" y="0"/>
                      </a:lnTo>
                      <a:lnTo>
                        <a:pt x="40" y="0"/>
                      </a:lnTo>
                      <a:lnTo>
                        <a:pt x="40" y="8"/>
                      </a:lnTo>
                      <a:lnTo>
                        <a:pt x="32" y="16"/>
                      </a:lnTo>
                      <a:lnTo>
                        <a:pt x="24" y="48"/>
                      </a:lnTo>
                      <a:lnTo>
                        <a:pt x="0" y="64"/>
                      </a:lnTo>
                      <a:lnTo>
                        <a:pt x="0" y="80"/>
                      </a:lnTo>
                      <a:lnTo>
                        <a:pt x="16" y="80"/>
                      </a:lnTo>
                      <a:lnTo>
                        <a:pt x="56" y="104"/>
                      </a:lnTo>
                      <a:lnTo>
                        <a:pt x="64" y="112"/>
                      </a:lnTo>
                      <a:lnTo>
                        <a:pt x="96" y="120"/>
                      </a:lnTo>
                      <a:lnTo>
                        <a:pt x="112" y="128"/>
                      </a:lnTo>
                      <a:lnTo>
                        <a:pt x="120" y="128"/>
                      </a:lnTo>
                      <a:lnTo>
                        <a:pt x="120" y="120"/>
                      </a:lnTo>
                      <a:lnTo>
                        <a:pt x="128" y="112"/>
                      </a:lnTo>
                      <a:lnTo>
                        <a:pt x="120" y="96"/>
                      </a:lnTo>
                      <a:lnTo>
                        <a:pt x="112" y="80"/>
                      </a:lnTo>
                      <a:close/>
                    </a:path>
                  </a:pathLst>
                </a:custGeom>
                <a:solidFill>
                  <a:srgbClr val="DDDDDD"/>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5" name="Freeform 621">
                  <a:extLst>
                    <a:ext uri="{FF2B5EF4-FFF2-40B4-BE49-F238E27FC236}">
                      <a16:creationId xmlns:a16="http://schemas.microsoft.com/office/drawing/2014/main" id="{424B76AC-202A-433F-A547-D1691304BB65}"/>
                    </a:ext>
                  </a:extLst>
                </p:cNvPr>
                <p:cNvSpPr>
                  <a:spLocks/>
                </p:cNvSpPr>
                <p:nvPr/>
              </p:nvSpPr>
              <p:spPr bwMode="auto">
                <a:xfrm>
                  <a:off x="3350332" y="2213390"/>
                  <a:ext cx="250816" cy="203743"/>
                </a:xfrm>
                <a:custGeom>
                  <a:avLst/>
                  <a:gdLst>
                    <a:gd name="T0" fmla="*/ 2147483647 w 240"/>
                    <a:gd name="T1" fmla="*/ 2147483647 h 224"/>
                    <a:gd name="T2" fmla="*/ 2147483647 w 240"/>
                    <a:gd name="T3" fmla="*/ 2147483647 h 224"/>
                    <a:gd name="T4" fmla="*/ 2147483647 w 240"/>
                    <a:gd name="T5" fmla="*/ 2147483647 h 224"/>
                    <a:gd name="T6" fmla="*/ 2147483647 w 240"/>
                    <a:gd name="T7" fmla="*/ 2147483647 h 224"/>
                    <a:gd name="T8" fmla="*/ 2147483647 w 240"/>
                    <a:gd name="T9" fmla="*/ 2147483647 h 224"/>
                    <a:gd name="T10" fmla="*/ 2147483647 w 240"/>
                    <a:gd name="T11" fmla="*/ 2147483647 h 224"/>
                    <a:gd name="T12" fmla="*/ 2147483647 w 240"/>
                    <a:gd name="T13" fmla="*/ 2147483647 h 224"/>
                    <a:gd name="T14" fmla="*/ 2147483647 w 240"/>
                    <a:gd name="T15" fmla="*/ 2147483647 h 224"/>
                    <a:gd name="T16" fmla="*/ 2147483647 w 240"/>
                    <a:gd name="T17" fmla="*/ 2147483647 h 224"/>
                    <a:gd name="T18" fmla="*/ 2147483647 w 240"/>
                    <a:gd name="T19" fmla="*/ 2147483647 h 224"/>
                    <a:gd name="T20" fmla="*/ 2147483647 w 240"/>
                    <a:gd name="T21" fmla="*/ 2147483647 h 224"/>
                    <a:gd name="T22" fmla="*/ 2147483647 w 240"/>
                    <a:gd name="T23" fmla="*/ 2147483647 h 224"/>
                    <a:gd name="T24" fmla="*/ 2147483647 w 240"/>
                    <a:gd name="T25" fmla="*/ 2147483647 h 224"/>
                    <a:gd name="T26" fmla="*/ 2147483647 w 240"/>
                    <a:gd name="T27" fmla="*/ 2147483647 h 224"/>
                    <a:gd name="T28" fmla="*/ 2147483647 w 240"/>
                    <a:gd name="T29" fmla="*/ 2147483647 h 224"/>
                    <a:gd name="T30" fmla="*/ 2147483647 w 240"/>
                    <a:gd name="T31" fmla="*/ 2147483647 h 224"/>
                    <a:gd name="T32" fmla="*/ 2147483647 w 240"/>
                    <a:gd name="T33" fmla="*/ 2147483647 h 224"/>
                    <a:gd name="T34" fmla="*/ 2147483647 w 240"/>
                    <a:gd name="T35" fmla="*/ 2147483647 h 224"/>
                    <a:gd name="T36" fmla="*/ 2147483647 w 240"/>
                    <a:gd name="T37" fmla="*/ 2147483647 h 224"/>
                    <a:gd name="T38" fmla="*/ 2147483647 w 240"/>
                    <a:gd name="T39" fmla="*/ 0 h 224"/>
                    <a:gd name="T40" fmla="*/ 2147483647 w 240"/>
                    <a:gd name="T41" fmla="*/ 2147483647 h 224"/>
                    <a:gd name="T42" fmla="*/ 2147483647 w 240"/>
                    <a:gd name="T43" fmla="*/ 2147483647 h 224"/>
                    <a:gd name="T44" fmla="*/ 0 w 240"/>
                    <a:gd name="T45" fmla="*/ 0 h 224"/>
                    <a:gd name="T46" fmla="*/ 0 w 240"/>
                    <a:gd name="T47" fmla="*/ 2147483647 h 224"/>
                    <a:gd name="T48" fmla="*/ 0 w 240"/>
                    <a:gd name="T49" fmla="*/ 2147483647 h 224"/>
                    <a:gd name="T50" fmla="*/ 2147483647 w 240"/>
                    <a:gd name="T51" fmla="*/ 2147483647 h 224"/>
                    <a:gd name="T52" fmla="*/ 2147483647 w 240"/>
                    <a:gd name="T53" fmla="*/ 2147483647 h 224"/>
                    <a:gd name="T54" fmla="*/ 2147483647 w 240"/>
                    <a:gd name="T55" fmla="*/ 2147483647 h 224"/>
                    <a:gd name="T56" fmla="*/ 2147483647 w 240"/>
                    <a:gd name="T57" fmla="*/ 2147483647 h 224"/>
                    <a:gd name="T58" fmla="*/ 2147483647 w 240"/>
                    <a:gd name="T59" fmla="*/ 2147483647 h 224"/>
                    <a:gd name="T60" fmla="*/ 2147483647 w 240"/>
                    <a:gd name="T61" fmla="*/ 2147483647 h 224"/>
                    <a:gd name="T62" fmla="*/ 2147483647 w 240"/>
                    <a:gd name="T63" fmla="*/ 2147483647 h 224"/>
                    <a:gd name="T64" fmla="*/ 2147483647 w 240"/>
                    <a:gd name="T65" fmla="*/ 2147483647 h 224"/>
                    <a:gd name="T66" fmla="*/ 2147483647 w 240"/>
                    <a:gd name="T67" fmla="*/ 2147483647 h 224"/>
                    <a:gd name="T68" fmla="*/ 2147483647 w 240"/>
                    <a:gd name="T69" fmla="*/ 2147483647 h 224"/>
                    <a:gd name="T70" fmla="*/ 2147483647 w 240"/>
                    <a:gd name="T71" fmla="*/ 2147483647 h 224"/>
                    <a:gd name="T72" fmla="*/ 2147483647 w 240"/>
                    <a:gd name="T73" fmla="*/ 2147483647 h 224"/>
                    <a:gd name="T74" fmla="*/ 2147483647 w 240"/>
                    <a:gd name="T75" fmla="*/ 2147483647 h 224"/>
                    <a:gd name="T76" fmla="*/ 2147483647 w 240"/>
                    <a:gd name="T77" fmla="*/ 2147483647 h 224"/>
                    <a:gd name="T78" fmla="*/ 2147483647 w 240"/>
                    <a:gd name="T79" fmla="*/ 2147483647 h 224"/>
                    <a:gd name="T80" fmla="*/ 2147483647 w 240"/>
                    <a:gd name="T81" fmla="*/ 2147483647 h 224"/>
                    <a:gd name="T82" fmla="*/ 2147483647 w 240"/>
                    <a:gd name="T83" fmla="*/ 2147483647 h 224"/>
                    <a:gd name="T84" fmla="*/ 2147483647 w 240"/>
                    <a:gd name="T85" fmla="*/ 2147483647 h 224"/>
                    <a:gd name="T86" fmla="*/ 2147483647 w 240"/>
                    <a:gd name="T87" fmla="*/ 2147483647 h 224"/>
                    <a:gd name="T88" fmla="*/ 2147483647 w 240"/>
                    <a:gd name="T89" fmla="*/ 2147483647 h 224"/>
                    <a:gd name="T90" fmla="*/ 2147483647 w 240"/>
                    <a:gd name="T91" fmla="*/ 2147483647 h 2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24"/>
                    <a:gd name="T140" fmla="*/ 240 w 240"/>
                    <a:gd name="T141" fmla="*/ 224 h 2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24">
                      <a:moveTo>
                        <a:pt x="208" y="152"/>
                      </a:moveTo>
                      <a:lnTo>
                        <a:pt x="216" y="128"/>
                      </a:lnTo>
                      <a:lnTo>
                        <a:pt x="200" y="120"/>
                      </a:lnTo>
                      <a:lnTo>
                        <a:pt x="200" y="104"/>
                      </a:lnTo>
                      <a:lnTo>
                        <a:pt x="208" y="88"/>
                      </a:lnTo>
                      <a:lnTo>
                        <a:pt x="208" y="48"/>
                      </a:lnTo>
                      <a:lnTo>
                        <a:pt x="192" y="48"/>
                      </a:lnTo>
                      <a:lnTo>
                        <a:pt x="176" y="32"/>
                      </a:lnTo>
                      <a:lnTo>
                        <a:pt x="160" y="24"/>
                      </a:lnTo>
                      <a:lnTo>
                        <a:pt x="144" y="24"/>
                      </a:lnTo>
                      <a:lnTo>
                        <a:pt x="120" y="32"/>
                      </a:lnTo>
                      <a:lnTo>
                        <a:pt x="120" y="40"/>
                      </a:lnTo>
                      <a:lnTo>
                        <a:pt x="104" y="48"/>
                      </a:lnTo>
                      <a:lnTo>
                        <a:pt x="88" y="48"/>
                      </a:lnTo>
                      <a:lnTo>
                        <a:pt x="72" y="40"/>
                      </a:lnTo>
                      <a:lnTo>
                        <a:pt x="56" y="40"/>
                      </a:lnTo>
                      <a:lnTo>
                        <a:pt x="56" y="24"/>
                      </a:lnTo>
                      <a:lnTo>
                        <a:pt x="48" y="16"/>
                      </a:lnTo>
                      <a:lnTo>
                        <a:pt x="48" y="8"/>
                      </a:lnTo>
                      <a:lnTo>
                        <a:pt x="40" y="0"/>
                      </a:lnTo>
                      <a:lnTo>
                        <a:pt x="24" y="16"/>
                      </a:lnTo>
                      <a:lnTo>
                        <a:pt x="8" y="8"/>
                      </a:lnTo>
                      <a:lnTo>
                        <a:pt x="0" y="0"/>
                      </a:lnTo>
                      <a:lnTo>
                        <a:pt x="0" y="32"/>
                      </a:lnTo>
                      <a:lnTo>
                        <a:pt x="0" y="40"/>
                      </a:lnTo>
                      <a:lnTo>
                        <a:pt x="16" y="64"/>
                      </a:lnTo>
                      <a:lnTo>
                        <a:pt x="16" y="80"/>
                      </a:lnTo>
                      <a:lnTo>
                        <a:pt x="16" y="96"/>
                      </a:lnTo>
                      <a:lnTo>
                        <a:pt x="40" y="120"/>
                      </a:lnTo>
                      <a:lnTo>
                        <a:pt x="48" y="136"/>
                      </a:lnTo>
                      <a:lnTo>
                        <a:pt x="56" y="152"/>
                      </a:lnTo>
                      <a:lnTo>
                        <a:pt x="56" y="144"/>
                      </a:lnTo>
                      <a:lnTo>
                        <a:pt x="72" y="160"/>
                      </a:lnTo>
                      <a:lnTo>
                        <a:pt x="88" y="176"/>
                      </a:lnTo>
                      <a:lnTo>
                        <a:pt x="112" y="192"/>
                      </a:lnTo>
                      <a:lnTo>
                        <a:pt x="136" y="200"/>
                      </a:lnTo>
                      <a:lnTo>
                        <a:pt x="152" y="192"/>
                      </a:lnTo>
                      <a:lnTo>
                        <a:pt x="168" y="208"/>
                      </a:lnTo>
                      <a:lnTo>
                        <a:pt x="208" y="224"/>
                      </a:lnTo>
                      <a:lnTo>
                        <a:pt x="216" y="224"/>
                      </a:lnTo>
                      <a:lnTo>
                        <a:pt x="216" y="208"/>
                      </a:lnTo>
                      <a:lnTo>
                        <a:pt x="240" y="200"/>
                      </a:lnTo>
                      <a:lnTo>
                        <a:pt x="232" y="184"/>
                      </a:lnTo>
                      <a:lnTo>
                        <a:pt x="232" y="176"/>
                      </a:lnTo>
                      <a:lnTo>
                        <a:pt x="216" y="160"/>
                      </a:lnTo>
                      <a:lnTo>
                        <a:pt x="208" y="152"/>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6" name="Freeform 622">
                  <a:extLst>
                    <a:ext uri="{FF2B5EF4-FFF2-40B4-BE49-F238E27FC236}">
                      <a16:creationId xmlns:a16="http://schemas.microsoft.com/office/drawing/2014/main" id="{B862309C-0AEB-4AAA-9827-9B6FAC8FF35F}"/>
                    </a:ext>
                  </a:extLst>
                </p:cNvPr>
                <p:cNvSpPr>
                  <a:spLocks/>
                </p:cNvSpPr>
                <p:nvPr/>
              </p:nvSpPr>
              <p:spPr bwMode="auto">
                <a:xfrm>
                  <a:off x="3567877" y="2257261"/>
                  <a:ext cx="216691" cy="173999"/>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2147483647 h 192"/>
                    <a:gd name="T24" fmla="*/ 2147483647 w 208"/>
                    <a:gd name="T25" fmla="*/ 0 h 192"/>
                    <a:gd name="T26" fmla="*/ 2147483647 w 208"/>
                    <a:gd name="T27" fmla="*/ 0 h 192"/>
                    <a:gd name="T28" fmla="*/ 2147483647 w 208"/>
                    <a:gd name="T29" fmla="*/ 0 h 192"/>
                    <a:gd name="T30" fmla="*/ 2147483647 w 208"/>
                    <a:gd name="T31" fmla="*/ 2147483647 h 192"/>
                    <a:gd name="T32" fmla="*/ 2147483647 w 208"/>
                    <a:gd name="T33" fmla="*/ 2147483647 h 192"/>
                    <a:gd name="T34" fmla="*/ 2147483647 w 208"/>
                    <a:gd name="T35" fmla="*/ 2147483647 h 192"/>
                    <a:gd name="T36" fmla="*/ 2147483647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0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2147483647 w 208"/>
                    <a:gd name="T67" fmla="*/ 2147483647 h 192"/>
                    <a:gd name="T68" fmla="*/ 2147483647 w 208"/>
                    <a:gd name="T69" fmla="*/ 2147483647 h 192"/>
                    <a:gd name="T70" fmla="*/ 2147483647 w 208"/>
                    <a:gd name="T71" fmla="*/ 2147483647 h 192"/>
                    <a:gd name="T72" fmla="*/ 2147483647 w 208"/>
                    <a:gd name="T73" fmla="*/ 2147483647 h 192"/>
                    <a:gd name="T74" fmla="*/ 2147483647 w 208"/>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192"/>
                    <a:gd name="T116" fmla="*/ 208 w 208"/>
                    <a:gd name="T117" fmla="*/ 192 h 1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192">
                      <a:moveTo>
                        <a:pt x="112" y="184"/>
                      </a:moveTo>
                      <a:lnTo>
                        <a:pt x="128" y="176"/>
                      </a:lnTo>
                      <a:lnTo>
                        <a:pt x="120" y="160"/>
                      </a:lnTo>
                      <a:lnTo>
                        <a:pt x="112" y="144"/>
                      </a:lnTo>
                      <a:lnTo>
                        <a:pt x="120" y="136"/>
                      </a:lnTo>
                      <a:lnTo>
                        <a:pt x="136" y="136"/>
                      </a:lnTo>
                      <a:lnTo>
                        <a:pt x="160" y="96"/>
                      </a:lnTo>
                      <a:lnTo>
                        <a:pt x="168" y="80"/>
                      </a:lnTo>
                      <a:lnTo>
                        <a:pt x="176" y="64"/>
                      </a:lnTo>
                      <a:lnTo>
                        <a:pt x="168" y="56"/>
                      </a:lnTo>
                      <a:lnTo>
                        <a:pt x="168" y="32"/>
                      </a:lnTo>
                      <a:lnTo>
                        <a:pt x="208" y="24"/>
                      </a:lnTo>
                      <a:lnTo>
                        <a:pt x="192" y="0"/>
                      </a:lnTo>
                      <a:lnTo>
                        <a:pt x="176" y="0"/>
                      </a:lnTo>
                      <a:lnTo>
                        <a:pt x="152" y="0"/>
                      </a:lnTo>
                      <a:lnTo>
                        <a:pt x="128" y="8"/>
                      </a:lnTo>
                      <a:lnTo>
                        <a:pt x="128" y="24"/>
                      </a:lnTo>
                      <a:lnTo>
                        <a:pt x="120" y="40"/>
                      </a:lnTo>
                      <a:lnTo>
                        <a:pt x="112" y="48"/>
                      </a:lnTo>
                      <a:lnTo>
                        <a:pt x="112" y="56"/>
                      </a:lnTo>
                      <a:lnTo>
                        <a:pt x="104" y="72"/>
                      </a:lnTo>
                      <a:lnTo>
                        <a:pt x="80" y="80"/>
                      </a:lnTo>
                      <a:lnTo>
                        <a:pt x="72" y="88"/>
                      </a:lnTo>
                      <a:lnTo>
                        <a:pt x="56" y="112"/>
                      </a:lnTo>
                      <a:lnTo>
                        <a:pt x="32" y="112"/>
                      </a:lnTo>
                      <a:lnTo>
                        <a:pt x="16" y="104"/>
                      </a:lnTo>
                      <a:lnTo>
                        <a:pt x="0" y="104"/>
                      </a:lnTo>
                      <a:lnTo>
                        <a:pt x="8" y="112"/>
                      </a:lnTo>
                      <a:lnTo>
                        <a:pt x="24" y="128"/>
                      </a:lnTo>
                      <a:lnTo>
                        <a:pt x="24" y="136"/>
                      </a:lnTo>
                      <a:lnTo>
                        <a:pt x="32" y="152"/>
                      </a:lnTo>
                      <a:lnTo>
                        <a:pt x="8" y="160"/>
                      </a:lnTo>
                      <a:lnTo>
                        <a:pt x="8" y="176"/>
                      </a:lnTo>
                      <a:lnTo>
                        <a:pt x="32" y="168"/>
                      </a:lnTo>
                      <a:lnTo>
                        <a:pt x="72" y="168"/>
                      </a:lnTo>
                      <a:lnTo>
                        <a:pt x="88" y="192"/>
                      </a:lnTo>
                      <a:lnTo>
                        <a:pt x="96" y="192"/>
                      </a:lnTo>
                      <a:lnTo>
                        <a:pt x="112" y="18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7" name="Freeform 624">
                  <a:extLst>
                    <a:ext uri="{FF2B5EF4-FFF2-40B4-BE49-F238E27FC236}">
                      <a16:creationId xmlns:a16="http://schemas.microsoft.com/office/drawing/2014/main" id="{9A9B6CC6-1EDE-429C-BB1D-FF3DE9A30087}"/>
                    </a:ext>
                  </a:extLst>
                </p:cNvPr>
                <p:cNvSpPr>
                  <a:spLocks/>
                </p:cNvSpPr>
                <p:nvPr/>
              </p:nvSpPr>
              <p:spPr bwMode="auto">
                <a:xfrm>
                  <a:off x="3559346" y="2234954"/>
                  <a:ext cx="191951" cy="124179"/>
                </a:xfrm>
                <a:custGeom>
                  <a:avLst/>
                  <a:gdLst>
                    <a:gd name="T0" fmla="*/ 2147483647 w 184"/>
                    <a:gd name="T1" fmla="*/ 2147483647 h 136"/>
                    <a:gd name="T2" fmla="*/ 2147483647 w 184"/>
                    <a:gd name="T3" fmla="*/ 2147483647 h 136"/>
                    <a:gd name="T4" fmla="*/ 2147483647 w 184"/>
                    <a:gd name="T5" fmla="*/ 2147483647 h 136"/>
                    <a:gd name="T6" fmla="*/ 2147483647 w 184"/>
                    <a:gd name="T7" fmla="*/ 0 h 136"/>
                    <a:gd name="T8" fmla="*/ 2147483647 w 184"/>
                    <a:gd name="T9" fmla="*/ 2147483647 h 136"/>
                    <a:gd name="T10" fmla="*/ 2147483647 w 184"/>
                    <a:gd name="T11" fmla="*/ 2147483647 h 136"/>
                    <a:gd name="T12" fmla="*/ 2147483647 w 184"/>
                    <a:gd name="T13" fmla="*/ 2147483647 h 136"/>
                    <a:gd name="T14" fmla="*/ 2147483647 w 184"/>
                    <a:gd name="T15" fmla="*/ 2147483647 h 136"/>
                    <a:gd name="T16" fmla="*/ 2147483647 w 184"/>
                    <a:gd name="T17" fmla="*/ 2147483647 h 136"/>
                    <a:gd name="T18" fmla="*/ 2147483647 w 184"/>
                    <a:gd name="T19" fmla="*/ 2147483647 h 136"/>
                    <a:gd name="T20" fmla="*/ 2147483647 w 184"/>
                    <a:gd name="T21" fmla="*/ 2147483647 h 136"/>
                    <a:gd name="T22" fmla="*/ 2147483647 w 184"/>
                    <a:gd name="T23" fmla="*/ 2147483647 h 136"/>
                    <a:gd name="T24" fmla="*/ 2147483647 w 184"/>
                    <a:gd name="T25" fmla="*/ 2147483647 h 136"/>
                    <a:gd name="T26" fmla="*/ 2147483647 w 184"/>
                    <a:gd name="T27" fmla="*/ 2147483647 h 136"/>
                    <a:gd name="T28" fmla="*/ 2147483647 w 184"/>
                    <a:gd name="T29" fmla="*/ 2147483647 h 136"/>
                    <a:gd name="T30" fmla="*/ 2147483647 w 184"/>
                    <a:gd name="T31" fmla="*/ 2147483647 h 136"/>
                    <a:gd name="T32" fmla="*/ 0 w 184"/>
                    <a:gd name="T33" fmla="*/ 2147483647 h 136"/>
                    <a:gd name="T34" fmla="*/ 0 w 184"/>
                    <a:gd name="T35" fmla="*/ 2147483647 h 136"/>
                    <a:gd name="T36" fmla="*/ 2147483647 w 184"/>
                    <a:gd name="T37" fmla="*/ 2147483647 h 136"/>
                    <a:gd name="T38" fmla="*/ 2147483647 w 184"/>
                    <a:gd name="T39" fmla="*/ 2147483647 h 136"/>
                    <a:gd name="T40" fmla="*/ 2147483647 w 184"/>
                    <a:gd name="T41" fmla="*/ 2147483647 h 136"/>
                    <a:gd name="T42" fmla="*/ 2147483647 w 184"/>
                    <a:gd name="T43" fmla="*/ 2147483647 h 136"/>
                    <a:gd name="T44" fmla="*/ 2147483647 w 184"/>
                    <a:gd name="T45" fmla="*/ 2147483647 h 136"/>
                    <a:gd name="T46" fmla="*/ 2147483647 w 184"/>
                    <a:gd name="T47" fmla="*/ 2147483647 h 136"/>
                    <a:gd name="T48" fmla="*/ 2147483647 w 184"/>
                    <a:gd name="T49" fmla="*/ 2147483647 h 136"/>
                    <a:gd name="T50" fmla="*/ 2147483647 w 184"/>
                    <a:gd name="T51" fmla="*/ 2147483647 h 136"/>
                    <a:gd name="T52" fmla="*/ 2147483647 w 184"/>
                    <a:gd name="T53" fmla="*/ 2147483647 h 136"/>
                    <a:gd name="T54" fmla="*/ 2147483647 w 184"/>
                    <a:gd name="T55" fmla="*/ 2147483647 h 136"/>
                    <a:gd name="T56" fmla="*/ 2147483647 w 184"/>
                    <a:gd name="T57" fmla="*/ 2147483647 h 136"/>
                    <a:gd name="T58" fmla="*/ 2147483647 w 184"/>
                    <a:gd name="T59" fmla="*/ 2147483647 h 136"/>
                    <a:gd name="T60" fmla="*/ 2147483647 w 184"/>
                    <a:gd name="T61" fmla="*/ 2147483647 h 136"/>
                    <a:gd name="T62" fmla="*/ 2147483647 w 184"/>
                    <a:gd name="T63" fmla="*/ 2147483647 h 136"/>
                    <a:gd name="T64" fmla="*/ 2147483647 w 184"/>
                    <a:gd name="T65" fmla="*/ 2147483647 h 136"/>
                    <a:gd name="T66" fmla="*/ 2147483647 w 184"/>
                    <a:gd name="T67" fmla="*/ 2147483647 h 136"/>
                    <a:gd name="T68" fmla="*/ 2147483647 w 184"/>
                    <a:gd name="T69" fmla="*/ 2147483647 h 1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36"/>
                    <a:gd name="T107" fmla="*/ 184 w 184"/>
                    <a:gd name="T108" fmla="*/ 136 h 1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36">
                      <a:moveTo>
                        <a:pt x="168" y="8"/>
                      </a:moveTo>
                      <a:lnTo>
                        <a:pt x="152" y="16"/>
                      </a:lnTo>
                      <a:lnTo>
                        <a:pt x="144" y="16"/>
                      </a:lnTo>
                      <a:lnTo>
                        <a:pt x="136" y="0"/>
                      </a:lnTo>
                      <a:lnTo>
                        <a:pt x="120" y="8"/>
                      </a:lnTo>
                      <a:lnTo>
                        <a:pt x="112" y="16"/>
                      </a:lnTo>
                      <a:lnTo>
                        <a:pt x="96" y="24"/>
                      </a:lnTo>
                      <a:lnTo>
                        <a:pt x="88" y="16"/>
                      </a:lnTo>
                      <a:lnTo>
                        <a:pt x="80" y="16"/>
                      </a:lnTo>
                      <a:lnTo>
                        <a:pt x="64" y="8"/>
                      </a:lnTo>
                      <a:lnTo>
                        <a:pt x="56" y="32"/>
                      </a:lnTo>
                      <a:lnTo>
                        <a:pt x="40" y="40"/>
                      </a:lnTo>
                      <a:lnTo>
                        <a:pt x="32" y="48"/>
                      </a:lnTo>
                      <a:lnTo>
                        <a:pt x="16" y="40"/>
                      </a:lnTo>
                      <a:lnTo>
                        <a:pt x="8" y="40"/>
                      </a:lnTo>
                      <a:lnTo>
                        <a:pt x="8" y="64"/>
                      </a:lnTo>
                      <a:lnTo>
                        <a:pt x="0" y="80"/>
                      </a:lnTo>
                      <a:lnTo>
                        <a:pt x="0" y="96"/>
                      </a:lnTo>
                      <a:lnTo>
                        <a:pt x="16" y="104"/>
                      </a:lnTo>
                      <a:lnTo>
                        <a:pt x="8" y="128"/>
                      </a:lnTo>
                      <a:lnTo>
                        <a:pt x="24" y="128"/>
                      </a:lnTo>
                      <a:lnTo>
                        <a:pt x="40" y="136"/>
                      </a:lnTo>
                      <a:lnTo>
                        <a:pt x="64" y="136"/>
                      </a:lnTo>
                      <a:lnTo>
                        <a:pt x="80" y="112"/>
                      </a:lnTo>
                      <a:lnTo>
                        <a:pt x="88" y="104"/>
                      </a:lnTo>
                      <a:lnTo>
                        <a:pt x="112" y="96"/>
                      </a:lnTo>
                      <a:lnTo>
                        <a:pt x="120" y="80"/>
                      </a:lnTo>
                      <a:lnTo>
                        <a:pt x="120" y="72"/>
                      </a:lnTo>
                      <a:lnTo>
                        <a:pt x="128" y="64"/>
                      </a:lnTo>
                      <a:lnTo>
                        <a:pt x="136" y="48"/>
                      </a:lnTo>
                      <a:lnTo>
                        <a:pt x="136" y="32"/>
                      </a:lnTo>
                      <a:lnTo>
                        <a:pt x="160" y="24"/>
                      </a:lnTo>
                      <a:lnTo>
                        <a:pt x="184" y="24"/>
                      </a:lnTo>
                      <a:lnTo>
                        <a:pt x="176" y="8"/>
                      </a:lnTo>
                      <a:lnTo>
                        <a:pt x="168" y="8"/>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8" name="Freeform 636">
                  <a:extLst>
                    <a:ext uri="{FF2B5EF4-FFF2-40B4-BE49-F238E27FC236}">
                      <a16:creationId xmlns:a16="http://schemas.microsoft.com/office/drawing/2014/main" id="{0CE790B7-5308-466C-A596-D6FEE84D7C45}"/>
                    </a:ext>
                  </a:extLst>
                </p:cNvPr>
                <p:cNvSpPr>
                  <a:spLocks/>
                </p:cNvSpPr>
                <p:nvPr/>
              </p:nvSpPr>
              <p:spPr bwMode="auto">
                <a:xfrm>
                  <a:off x="2556082" y="2562875"/>
                  <a:ext cx="100668" cy="65436"/>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2147483647 h 72"/>
                    <a:gd name="T14" fmla="*/ 2147483647 w 96"/>
                    <a:gd name="T15" fmla="*/ 2147483647 h 72"/>
                    <a:gd name="T16" fmla="*/ 2147483647 w 96"/>
                    <a:gd name="T17" fmla="*/ 2147483647 h 72"/>
                    <a:gd name="T18" fmla="*/ 2147483647 w 96"/>
                    <a:gd name="T19" fmla="*/ 2147483647 h 72"/>
                    <a:gd name="T20" fmla="*/ 2147483647 w 96"/>
                    <a:gd name="T21" fmla="*/ 2147483647 h 72"/>
                    <a:gd name="T22" fmla="*/ 2147483647 w 96"/>
                    <a:gd name="T23" fmla="*/ 2147483647 h 72"/>
                    <a:gd name="T24" fmla="*/ 2147483647 w 96"/>
                    <a:gd name="T25" fmla="*/ 2147483647 h 72"/>
                    <a:gd name="T26" fmla="*/ 2147483647 w 96"/>
                    <a:gd name="T27" fmla="*/ 0 h 72"/>
                    <a:gd name="T28" fmla="*/ 2147483647 w 96"/>
                    <a:gd name="T29" fmla="*/ 0 h 72"/>
                    <a:gd name="T30" fmla="*/ 2147483647 w 96"/>
                    <a:gd name="T31" fmla="*/ 2147483647 h 72"/>
                    <a:gd name="T32" fmla="*/ 2147483647 w 96"/>
                    <a:gd name="T33" fmla="*/ 2147483647 h 72"/>
                    <a:gd name="T34" fmla="*/ 2147483647 w 96"/>
                    <a:gd name="T35" fmla="*/ 2147483647 h 72"/>
                    <a:gd name="T36" fmla="*/ 0 w 96"/>
                    <a:gd name="T37" fmla="*/ 2147483647 h 72"/>
                    <a:gd name="T38" fmla="*/ 2147483647 w 96"/>
                    <a:gd name="T39" fmla="*/ 2147483647 h 72"/>
                    <a:gd name="T40" fmla="*/ 2147483647 w 96"/>
                    <a:gd name="T41" fmla="*/ 2147483647 h 72"/>
                    <a:gd name="T42" fmla="*/ 2147483647 w 96"/>
                    <a:gd name="T43" fmla="*/ 2147483647 h 72"/>
                    <a:gd name="T44" fmla="*/ 2147483647 w 96"/>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72"/>
                    <a:gd name="T71" fmla="*/ 96 w 96"/>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72">
                      <a:moveTo>
                        <a:pt x="40" y="40"/>
                      </a:moveTo>
                      <a:lnTo>
                        <a:pt x="56" y="40"/>
                      </a:lnTo>
                      <a:lnTo>
                        <a:pt x="64" y="56"/>
                      </a:lnTo>
                      <a:lnTo>
                        <a:pt x="72" y="64"/>
                      </a:lnTo>
                      <a:lnTo>
                        <a:pt x="80" y="72"/>
                      </a:lnTo>
                      <a:lnTo>
                        <a:pt x="88" y="72"/>
                      </a:lnTo>
                      <a:lnTo>
                        <a:pt x="96" y="64"/>
                      </a:lnTo>
                      <a:lnTo>
                        <a:pt x="96" y="48"/>
                      </a:lnTo>
                      <a:lnTo>
                        <a:pt x="96" y="32"/>
                      </a:lnTo>
                      <a:lnTo>
                        <a:pt x="88" y="16"/>
                      </a:lnTo>
                      <a:lnTo>
                        <a:pt x="80" y="8"/>
                      </a:lnTo>
                      <a:lnTo>
                        <a:pt x="64" y="8"/>
                      </a:lnTo>
                      <a:lnTo>
                        <a:pt x="48" y="8"/>
                      </a:lnTo>
                      <a:lnTo>
                        <a:pt x="32" y="0"/>
                      </a:lnTo>
                      <a:lnTo>
                        <a:pt x="24" y="0"/>
                      </a:lnTo>
                      <a:lnTo>
                        <a:pt x="24" y="8"/>
                      </a:lnTo>
                      <a:lnTo>
                        <a:pt x="24" y="16"/>
                      </a:lnTo>
                      <a:lnTo>
                        <a:pt x="16" y="16"/>
                      </a:lnTo>
                      <a:lnTo>
                        <a:pt x="0" y="24"/>
                      </a:lnTo>
                      <a:lnTo>
                        <a:pt x="8" y="24"/>
                      </a:lnTo>
                      <a:lnTo>
                        <a:pt x="24" y="56"/>
                      </a:lnTo>
                      <a:lnTo>
                        <a:pt x="32" y="48"/>
                      </a:lnTo>
                      <a:lnTo>
                        <a:pt x="40" y="40"/>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59" name="Freeform 637">
                  <a:extLst>
                    <a:ext uri="{FF2B5EF4-FFF2-40B4-BE49-F238E27FC236}">
                      <a16:creationId xmlns:a16="http://schemas.microsoft.com/office/drawing/2014/main" id="{32ED8EC0-B087-4964-B2B8-11D16E4DDEDD}"/>
                    </a:ext>
                  </a:extLst>
                </p:cNvPr>
                <p:cNvSpPr>
                  <a:spLocks/>
                </p:cNvSpPr>
                <p:nvPr/>
              </p:nvSpPr>
              <p:spPr bwMode="auto">
                <a:xfrm>
                  <a:off x="2531341" y="2519004"/>
                  <a:ext cx="83605" cy="50564"/>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0 h 56"/>
                    <a:gd name="T20" fmla="*/ 2147483647 w 80"/>
                    <a:gd name="T21" fmla="*/ 0 h 56"/>
                    <a:gd name="T22" fmla="*/ 2147483647 w 80"/>
                    <a:gd name="T23" fmla="*/ 0 h 56"/>
                    <a:gd name="T24" fmla="*/ 0 w 80"/>
                    <a:gd name="T25" fmla="*/ 2147483647 h 56"/>
                    <a:gd name="T26" fmla="*/ 2147483647 w 80"/>
                    <a:gd name="T27" fmla="*/ 2147483647 h 56"/>
                    <a:gd name="T28" fmla="*/ 2147483647 w 80"/>
                    <a:gd name="T29" fmla="*/ 2147483647 h 56"/>
                    <a:gd name="T30" fmla="*/ 2147483647 w 80"/>
                    <a:gd name="T31" fmla="*/ 2147483647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56"/>
                    <a:gd name="T50" fmla="*/ 80 w 80"/>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0" name="Freeform 639">
                  <a:extLst>
                    <a:ext uri="{FF2B5EF4-FFF2-40B4-BE49-F238E27FC236}">
                      <a16:creationId xmlns:a16="http://schemas.microsoft.com/office/drawing/2014/main" id="{E30CBC5B-E50B-4810-ABFB-C8B6B4492C71}"/>
                    </a:ext>
                  </a:extLst>
                </p:cNvPr>
                <p:cNvSpPr>
                  <a:spLocks/>
                </p:cNvSpPr>
                <p:nvPr/>
              </p:nvSpPr>
              <p:spPr bwMode="auto">
                <a:xfrm>
                  <a:off x="2531341" y="2519004"/>
                  <a:ext cx="83605" cy="50564"/>
                </a:xfrm>
                <a:custGeom>
                  <a:avLst/>
                  <a:gdLst>
                    <a:gd name="T0" fmla="*/ 2147483647 w 80"/>
                    <a:gd name="T1" fmla="*/ 2147483647 h 56"/>
                    <a:gd name="T2" fmla="*/ 2147483647 w 80"/>
                    <a:gd name="T3" fmla="*/ 2147483647 h 56"/>
                    <a:gd name="T4" fmla="*/ 2147483647 w 80"/>
                    <a:gd name="T5" fmla="*/ 2147483647 h 56"/>
                    <a:gd name="T6" fmla="*/ 2147483647 w 80"/>
                    <a:gd name="T7" fmla="*/ 2147483647 h 56"/>
                    <a:gd name="T8" fmla="*/ 2147483647 w 80"/>
                    <a:gd name="T9" fmla="*/ 2147483647 h 56"/>
                    <a:gd name="T10" fmla="*/ 2147483647 w 80"/>
                    <a:gd name="T11" fmla="*/ 2147483647 h 56"/>
                    <a:gd name="T12" fmla="*/ 2147483647 w 80"/>
                    <a:gd name="T13" fmla="*/ 2147483647 h 56"/>
                    <a:gd name="T14" fmla="*/ 2147483647 w 80"/>
                    <a:gd name="T15" fmla="*/ 2147483647 h 56"/>
                    <a:gd name="T16" fmla="*/ 2147483647 w 80"/>
                    <a:gd name="T17" fmla="*/ 2147483647 h 56"/>
                    <a:gd name="T18" fmla="*/ 2147483647 w 80"/>
                    <a:gd name="T19" fmla="*/ 2147483647 h 56"/>
                    <a:gd name="T20" fmla="*/ 2147483647 w 80"/>
                    <a:gd name="T21" fmla="*/ 2147483647 h 56"/>
                    <a:gd name="T22" fmla="*/ 2147483647 w 80"/>
                    <a:gd name="T23" fmla="*/ 0 h 56"/>
                    <a:gd name="T24" fmla="*/ 2147483647 w 80"/>
                    <a:gd name="T25" fmla="*/ 0 h 56"/>
                    <a:gd name="T26" fmla="*/ 2147483647 w 80"/>
                    <a:gd name="T27" fmla="*/ 0 h 56"/>
                    <a:gd name="T28" fmla="*/ 0 w 80"/>
                    <a:gd name="T29" fmla="*/ 2147483647 h 56"/>
                    <a:gd name="T30" fmla="*/ 2147483647 w 80"/>
                    <a:gd name="T31" fmla="*/ 2147483647 h 56"/>
                    <a:gd name="T32" fmla="*/ 2147483647 w 80"/>
                    <a:gd name="T33" fmla="*/ 2147483647 h 56"/>
                    <a:gd name="T34" fmla="*/ 2147483647 w 80"/>
                    <a:gd name="T35" fmla="*/ 2147483647 h 56"/>
                    <a:gd name="T36" fmla="*/ 2147483647 w 80"/>
                    <a:gd name="T37" fmla="*/ 214748364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56"/>
                    <a:gd name="T59" fmla="*/ 80 w 80"/>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56">
                      <a:moveTo>
                        <a:pt x="40" y="48"/>
                      </a:moveTo>
                      <a:lnTo>
                        <a:pt x="48" y="48"/>
                      </a:lnTo>
                      <a:lnTo>
                        <a:pt x="56" y="48"/>
                      </a:lnTo>
                      <a:lnTo>
                        <a:pt x="72" y="56"/>
                      </a:lnTo>
                      <a:lnTo>
                        <a:pt x="80" y="56"/>
                      </a:lnTo>
                      <a:lnTo>
                        <a:pt x="72" y="40"/>
                      </a:lnTo>
                      <a:lnTo>
                        <a:pt x="64" y="24"/>
                      </a:lnTo>
                      <a:lnTo>
                        <a:pt x="56" y="16"/>
                      </a:lnTo>
                      <a:lnTo>
                        <a:pt x="48" y="8"/>
                      </a:lnTo>
                      <a:lnTo>
                        <a:pt x="32" y="0"/>
                      </a:lnTo>
                      <a:lnTo>
                        <a:pt x="24" y="0"/>
                      </a:lnTo>
                      <a:lnTo>
                        <a:pt x="8" y="0"/>
                      </a:lnTo>
                      <a:lnTo>
                        <a:pt x="0" y="24"/>
                      </a:lnTo>
                      <a:lnTo>
                        <a:pt x="8" y="56"/>
                      </a:lnTo>
                      <a:lnTo>
                        <a:pt x="16" y="56"/>
                      </a:lnTo>
                      <a:lnTo>
                        <a:pt x="40" y="48"/>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1" name="Freeform 640">
                  <a:extLst>
                    <a:ext uri="{FF2B5EF4-FFF2-40B4-BE49-F238E27FC236}">
                      <a16:creationId xmlns:a16="http://schemas.microsoft.com/office/drawing/2014/main" id="{8F4C3316-93ED-4FE2-ACC4-759070EEE18A}"/>
                    </a:ext>
                  </a:extLst>
                </p:cNvPr>
                <p:cNvSpPr>
                  <a:spLocks/>
                </p:cNvSpPr>
                <p:nvPr/>
              </p:nvSpPr>
              <p:spPr bwMode="auto">
                <a:xfrm>
                  <a:off x="2539873" y="2388133"/>
                  <a:ext cx="158679" cy="152435"/>
                </a:xfrm>
                <a:custGeom>
                  <a:avLst/>
                  <a:gdLst>
                    <a:gd name="T0" fmla="*/ 2147483647 w 152"/>
                    <a:gd name="T1" fmla="*/ 2147483647 h 168"/>
                    <a:gd name="T2" fmla="*/ 2147483647 w 152"/>
                    <a:gd name="T3" fmla="*/ 2147483647 h 168"/>
                    <a:gd name="T4" fmla="*/ 2147483647 w 152"/>
                    <a:gd name="T5" fmla="*/ 2147483647 h 168"/>
                    <a:gd name="T6" fmla="*/ 2147483647 w 152"/>
                    <a:gd name="T7" fmla="*/ 2147483647 h 168"/>
                    <a:gd name="T8" fmla="*/ 2147483647 w 152"/>
                    <a:gd name="T9" fmla="*/ 2147483647 h 168"/>
                    <a:gd name="T10" fmla="*/ 2147483647 w 152"/>
                    <a:gd name="T11" fmla="*/ 2147483647 h 168"/>
                    <a:gd name="T12" fmla="*/ 2147483647 w 152"/>
                    <a:gd name="T13" fmla="*/ 2147483647 h 168"/>
                    <a:gd name="T14" fmla="*/ 2147483647 w 152"/>
                    <a:gd name="T15" fmla="*/ 2147483647 h 168"/>
                    <a:gd name="T16" fmla="*/ 2147483647 w 152"/>
                    <a:gd name="T17" fmla="*/ 2147483647 h 168"/>
                    <a:gd name="T18" fmla="*/ 2147483647 w 152"/>
                    <a:gd name="T19" fmla="*/ 2147483647 h 168"/>
                    <a:gd name="T20" fmla="*/ 2147483647 w 152"/>
                    <a:gd name="T21" fmla="*/ 2147483647 h 168"/>
                    <a:gd name="T22" fmla="*/ 2147483647 w 152"/>
                    <a:gd name="T23" fmla="*/ 0 h 168"/>
                    <a:gd name="T24" fmla="*/ 2147483647 w 152"/>
                    <a:gd name="T25" fmla="*/ 2147483647 h 168"/>
                    <a:gd name="T26" fmla="*/ 2147483647 w 152"/>
                    <a:gd name="T27" fmla="*/ 2147483647 h 168"/>
                    <a:gd name="T28" fmla="*/ 2147483647 w 152"/>
                    <a:gd name="T29" fmla="*/ 2147483647 h 168"/>
                    <a:gd name="T30" fmla="*/ 2147483647 w 152"/>
                    <a:gd name="T31" fmla="*/ 2147483647 h 168"/>
                    <a:gd name="T32" fmla="*/ 2147483647 w 152"/>
                    <a:gd name="T33" fmla="*/ 2147483647 h 168"/>
                    <a:gd name="T34" fmla="*/ 0 w 152"/>
                    <a:gd name="T35" fmla="*/ 2147483647 h 168"/>
                    <a:gd name="T36" fmla="*/ 2147483647 w 152"/>
                    <a:gd name="T37" fmla="*/ 2147483647 h 168"/>
                    <a:gd name="T38" fmla="*/ 2147483647 w 152"/>
                    <a:gd name="T39" fmla="*/ 2147483647 h 168"/>
                    <a:gd name="T40" fmla="*/ 0 w 152"/>
                    <a:gd name="T41" fmla="*/ 2147483647 h 168"/>
                    <a:gd name="T42" fmla="*/ 2147483647 w 152"/>
                    <a:gd name="T43" fmla="*/ 2147483647 h 168"/>
                    <a:gd name="T44" fmla="*/ 2147483647 w 152"/>
                    <a:gd name="T45" fmla="*/ 2147483647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2"/>
                    <a:gd name="T70" fmla="*/ 0 h 168"/>
                    <a:gd name="T71" fmla="*/ 152 w 152"/>
                    <a:gd name="T72" fmla="*/ 168 h 1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2" h="168">
                      <a:moveTo>
                        <a:pt x="24" y="144"/>
                      </a:moveTo>
                      <a:lnTo>
                        <a:pt x="40" y="152"/>
                      </a:lnTo>
                      <a:lnTo>
                        <a:pt x="48" y="160"/>
                      </a:lnTo>
                      <a:lnTo>
                        <a:pt x="56" y="168"/>
                      </a:lnTo>
                      <a:lnTo>
                        <a:pt x="72" y="152"/>
                      </a:lnTo>
                      <a:lnTo>
                        <a:pt x="80" y="160"/>
                      </a:lnTo>
                      <a:lnTo>
                        <a:pt x="136" y="160"/>
                      </a:lnTo>
                      <a:lnTo>
                        <a:pt x="152" y="152"/>
                      </a:lnTo>
                      <a:lnTo>
                        <a:pt x="144" y="144"/>
                      </a:lnTo>
                      <a:lnTo>
                        <a:pt x="128" y="32"/>
                      </a:lnTo>
                      <a:lnTo>
                        <a:pt x="144" y="32"/>
                      </a:lnTo>
                      <a:lnTo>
                        <a:pt x="104" y="0"/>
                      </a:lnTo>
                      <a:lnTo>
                        <a:pt x="104" y="16"/>
                      </a:lnTo>
                      <a:lnTo>
                        <a:pt x="64" y="16"/>
                      </a:lnTo>
                      <a:lnTo>
                        <a:pt x="64" y="48"/>
                      </a:lnTo>
                      <a:lnTo>
                        <a:pt x="56" y="56"/>
                      </a:lnTo>
                      <a:lnTo>
                        <a:pt x="48" y="80"/>
                      </a:lnTo>
                      <a:lnTo>
                        <a:pt x="0" y="80"/>
                      </a:lnTo>
                      <a:lnTo>
                        <a:pt x="8" y="104"/>
                      </a:lnTo>
                      <a:lnTo>
                        <a:pt x="8" y="136"/>
                      </a:lnTo>
                      <a:lnTo>
                        <a:pt x="0" y="144"/>
                      </a:lnTo>
                      <a:lnTo>
                        <a:pt x="16" y="144"/>
                      </a:lnTo>
                      <a:lnTo>
                        <a:pt x="24" y="144"/>
                      </a:lnTo>
                      <a:close/>
                    </a:path>
                  </a:pathLst>
                </a:custGeom>
                <a:solidFill>
                  <a:srgbClr val="DDDDDD"/>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2" name="Freeform 641">
                  <a:extLst>
                    <a:ext uri="{FF2B5EF4-FFF2-40B4-BE49-F238E27FC236}">
                      <a16:creationId xmlns:a16="http://schemas.microsoft.com/office/drawing/2014/main" id="{F4AC30DD-5836-4786-B447-D8C2E31C06AD}"/>
                    </a:ext>
                  </a:extLst>
                </p:cNvPr>
                <p:cNvSpPr>
                  <a:spLocks/>
                </p:cNvSpPr>
                <p:nvPr/>
              </p:nvSpPr>
              <p:spPr bwMode="auto">
                <a:xfrm>
                  <a:off x="3083307" y="2329389"/>
                  <a:ext cx="150148" cy="124179"/>
                </a:xfrm>
                <a:custGeom>
                  <a:avLst/>
                  <a:gdLst>
                    <a:gd name="T0" fmla="*/ 0 w 144"/>
                    <a:gd name="T1" fmla="*/ 2147483647 h 136"/>
                    <a:gd name="T2" fmla="*/ 2147483647 w 144"/>
                    <a:gd name="T3" fmla="*/ 2147483647 h 136"/>
                    <a:gd name="T4" fmla="*/ 2147483647 w 144"/>
                    <a:gd name="T5" fmla="*/ 2147483647 h 136"/>
                    <a:gd name="T6" fmla="*/ 2147483647 w 144"/>
                    <a:gd name="T7" fmla="*/ 2147483647 h 136"/>
                    <a:gd name="T8" fmla="*/ 2147483647 w 144"/>
                    <a:gd name="T9" fmla="*/ 2147483647 h 136"/>
                    <a:gd name="T10" fmla="*/ 2147483647 w 144"/>
                    <a:gd name="T11" fmla="*/ 2147483647 h 136"/>
                    <a:gd name="T12" fmla="*/ 2147483647 w 144"/>
                    <a:gd name="T13" fmla="*/ 2147483647 h 136"/>
                    <a:gd name="T14" fmla="*/ 2147483647 w 144"/>
                    <a:gd name="T15" fmla="*/ 2147483647 h 136"/>
                    <a:gd name="T16" fmla="*/ 2147483647 w 144"/>
                    <a:gd name="T17" fmla="*/ 2147483647 h 136"/>
                    <a:gd name="T18" fmla="*/ 2147483647 w 144"/>
                    <a:gd name="T19" fmla="*/ 2147483647 h 136"/>
                    <a:gd name="T20" fmla="*/ 2147483647 w 144"/>
                    <a:gd name="T21" fmla="*/ 2147483647 h 136"/>
                    <a:gd name="T22" fmla="*/ 2147483647 w 144"/>
                    <a:gd name="T23" fmla="*/ 2147483647 h 136"/>
                    <a:gd name="T24" fmla="*/ 2147483647 w 144"/>
                    <a:gd name="T25" fmla="*/ 2147483647 h 136"/>
                    <a:gd name="T26" fmla="*/ 2147483647 w 144"/>
                    <a:gd name="T27" fmla="*/ 0 h 136"/>
                    <a:gd name="T28" fmla="*/ 2147483647 w 144"/>
                    <a:gd name="T29" fmla="*/ 2147483647 h 136"/>
                    <a:gd name="T30" fmla="*/ 2147483647 w 144"/>
                    <a:gd name="T31" fmla="*/ 2147483647 h 136"/>
                    <a:gd name="T32" fmla="*/ 2147483647 w 144"/>
                    <a:gd name="T33" fmla="*/ 0 h 136"/>
                    <a:gd name="T34" fmla="*/ 2147483647 w 144"/>
                    <a:gd name="T35" fmla="*/ 2147483647 h 136"/>
                    <a:gd name="T36" fmla="*/ 2147483647 w 144"/>
                    <a:gd name="T37" fmla="*/ 0 h 136"/>
                    <a:gd name="T38" fmla="*/ 2147483647 w 144"/>
                    <a:gd name="T39" fmla="*/ 0 h 136"/>
                    <a:gd name="T40" fmla="*/ 2147483647 w 144"/>
                    <a:gd name="T41" fmla="*/ 2147483647 h 136"/>
                    <a:gd name="T42" fmla="*/ 0 w 144"/>
                    <a:gd name="T43" fmla="*/ 2147483647 h 1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36"/>
                    <a:gd name="T68" fmla="*/ 144 w 144"/>
                    <a:gd name="T69" fmla="*/ 136 h 1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36">
                      <a:moveTo>
                        <a:pt x="0" y="16"/>
                      </a:moveTo>
                      <a:lnTo>
                        <a:pt x="8" y="32"/>
                      </a:lnTo>
                      <a:lnTo>
                        <a:pt x="8" y="40"/>
                      </a:lnTo>
                      <a:lnTo>
                        <a:pt x="8" y="136"/>
                      </a:lnTo>
                      <a:lnTo>
                        <a:pt x="16" y="136"/>
                      </a:lnTo>
                      <a:lnTo>
                        <a:pt x="120" y="136"/>
                      </a:lnTo>
                      <a:lnTo>
                        <a:pt x="136" y="128"/>
                      </a:lnTo>
                      <a:lnTo>
                        <a:pt x="144" y="120"/>
                      </a:lnTo>
                      <a:lnTo>
                        <a:pt x="136" y="88"/>
                      </a:lnTo>
                      <a:lnTo>
                        <a:pt x="120" y="56"/>
                      </a:lnTo>
                      <a:lnTo>
                        <a:pt x="96" y="32"/>
                      </a:lnTo>
                      <a:lnTo>
                        <a:pt x="128" y="48"/>
                      </a:lnTo>
                      <a:lnTo>
                        <a:pt x="136" y="32"/>
                      </a:lnTo>
                      <a:lnTo>
                        <a:pt x="120" y="0"/>
                      </a:lnTo>
                      <a:lnTo>
                        <a:pt x="112" y="8"/>
                      </a:lnTo>
                      <a:lnTo>
                        <a:pt x="88" y="8"/>
                      </a:lnTo>
                      <a:lnTo>
                        <a:pt x="80" y="0"/>
                      </a:lnTo>
                      <a:lnTo>
                        <a:pt x="48" y="8"/>
                      </a:lnTo>
                      <a:lnTo>
                        <a:pt x="24" y="0"/>
                      </a:lnTo>
                      <a:lnTo>
                        <a:pt x="8" y="0"/>
                      </a:lnTo>
                      <a:lnTo>
                        <a:pt x="8" y="8"/>
                      </a:lnTo>
                      <a:lnTo>
                        <a:pt x="0" y="16"/>
                      </a:lnTo>
                      <a:close/>
                    </a:path>
                  </a:pathLst>
                </a:custGeom>
                <a:solidFill>
                  <a:srgbClr val="DDDDDD"/>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3" name="Freeform 642">
                  <a:extLst>
                    <a:ext uri="{FF2B5EF4-FFF2-40B4-BE49-F238E27FC236}">
                      <a16:creationId xmlns:a16="http://schemas.microsoft.com/office/drawing/2014/main" id="{5C84304D-89CD-4A91-AF86-8F8880349870}"/>
                    </a:ext>
                  </a:extLst>
                </p:cNvPr>
                <p:cNvSpPr>
                  <a:spLocks/>
                </p:cNvSpPr>
                <p:nvPr/>
              </p:nvSpPr>
              <p:spPr bwMode="auto">
                <a:xfrm>
                  <a:off x="2882825" y="2307825"/>
                  <a:ext cx="217545" cy="182178"/>
                </a:xfrm>
                <a:custGeom>
                  <a:avLst/>
                  <a:gdLst>
                    <a:gd name="T0" fmla="*/ 2147483647 w 208"/>
                    <a:gd name="T1" fmla="*/ 2147483647 h 200"/>
                    <a:gd name="T2" fmla="*/ 2147483647 w 208"/>
                    <a:gd name="T3" fmla="*/ 2147483647 h 200"/>
                    <a:gd name="T4" fmla="*/ 2147483647 w 208"/>
                    <a:gd name="T5" fmla="*/ 2147483647 h 200"/>
                    <a:gd name="T6" fmla="*/ 0 w 208"/>
                    <a:gd name="T7" fmla="*/ 2147483647 h 200"/>
                    <a:gd name="T8" fmla="*/ 0 w 208"/>
                    <a:gd name="T9" fmla="*/ 2147483647 h 200"/>
                    <a:gd name="T10" fmla="*/ 2147483647 w 208"/>
                    <a:gd name="T11" fmla="*/ 2147483647 h 200"/>
                    <a:gd name="T12" fmla="*/ 2147483647 w 208"/>
                    <a:gd name="T13" fmla="*/ 2147483647 h 200"/>
                    <a:gd name="T14" fmla="*/ 2147483647 w 208"/>
                    <a:gd name="T15" fmla="*/ 2147483647 h 200"/>
                    <a:gd name="T16" fmla="*/ 2147483647 w 208"/>
                    <a:gd name="T17" fmla="*/ 2147483647 h 200"/>
                    <a:gd name="T18" fmla="*/ 2147483647 w 208"/>
                    <a:gd name="T19" fmla="*/ 2147483647 h 200"/>
                    <a:gd name="T20" fmla="*/ 2147483647 w 208"/>
                    <a:gd name="T21" fmla="*/ 2147483647 h 200"/>
                    <a:gd name="T22" fmla="*/ 2147483647 w 208"/>
                    <a:gd name="T23" fmla="*/ 2147483647 h 200"/>
                    <a:gd name="T24" fmla="*/ 2147483647 w 208"/>
                    <a:gd name="T25" fmla="*/ 2147483647 h 200"/>
                    <a:gd name="T26" fmla="*/ 2147483647 w 208"/>
                    <a:gd name="T27" fmla="*/ 2147483647 h 200"/>
                    <a:gd name="T28" fmla="*/ 2147483647 w 208"/>
                    <a:gd name="T29" fmla="*/ 2147483647 h 200"/>
                    <a:gd name="T30" fmla="*/ 2147483647 w 208"/>
                    <a:gd name="T31" fmla="*/ 2147483647 h 200"/>
                    <a:gd name="T32" fmla="*/ 2147483647 w 208"/>
                    <a:gd name="T33" fmla="*/ 2147483647 h 200"/>
                    <a:gd name="T34" fmla="*/ 2147483647 w 208"/>
                    <a:gd name="T35" fmla="*/ 2147483647 h 200"/>
                    <a:gd name="T36" fmla="*/ 2147483647 w 208"/>
                    <a:gd name="T37" fmla="*/ 2147483647 h 200"/>
                    <a:gd name="T38" fmla="*/ 2147483647 w 208"/>
                    <a:gd name="T39" fmla="*/ 2147483647 h 200"/>
                    <a:gd name="T40" fmla="*/ 2147483647 w 208"/>
                    <a:gd name="T41" fmla="*/ 2147483647 h 200"/>
                    <a:gd name="T42" fmla="*/ 2147483647 w 208"/>
                    <a:gd name="T43" fmla="*/ 2147483647 h 200"/>
                    <a:gd name="T44" fmla="*/ 2147483647 w 208"/>
                    <a:gd name="T45" fmla="*/ 2147483647 h 200"/>
                    <a:gd name="T46" fmla="*/ 2147483647 w 208"/>
                    <a:gd name="T47" fmla="*/ 2147483647 h 200"/>
                    <a:gd name="T48" fmla="*/ 2147483647 w 208"/>
                    <a:gd name="T49" fmla="*/ 2147483647 h 200"/>
                    <a:gd name="T50" fmla="*/ 2147483647 w 208"/>
                    <a:gd name="T51" fmla="*/ 2147483647 h 200"/>
                    <a:gd name="T52" fmla="*/ 2147483647 w 208"/>
                    <a:gd name="T53" fmla="*/ 2147483647 h 200"/>
                    <a:gd name="T54" fmla="*/ 2147483647 w 208"/>
                    <a:gd name="T55" fmla="*/ 2147483647 h 200"/>
                    <a:gd name="T56" fmla="*/ 2147483647 w 208"/>
                    <a:gd name="T57" fmla="*/ 2147483647 h 200"/>
                    <a:gd name="T58" fmla="*/ 2147483647 w 208"/>
                    <a:gd name="T59" fmla="*/ 2147483647 h 200"/>
                    <a:gd name="T60" fmla="*/ 2147483647 w 208"/>
                    <a:gd name="T61" fmla="*/ 2147483647 h 200"/>
                    <a:gd name="T62" fmla="*/ 2147483647 w 208"/>
                    <a:gd name="T63" fmla="*/ 0 h 200"/>
                    <a:gd name="T64" fmla="*/ 2147483647 w 208"/>
                    <a:gd name="T65" fmla="*/ 2147483647 h 200"/>
                    <a:gd name="T66" fmla="*/ 2147483647 w 208"/>
                    <a:gd name="T67" fmla="*/ 2147483647 h 2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200"/>
                    <a:gd name="T104" fmla="*/ 208 w 208"/>
                    <a:gd name="T105" fmla="*/ 200 h 2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200">
                      <a:moveTo>
                        <a:pt x="16" y="24"/>
                      </a:moveTo>
                      <a:lnTo>
                        <a:pt x="8" y="32"/>
                      </a:lnTo>
                      <a:lnTo>
                        <a:pt x="8" y="40"/>
                      </a:lnTo>
                      <a:lnTo>
                        <a:pt x="0" y="48"/>
                      </a:lnTo>
                      <a:lnTo>
                        <a:pt x="0" y="112"/>
                      </a:lnTo>
                      <a:lnTo>
                        <a:pt x="24" y="136"/>
                      </a:lnTo>
                      <a:lnTo>
                        <a:pt x="32" y="136"/>
                      </a:lnTo>
                      <a:lnTo>
                        <a:pt x="64" y="144"/>
                      </a:lnTo>
                      <a:lnTo>
                        <a:pt x="72" y="152"/>
                      </a:lnTo>
                      <a:lnTo>
                        <a:pt x="88" y="144"/>
                      </a:lnTo>
                      <a:lnTo>
                        <a:pt x="184" y="192"/>
                      </a:lnTo>
                      <a:lnTo>
                        <a:pt x="192" y="200"/>
                      </a:lnTo>
                      <a:lnTo>
                        <a:pt x="192" y="184"/>
                      </a:lnTo>
                      <a:lnTo>
                        <a:pt x="200" y="184"/>
                      </a:lnTo>
                      <a:lnTo>
                        <a:pt x="208" y="160"/>
                      </a:lnTo>
                      <a:lnTo>
                        <a:pt x="200" y="160"/>
                      </a:lnTo>
                      <a:lnTo>
                        <a:pt x="200" y="64"/>
                      </a:lnTo>
                      <a:lnTo>
                        <a:pt x="200" y="56"/>
                      </a:lnTo>
                      <a:lnTo>
                        <a:pt x="192" y="40"/>
                      </a:lnTo>
                      <a:lnTo>
                        <a:pt x="200" y="32"/>
                      </a:lnTo>
                      <a:lnTo>
                        <a:pt x="200" y="24"/>
                      </a:lnTo>
                      <a:lnTo>
                        <a:pt x="192" y="16"/>
                      </a:lnTo>
                      <a:lnTo>
                        <a:pt x="176" y="8"/>
                      </a:lnTo>
                      <a:lnTo>
                        <a:pt x="160" y="8"/>
                      </a:lnTo>
                      <a:lnTo>
                        <a:pt x="136" y="16"/>
                      </a:lnTo>
                      <a:lnTo>
                        <a:pt x="136" y="32"/>
                      </a:lnTo>
                      <a:lnTo>
                        <a:pt x="112" y="40"/>
                      </a:lnTo>
                      <a:lnTo>
                        <a:pt x="96" y="24"/>
                      </a:lnTo>
                      <a:lnTo>
                        <a:pt x="88" y="16"/>
                      </a:lnTo>
                      <a:lnTo>
                        <a:pt x="80" y="8"/>
                      </a:lnTo>
                      <a:lnTo>
                        <a:pt x="48" y="8"/>
                      </a:lnTo>
                      <a:lnTo>
                        <a:pt x="32" y="0"/>
                      </a:lnTo>
                      <a:lnTo>
                        <a:pt x="32" y="8"/>
                      </a:lnTo>
                      <a:lnTo>
                        <a:pt x="16" y="2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4" name="Freeform 643">
                  <a:extLst>
                    <a:ext uri="{FF2B5EF4-FFF2-40B4-BE49-F238E27FC236}">
                      <a16:creationId xmlns:a16="http://schemas.microsoft.com/office/drawing/2014/main" id="{D67B5F76-55E1-4DAC-9586-BBBF54D84642}"/>
                    </a:ext>
                  </a:extLst>
                </p:cNvPr>
                <p:cNvSpPr>
                  <a:spLocks/>
                </p:cNvSpPr>
                <p:nvPr/>
              </p:nvSpPr>
              <p:spPr bwMode="auto">
                <a:xfrm>
                  <a:off x="2858085" y="2249826"/>
                  <a:ext cx="58012" cy="94435"/>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4"/>
                    <a:gd name="T65" fmla="*/ 56 w 56"/>
                    <a:gd name="T66" fmla="*/ 104 h 1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5" name="Freeform 644">
                  <a:extLst>
                    <a:ext uri="{FF2B5EF4-FFF2-40B4-BE49-F238E27FC236}">
                      <a16:creationId xmlns:a16="http://schemas.microsoft.com/office/drawing/2014/main" id="{81250399-AC21-47A5-BFC4-EDFBA14BA0F8}"/>
                    </a:ext>
                  </a:extLst>
                </p:cNvPr>
                <p:cNvSpPr>
                  <a:spLocks/>
                </p:cNvSpPr>
                <p:nvPr/>
              </p:nvSpPr>
              <p:spPr bwMode="auto">
                <a:xfrm>
                  <a:off x="2589353" y="2271389"/>
                  <a:ext cx="158679" cy="109307"/>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6" name="Freeform 645">
                  <a:extLst>
                    <a:ext uri="{FF2B5EF4-FFF2-40B4-BE49-F238E27FC236}">
                      <a16:creationId xmlns:a16="http://schemas.microsoft.com/office/drawing/2014/main" id="{3A98FAEC-A15D-48A2-81F9-AC0CAC2EA9C9}"/>
                    </a:ext>
                  </a:extLst>
                </p:cNvPr>
                <p:cNvSpPr>
                  <a:spLocks/>
                </p:cNvSpPr>
                <p:nvPr/>
              </p:nvSpPr>
              <p:spPr bwMode="auto">
                <a:xfrm>
                  <a:off x="2858085" y="2249826"/>
                  <a:ext cx="58012" cy="94435"/>
                </a:xfrm>
                <a:custGeom>
                  <a:avLst/>
                  <a:gdLst>
                    <a:gd name="T0" fmla="*/ 2147483647 w 56"/>
                    <a:gd name="T1" fmla="*/ 2147483647 h 104"/>
                    <a:gd name="T2" fmla="*/ 2147483647 w 56"/>
                    <a:gd name="T3" fmla="*/ 2147483647 h 104"/>
                    <a:gd name="T4" fmla="*/ 2147483647 w 56"/>
                    <a:gd name="T5" fmla="*/ 2147483647 h 104"/>
                    <a:gd name="T6" fmla="*/ 0 w 56"/>
                    <a:gd name="T7" fmla="*/ 2147483647 h 104"/>
                    <a:gd name="T8" fmla="*/ 0 w 56"/>
                    <a:gd name="T9" fmla="*/ 2147483647 h 104"/>
                    <a:gd name="T10" fmla="*/ 2147483647 w 56"/>
                    <a:gd name="T11" fmla="*/ 2147483647 h 104"/>
                    <a:gd name="T12" fmla="*/ 2147483647 w 56"/>
                    <a:gd name="T13" fmla="*/ 2147483647 h 104"/>
                    <a:gd name="T14" fmla="*/ 2147483647 w 56"/>
                    <a:gd name="T15" fmla="*/ 2147483647 h 104"/>
                    <a:gd name="T16" fmla="*/ 2147483647 w 56"/>
                    <a:gd name="T17" fmla="*/ 2147483647 h 104"/>
                    <a:gd name="T18" fmla="*/ 2147483647 w 56"/>
                    <a:gd name="T19" fmla="*/ 2147483647 h 104"/>
                    <a:gd name="T20" fmla="*/ 2147483647 w 56"/>
                    <a:gd name="T21" fmla="*/ 2147483647 h 104"/>
                    <a:gd name="T22" fmla="*/ 2147483647 w 56"/>
                    <a:gd name="T23" fmla="*/ 2147483647 h 104"/>
                    <a:gd name="T24" fmla="*/ 2147483647 w 56"/>
                    <a:gd name="T25" fmla="*/ 2147483647 h 104"/>
                    <a:gd name="T26" fmla="*/ 2147483647 w 56"/>
                    <a:gd name="T27" fmla="*/ 2147483647 h 104"/>
                    <a:gd name="T28" fmla="*/ 2147483647 w 56"/>
                    <a:gd name="T29" fmla="*/ 2147483647 h 104"/>
                    <a:gd name="T30" fmla="*/ 2147483647 w 56"/>
                    <a:gd name="T31" fmla="*/ 2147483647 h 104"/>
                    <a:gd name="T32" fmla="*/ 2147483647 w 56"/>
                    <a:gd name="T33" fmla="*/ 2147483647 h 104"/>
                    <a:gd name="T34" fmla="*/ 2147483647 w 56"/>
                    <a:gd name="T35" fmla="*/ 2147483647 h 104"/>
                    <a:gd name="T36" fmla="*/ 2147483647 w 56"/>
                    <a:gd name="T37" fmla="*/ 0 h 104"/>
                    <a:gd name="T38" fmla="*/ 2147483647 w 56"/>
                    <a:gd name="T39" fmla="*/ 0 h 104"/>
                    <a:gd name="T40" fmla="*/ 2147483647 w 56"/>
                    <a:gd name="T41" fmla="*/ 2147483647 h 104"/>
                    <a:gd name="T42" fmla="*/ 2147483647 w 56"/>
                    <a:gd name="T43" fmla="*/ 2147483647 h 1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104"/>
                    <a:gd name="T68" fmla="*/ 56 w 56"/>
                    <a:gd name="T69" fmla="*/ 104 h 10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104">
                      <a:moveTo>
                        <a:pt x="16" y="8"/>
                      </a:moveTo>
                      <a:lnTo>
                        <a:pt x="16" y="24"/>
                      </a:lnTo>
                      <a:lnTo>
                        <a:pt x="16" y="40"/>
                      </a:lnTo>
                      <a:lnTo>
                        <a:pt x="0" y="56"/>
                      </a:lnTo>
                      <a:lnTo>
                        <a:pt x="0" y="64"/>
                      </a:lnTo>
                      <a:lnTo>
                        <a:pt x="8" y="72"/>
                      </a:lnTo>
                      <a:lnTo>
                        <a:pt x="16" y="72"/>
                      </a:lnTo>
                      <a:lnTo>
                        <a:pt x="24" y="80"/>
                      </a:lnTo>
                      <a:lnTo>
                        <a:pt x="24" y="96"/>
                      </a:lnTo>
                      <a:lnTo>
                        <a:pt x="32" y="104"/>
                      </a:lnTo>
                      <a:lnTo>
                        <a:pt x="32" y="96"/>
                      </a:lnTo>
                      <a:lnTo>
                        <a:pt x="40" y="88"/>
                      </a:lnTo>
                      <a:lnTo>
                        <a:pt x="56" y="72"/>
                      </a:lnTo>
                      <a:lnTo>
                        <a:pt x="56" y="64"/>
                      </a:lnTo>
                      <a:lnTo>
                        <a:pt x="40" y="56"/>
                      </a:lnTo>
                      <a:lnTo>
                        <a:pt x="32" y="48"/>
                      </a:lnTo>
                      <a:lnTo>
                        <a:pt x="48" y="24"/>
                      </a:lnTo>
                      <a:lnTo>
                        <a:pt x="40" y="8"/>
                      </a:lnTo>
                      <a:lnTo>
                        <a:pt x="24" y="0"/>
                      </a:lnTo>
                      <a:lnTo>
                        <a:pt x="16" y="0"/>
                      </a:lnTo>
                      <a:lnTo>
                        <a:pt x="16" y="8"/>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7" name="Freeform 646">
                  <a:extLst>
                    <a:ext uri="{FF2B5EF4-FFF2-40B4-BE49-F238E27FC236}">
                      <a16:creationId xmlns:a16="http://schemas.microsoft.com/office/drawing/2014/main" id="{BA215C21-F3E6-469D-A125-E8EFE9AD8AAF}"/>
                    </a:ext>
                  </a:extLst>
                </p:cNvPr>
                <p:cNvSpPr>
                  <a:spLocks/>
                </p:cNvSpPr>
                <p:nvPr/>
              </p:nvSpPr>
              <p:spPr bwMode="auto">
                <a:xfrm>
                  <a:off x="2589353" y="2271389"/>
                  <a:ext cx="158679" cy="109307"/>
                </a:xfrm>
                <a:custGeom>
                  <a:avLst/>
                  <a:gdLst>
                    <a:gd name="T0" fmla="*/ 2147483647 w 152"/>
                    <a:gd name="T1" fmla="*/ 2147483647 h 120"/>
                    <a:gd name="T2" fmla="*/ 2147483647 w 152"/>
                    <a:gd name="T3" fmla="*/ 2147483647 h 120"/>
                    <a:gd name="T4" fmla="*/ 2147483647 w 152"/>
                    <a:gd name="T5" fmla="*/ 2147483647 h 120"/>
                    <a:gd name="T6" fmla="*/ 2147483647 w 152"/>
                    <a:gd name="T7" fmla="*/ 2147483647 h 120"/>
                    <a:gd name="T8" fmla="*/ 2147483647 w 152"/>
                    <a:gd name="T9" fmla="*/ 2147483647 h 120"/>
                    <a:gd name="T10" fmla="*/ 2147483647 w 152"/>
                    <a:gd name="T11" fmla="*/ 2147483647 h 120"/>
                    <a:gd name="T12" fmla="*/ 2147483647 w 152"/>
                    <a:gd name="T13" fmla="*/ 2147483647 h 120"/>
                    <a:gd name="T14" fmla="*/ 2147483647 w 152"/>
                    <a:gd name="T15" fmla="*/ 2147483647 h 120"/>
                    <a:gd name="T16" fmla="*/ 2147483647 w 152"/>
                    <a:gd name="T17" fmla="*/ 2147483647 h 120"/>
                    <a:gd name="T18" fmla="*/ 2147483647 w 152"/>
                    <a:gd name="T19" fmla="*/ 2147483647 h 120"/>
                    <a:gd name="T20" fmla="*/ 2147483647 w 152"/>
                    <a:gd name="T21" fmla="*/ 2147483647 h 120"/>
                    <a:gd name="T22" fmla="*/ 2147483647 w 152"/>
                    <a:gd name="T23" fmla="*/ 2147483647 h 120"/>
                    <a:gd name="T24" fmla="*/ 2147483647 w 152"/>
                    <a:gd name="T25" fmla="*/ 2147483647 h 120"/>
                    <a:gd name="T26" fmla="*/ 2147483647 w 152"/>
                    <a:gd name="T27" fmla="*/ 0 h 120"/>
                    <a:gd name="T28" fmla="*/ 2147483647 w 152"/>
                    <a:gd name="T29" fmla="*/ 2147483647 h 120"/>
                    <a:gd name="T30" fmla="*/ 2147483647 w 152"/>
                    <a:gd name="T31" fmla="*/ 2147483647 h 120"/>
                    <a:gd name="T32" fmla="*/ 2147483647 w 152"/>
                    <a:gd name="T33" fmla="*/ 2147483647 h 120"/>
                    <a:gd name="T34" fmla="*/ 2147483647 w 152"/>
                    <a:gd name="T35" fmla="*/ 2147483647 h 120"/>
                    <a:gd name="T36" fmla="*/ 2147483647 w 152"/>
                    <a:gd name="T37" fmla="*/ 2147483647 h 120"/>
                    <a:gd name="T38" fmla="*/ 0 w 152"/>
                    <a:gd name="T39" fmla="*/ 2147483647 h 120"/>
                    <a:gd name="T40" fmla="*/ 2147483647 w 152"/>
                    <a:gd name="T41" fmla="*/ 2147483647 h 120"/>
                    <a:gd name="T42" fmla="*/ 2147483647 w 152"/>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2"/>
                    <a:gd name="T67" fmla="*/ 0 h 120"/>
                    <a:gd name="T68" fmla="*/ 152 w 152"/>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2" h="120">
                      <a:moveTo>
                        <a:pt x="56" y="104"/>
                      </a:moveTo>
                      <a:lnTo>
                        <a:pt x="72" y="96"/>
                      </a:lnTo>
                      <a:lnTo>
                        <a:pt x="96" y="80"/>
                      </a:lnTo>
                      <a:lnTo>
                        <a:pt x="120" y="72"/>
                      </a:lnTo>
                      <a:lnTo>
                        <a:pt x="120" y="64"/>
                      </a:lnTo>
                      <a:lnTo>
                        <a:pt x="128" y="56"/>
                      </a:lnTo>
                      <a:lnTo>
                        <a:pt x="144" y="56"/>
                      </a:lnTo>
                      <a:lnTo>
                        <a:pt x="152" y="48"/>
                      </a:lnTo>
                      <a:lnTo>
                        <a:pt x="144" y="32"/>
                      </a:lnTo>
                      <a:lnTo>
                        <a:pt x="144" y="8"/>
                      </a:lnTo>
                      <a:lnTo>
                        <a:pt x="136" y="8"/>
                      </a:lnTo>
                      <a:lnTo>
                        <a:pt x="120" y="8"/>
                      </a:lnTo>
                      <a:lnTo>
                        <a:pt x="112" y="8"/>
                      </a:lnTo>
                      <a:lnTo>
                        <a:pt x="96" y="0"/>
                      </a:lnTo>
                      <a:lnTo>
                        <a:pt x="80" y="24"/>
                      </a:lnTo>
                      <a:lnTo>
                        <a:pt x="64" y="40"/>
                      </a:lnTo>
                      <a:lnTo>
                        <a:pt x="48" y="64"/>
                      </a:lnTo>
                      <a:lnTo>
                        <a:pt x="40" y="96"/>
                      </a:lnTo>
                      <a:lnTo>
                        <a:pt x="8" y="112"/>
                      </a:lnTo>
                      <a:lnTo>
                        <a:pt x="0" y="120"/>
                      </a:lnTo>
                      <a:lnTo>
                        <a:pt x="56" y="120"/>
                      </a:lnTo>
                      <a:lnTo>
                        <a:pt x="56" y="10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8" name="Freeform 647">
                  <a:extLst>
                    <a:ext uri="{FF2B5EF4-FFF2-40B4-BE49-F238E27FC236}">
                      <a16:creationId xmlns:a16="http://schemas.microsoft.com/office/drawing/2014/main" id="{F807AE3C-043F-4C90-AAE7-5641B5C4DA4C}"/>
                    </a:ext>
                  </a:extLst>
                </p:cNvPr>
                <p:cNvSpPr>
                  <a:spLocks/>
                </p:cNvSpPr>
                <p:nvPr/>
              </p:nvSpPr>
              <p:spPr bwMode="auto">
                <a:xfrm>
                  <a:off x="2539873" y="2380697"/>
                  <a:ext cx="108346" cy="80307"/>
                </a:xfrm>
                <a:custGeom>
                  <a:avLst/>
                  <a:gdLst>
                    <a:gd name="T0" fmla="*/ 2147483647 w 104"/>
                    <a:gd name="T1" fmla="*/ 2147483647 h 88"/>
                    <a:gd name="T2" fmla="*/ 2147483647 w 104"/>
                    <a:gd name="T3" fmla="*/ 2147483647 h 88"/>
                    <a:gd name="T4" fmla="*/ 2147483647 w 104"/>
                    <a:gd name="T5" fmla="*/ 2147483647 h 88"/>
                    <a:gd name="T6" fmla="*/ 2147483647 w 104"/>
                    <a:gd name="T7" fmla="*/ 2147483647 h 88"/>
                    <a:gd name="T8" fmla="*/ 2147483647 w 104"/>
                    <a:gd name="T9" fmla="*/ 2147483647 h 88"/>
                    <a:gd name="T10" fmla="*/ 2147483647 w 104"/>
                    <a:gd name="T11" fmla="*/ 0 h 88"/>
                    <a:gd name="T12" fmla="*/ 2147483647 w 104"/>
                    <a:gd name="T13" fmla="*/ 0 h 88"/>
                    <a:gd name="T14" fmla="*/ 2147483647 w 104"/>
                    <a:gd name="T15" fmla="*/ 2147483647 h 88"/>
                    <a:gd name="T16" fmla="*/ 2147483647 w 104"/>
                    <a:gd name="T17" fmla="*/ 2147483647 h 88"/>
                    <a:gd name="T18" fmla="*/ 0 w 104"/>
                    <a:gd name="T19" fmla="*/ 2147483647 h 88"/>
                    <a:gd name="T20" fmla="*/ 2147483647 w 104"/>
                    <a:gd name="T21" fmla="*/ 2147483647 h 88"/>
                    <a:gd name="T22" fmla="*/ 2147483647 w 104"/>
                    <a:gd name="T23" fmla="*/ 2147483647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88"/>
                    <a:gd name="T38" fmla="*/ 104 w 104"/>
                    <a:gd name="T39" fmla="*/ 88 h 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88">
                      <a:moveTo>
                        <a:pt x="56" y="64"/>
                      </a:moveTo>
                      <a:lnTo>
                        <a:pt x="64" y="56"/>
                      </a:lnTo>
                      <a:lnTo>
                        <a:pt x="64" y="24"/>
                      </a:lnTo>
                      <a:lnTo>
                        <a:pt x="104" y="24"/>
                      </a:lnTo>
                      <a:lnTo>
                        <a:pt x="104" y="8"/>
                      </a:lnTo>
                      <a:lnTo>
                        <a:pt x="104" y="0"/>
                      </a:lnTo>
                      <a:lnTo>
                        <a:pt x="48" y="0"/>
                      </a:lnTo>
                      <a:lnTo>
                        <a:pt x="40" y="8"/>
                      </a:lnTo>
                      <a:lnTo>
                        <a:pt x="16" y="48"/>
                      </a:lnTo>
                      <a:lnTo>
                        <a:pt x="0" y="88"/>
                      </a:lnTo>
                      <a:lnTo>
                        <a:pt x="48" y="88"/>
                      </a:lnTo>
                      <a:lnTo>
                        <a:pt x="56" y="6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69" name="Freeform 648">
                  <a:extLst>
                    <a:ext uri="{FF2B5EF4-FFF2-40B4-BE49-F238E27FC236}">
                      <a16:creationId xmlns:a16="http://schemas.microsoft.com/office/drawing/2014/main" id="{7A28C4F5-FF39-43F0-87A0-624EB595FCA0}"/>
                    </a:ext>
                  </a:extLst>
                </p:cNvPr>
                <p:cNvSpPr>
                  <a:spLocks/>
                </p:cNvSpPr>
                <p:nvPr/>
              </p:nvSpPr>
              <p:spPr bwMode="auto">
                <a:xfrm>
                  <a:off x="2547551" y="2562875"/>
                  <a:ext cx="33271" cy="21564"/>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2147483647 w 32"/>
                    <a:gd name="T11" fmla="*/ 2147483647 h 24"/>
                    <a:gd name="T12" fmla="*/ 2147483647 w 32"/>
                    <a:gd name="T13" fmla="*/ 2147483647 h 24"/>
                    <a:gd name="T14" fmla="*/ 2147483647 w 32"/>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4"/>
                    <a:gd name="T26" fmla="*/ 32 w 3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4">
                      <a:moveTo>
                        <a:pt x="32" y="16"/>
                      </a:moveTo>
                      <a:lnTo>
                        <a:pt x="32" y="8"/>
                      </a:lnTo>
                      <a:lnTo>
                        <a:pt x="32" y="0"/>
                      </a:lnTo>
                      <a:lnTo>
                        <a:pt x="24" y="0"/>
                      </a:lnTo>
                      <a:lnTo>
                        <a:pt x="0" y="8"/>
                      </a:lnTo>
                      <a:lnTo>
                        <a:pt x="8" y="24"/>
                      </a:lnTo>
                      <a:lnTo>
                        <a:pt x="24" y="16"/>
                      </a:lnTo>
                      <a:lnTo>
                        <a:pt x="32" y="1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70" name="Freeform 649">
                  <a:extLst>
                    <a:ext uri="{FF2B5EF4-FFF2-40B4-BE49-F238E27FC236}">
                      <a16:creationId xmlns:a16="http://schemas.microsoft.com/office/drawing/2014/main" id="{229F6E9C-C47E-4485-B187-4ED753009DF7}"/>
                    </a:ext>
                  </a:extLst>
                </p:cNvPr>
                <p:cNvSpPr>
                  <a:spLocks/>
                </p:cNvSpPr>
                <p:nvPr/>
              </p:nvSpPr>
              <p:spPr bwMode="auto">
                <a:xfrm>
                  <a:off x="3050036" y="2438697"/>
                  <a:ext cx="216691" cy="233486"/>
                </a:xfrm>
                <a:custGeom>
                  <a:avLst/>
                  <a:gdLst>
                    <a:gd name="T0" fmla="*/ 2147483647 w 208"/>
                    <a:gd name="T1" fmla="*/ 2147483647 h 256"/>
                    <a:gd name="T2" fmla="*/ 2147483647 w 208"/>
                    <a:gd name="T3" fmla="*/ 2147483647 h 256"/>
                    <a:gd name="T4" fmla="*/ 2147483647 w 208"/>
                    <a:gd name="T5" fmla="*/ 2147483647 h 256"/>
                    <a:gd name="T6" fmla="*/ 2147483647 w 208"/>
                    <a:gd name="T7" fmla="*/ 2147483647 h 256"/>
                    <a:gd name="T8" fmla="*/ 2147483647 w 208"/>
                    <a:gd name="T9" fmla="*/ 2147483647 h 256"/>
                    <a:gd name="T10" fmla="*/ 2147483647 w 208"/>
                    <a:gd name="T11" fmla="*/ 2147483647 h 256"/>
                    <a:gd name="T12" fmla="*/ 2147483647 w 208"/>
                    <a:gd name="T13" fmla="*/ 2147483647 h 256"/>
                    <a:gd name="T14" fmla="*/ 2147483647 w 208"/>
                    <a:gd name="T15" fmla="*/ 2147483647 h 256"/>
                    <a:gd name="T16" fmla="*/ 2147483647 w 208"/>
                    <a:gd name="T17" fmla="*/ 2147483647 h 256"/>
                    <a:gd name="T18" fmla="*/ 0 w 208"/>
                    <a:gd name="T19" fmla="*/ 2147483647 h 256"/>
                    <a:gd name="T20" fmla="*/ 2147483647 w 208"/>
                    <a:gd name="T21" fmla="*/ 2147483647 h 256"/>
                    <a:gd name="T22" fmla="*/ 2147483647 w 208"/>
                    <a:gd name="T23" fmla="*/ 2147483647 h 256"/>
                    <a:gd name="T24" fmla="*/ 2147483647 w 208"/>
                    <a:gd name="T25" fmla="*/ 2147483647 h 256"/>
                    <a:gd name="T26" fmla="*/ 2147483647 w 208"/>
                    <a:gd name="T27" fmla="*/ 2147483647 h 256"/>
                    <a:gd name="T28" fmla="*/ 2147483647 w 208"/>
                    <a:gd name="T29" fmla="*/ 2147483647 h 256"/>
                    <a:gd name="T30" fmla="*/ 2147483647 w 208"/>
                    <a:gd name="T31" fmla="*/ 2147483647 h 256"/>
                    <a:gd name="T32" fmla="*/ 2147483647 w 208"/>
                    <a:gd name="T33" fmla="*/ 2147483647 h 256"/>
                    <a:gd name="T34" fmla="*/ 2147483647 w 208"/>
                    <a:gd name="T35" fmla="*/ 2147483647 h 256"/>
                    <a:gd name="T36" fmla="*/ 2147483647 w 208"/>
                    <a:gd name="T37" fmla="*/ 2147483647 h 256"/>
                    <a:gd name="T38" fmla="*/ 2147483647 w 208"/>
                    <a:gd name="T39" fmla="*/ 2147483647 h 256"/>
                    <a:gd name="T40" fmla="*/ 2147483647 w 208"/>
                    <a:gd name="T41" fmla="*/ 2147483647 h 256"/>
                    <a:gd name="T42" fmla="*/ 2147483647 w 208"/>
                    <a:gd name="T43" fmla="*/ 2147483647 h 256"/>
                    <a:gd name="T44" fmla="*/ 2147483647 w 208"/>
                    <a:gd name="T45" fmla="*/ 2147483647 h 256"/>
                    <a:gd name="T46" fmla="*/ 2147483647 w 208"/>
                    <a:gd name="T47" fmla="*/ 2147483647 h 256"/>
                    <a:gd name="T48" fmla="*/ 2147483647 w 208"/>
                    <a:gd name="T49" fmla="*/ 2147483647 h 256"/>
                    <a:gd name="T50" fmla="*/ 2147483647 w 208"/>
                    <a:gd name="T51" fmla="*/ 2147483647 h 256"/>
                    <a:gd name="T52" fmla="*/ 2147483647 w 208"/>
                    <a:gd name="T53" fmla="*/ 2147483647 h 256"/>
                    <a:gd name="T54" fmla="*/ 2147483647 w 208"/>
                    <a:gd name="T55" fmla="*/ 2147483647 h 256"/>
                    <a:gd name="T56" fmla="*/ 2147483647 w 208"/>
                    <a:gd name="T57" fmla="*/ 2147483647 h 256"/>
                    <a:gd name="T58" fmla="*/ 2147483647 w 208"/>
                    <a:gd name="T59" fmla="*/ 2147483647 h 256"/>
                    <a:gd name="T60" fmla="*/ 2147483647 w 208"/>
                    <a:gd name="T61" fmla="*/ 2147483647 h 256"/>
                    <a:gd name="T62" fmla="*/ 2147483647 w 208"/>
                    <a:gd name="T63" fmla="*/ 2147483647 h 256"/>
                    <a:gd name="T64" fmla="*/ 2147483647 w 208"/>
                    <a:gd name="T65" fmla="*/ 2147483647 h 256"/>
                    <a:gd name="T66" fmla="*/ 2147483647 w 208"/>
                    <a:gd name="T67" fmla="*/ 2147483647 h 256"/>
                    <a:gd name="T68" fmla="*/ 2147483647 w 208"/>
                    <a:gd name="T69" fmla="*/ 2147483647 h 256"/>
                    <a:gd name="T70" fmla="*/ 2147483647 w 208"/>
                    <a:gd name="T71" fmla="*/ 0 h 256"/>
                    <a:gd name="T72" fmla="*/ 2147483647 w 208"/>
                    <a:gd name="T73" fmla="*/ 2147483647 h 256"/>
                    <a:gd name="T74" fmla="*/ 2147483647 w 208"/>
                    <a:gd name="T75" fmla="*/ 2147483647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8"/>
                    <a:gd name="T115" fmla="*/ 0 h 256"/>
                    <a:gd name="T116" fmla="*/ 208 w 208"/>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8" h="256">
                      <a:moveTo>
                        <a:pt x="152" y="16"/>
                      </a:moveTo>
                      <a:lnTo>
                        <a:pt x="48" y="16"/>
                      </a:lnTo>
                      <a:lnTo>
                        <a:pt x="40" y="40"/>
                      </a:lnTo>
                      <a:lnTo>
                        <a:pt x="32" y="40"/>
                      </a:lnTo>
                      <a:lnTo>
                        <a:pt x="32" y="56"/>
                      </a:lnTo>
                      <a:lnTo>
                        <a:pt x="24" y="48"/>
                      </a:lnTo>
                      <a:lnTo>
                        <a:pt x="24" y="96"/>
                      </a:lnTo>
                      <a:lnTo>
                        <a:pt x="8" y="104"/>
                      </a:lnTo>
                      <a:lnTo>
                        <a:pt x="8" y="128"/>
                      </a:lnTo>
                      <a:lnTo>
                        <a:pt x="0" y="136"/>
                      </a:lnTo>
                      <a:lnTo>
                        <a:pt x="16" y="160"/>
                      </a:lnTo>
                      <a:lnTo>
                        <a:pt x="24" y="176"/>
                      </a:lnTo>
                      <a:lnTo>
                        <a:pt x="32" y="200"/>
                      </a:lnTo>
                      <a:lnTo>
                        <a:pt x="48" y="208"/>
                      </a:lnTo>
                      <a:lnTo>
                        <a:pt x="72" y="232"/>
                      </a:lnTo>
                      <a:lnTo>
                        <a:pt x="80" y="240"/>
                      </a:lnTo>
                      <a:lnTo>
                        <a:pt x="104" y="240"/>
                      </a:lnTo>
                      <a:lnTo>
                        <a:pt x="120" y="256"/>
                      </a:lnTo>
                      <a:lnTo>
                        <a:pt x="144" y="248"/>
                      </a:lnTo>
                      <a:lnTo>
                        <a:pt x="168" y="240"/>
                      </a:lnTo>
                      <a:lnTo>
                        <a:pt x="176" y="240"/>
                      </a:lnTo>
                      <a:lnTo>
                        <a:pt x="176" y="232"/>
                      </a:lnTo>
                      <a:lnTo>
                        <a:pt x="168" y="224"/>
                      </a:lnTo>
                      <a:lnTo>
                        <a:pt x="160" y="216"/>
                      </a:lnTo>
                      <a:lnTo>
                        <a:pt x="144" y="200"/>
                      </a:lnTo>
                      <a:lnTo>
                        <a:pt x="144" y="192"/>
                      </a:lnTo>
                      <a:lnTo>
                        <a:pt x="152" y="192"/>
                      </a:lnTo>
                      <a:lnTo>
                        <a:pt x="160" y="168"/>
                      </a:lnTo>
                      <a:lnTo>
                        <a:pt x="176" y="152"/>
                      </a:lnTo>
                      <a:lnTo>
                        <a:pt x="184" y="128"/>
                      </a:lnTo>
                      <a:lnTo>
                        <a:pt x="192" y="80"/>
                      </a:lnTo>
                      <a:lnTo>
                        <a:pt x="200" y="72"/>
                      </a:lnTo>
                      <a:lnTo>
                        <a:pt x="208" y="72"/>
                      </a:lnTo>
                      <a:lnTo>
                        <a:pt x="200" y="48"/>
                      </a:lnTo>
                      <a:lnTo>
                        <a:pt x="192" y="16"/>
                      </a:lnTo>
                      <a:lnTo>
                        <a:pt x="176" y="0"/>
                      </a:lnTo>
                      <a:lnTo>
                        <a:pt x="168" y="8"/>
                      </a:lnTo>
                      <a:lnTo>
                        <a:pt x="152" y="16"/>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71" name="Freeform 650">
                  <a:extLst>
                    <a:ext uri="{FF2B5EF4-FFF2-40B4-BE49-F238E27FC236}">
                      <a16:creationId xmlns:a16="http://schemas.microsoft.com/office/drawing/2014/main" id="{A5CF1D93-6CDE-4029-AAEB-3442ACBF789E}"/>
                    </a:ext>
                  </a:extLst>
                </p:cNvPr>
                <p:cNvSpPr>
                  <a:spLocks/>
                </p:cNvSpPr>
                <p:nvPr/>
              </p:nvSpPr>
              <p:spPr bwMode="auto">
                <a:xfrm>
                  <a:off x="2648219" y="2591875"/>
                  <a:ext cx="83605" cy="65436"/>
                </a:xfrm>
                <a:custGeom>
                  <a:avLst/>
                  <a:gdLst>
                    <a:gd name="T0" fmla="*/ 2147483647 w 80"/>
                    <a:gd name="T1" fmla="*/ 2147483647 h 72"/>
                    <a:gd name="T2" fmla="*/ 2147483647 w 80"/>
                    <a:gd name="T3" fmla="*/ 2147483647 h 72"/>
                    <a:gd name="T4" fmla="*/ 2147483647 w 80"/>
                    <a:gd name="T5" fmla="*/ 2147483647 h 72"/>
                    <a:gd name="T6" fmla="*/ 2147483647 w 80"/>
                    <a:gd name="T7" fmla="*/ 2147483647 h 72"/>
                    <a:gd name="T8" fmla="*/ 2147483647 w 80"/>
                    <a:gd name="T9" fmla="*/ 0 h 72"/>
                    <a:gd name="T10" fmla="*/ 2147483647 w 80"/>
                    <a:gd name="T11" fmla="*/ 0 h 72"/>
                    <a:gd name="T12" fmla="*/ 2147483647 w 80"/>
                    <a:gd name="T13" fmla="*/ 0 h 72"/>
                    <a:gd name="T14" fmla="*/ 2147483647 w 80"/>
                    <a:gd name="T15" fmla="*/ 0 h 72"/>
                    <a:gd name="T16" fmla="*/ 2147483647 w 80"/>
                    <a:gd name="T17" fmla="*/ 0 h 72"/>
                    <a:gd name="T18" fmla="*/ 2147483647 w 80"/>
                    <a:gd name="T19" fmla="*/ 2147483647 h 72"/>
                    <a:gd name="T20" fmla="*/ 2147483647 w 80"/>
                    <a:gd name="T21" fmla="*/ 2147483647 h 72"/>
                    <a:gd name="T22" fmla="*/ 0 w 80"/>
                    <a:gd name="T23" fmla="*/ 2147483647 h 72"/>
                    <a:gd name="T24" fmla="*/ 2147483647 w 80"/>
                    <a:gd name="T25" fmla="*/ 2147483647 h 72"/>
                    <a:gd name="T26" fmla="*/ 2147483647 w 80"/>
                    <a:gd name="T27" fmla="*/ 2147483647 h 72"/>
                    <a:gd name="T28" fmla="*/ 2147483647 w 80"/>
                    <a:gd name="T29" fmla="*/ 2147483647 h 72"/>
                    <a:gd name="T30" fmla="*/ 2147483647 w 80"/>
                    <a:gd name="T31" fmla="*/ 2147483647 h 72"/>
                    <a:gd name="T32" fmla="*/ 2147483647 w 80"/>
                    <a:gd name="T33" fmla="*/ 2147483647 h 72"/>
                    <a:gd name="T34" fmla="*/ 2147483647 w 80"/>
                    <a:gd name="T35" fmla="*/ 2147483647 h 72"/>
                    <a:gd name="T36" fmla="*/ 2147483647 w 80"/>
                    <a:gd name="T37" fmla="*/ 2147483647 h 72"/>
                    <a:gd name="T38" fmla="*/ 2147483647 w 80"/>
                    <a:gd name="T39" fmla="*/ 2147483647 h 72"/>
                    <a:gd name="T40" fmla="*/ 2147483647 w 80"/>
                    <a:gd name="T41" fmla="*/ 2147483647 h 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72"/>
                    <a:gd name="T65" fmla="*/ 80 w 80"/>
                    <a:gd name="T66" fmla="*/ 72 h 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72">
                      <a:moveTo>
                        <a:pt x="72" y="40"/>
                      </a:moveTo>
                      <a:lnTo>
                        <a:pt x="80" y="24"/>
                      </a:lnTo>
                      <a:lnTo>
                        <a:pt x="72" y="8"/>
                      </a:lnTo>
                      <a:lnTo>
                        <a:pt x="48" y="8"/>
                      </a:lnTo>
                      <a:lnTo>
                        <a:pt x="40" y="0"/>
                      </a:lnTo>
                      <a:lnTo>
                        <a:pt x="32" y="0"/>
                      </a:lnTo>
                      <a:lnTo>
                        <a:pt x="24" y="0"/>
                      </a:lnTo>
                      <a:lnTo>
                        <a:pt x="16" y="0"/>
                      </a:lnTo>
                      <a:lnTo>
                        <a:pt x="8" y="0"/>
                      </a:lnTo>
                      <a:lnTo>
                        <a:pt x="8" y="16"/>
                      </a:lnTo>
                      <a:lnTo>
                        <a:pt x="8" y="32"/>
                      </a:lnTo>
                      <a:lnTo>
                        <a:pt x="0" y="40"/>
                      </a:lnTo>
                      <a:lnTo>
                        <a:pt x="8" y="40"/>
                      </a:lnTo>
                      <a:lnTo>
                        <a:pt x="8" y="56"/>
                      </a:lnTo>
                      <a:lnTo>
                        <a:pt x="16" y="64"/>
                      </a:lnTo>
                      <a:lnTo>
                        <a:pt x="16" y="72"/>
                      </a:lnTo>
                      <a:lnTo>
                        <a:pt x="32" y="72"/>
                      </a:lnTo>
                      <a:lnTo>
                        <a:pt x="64" y="64"/>
                      </a:lnTo>
                      <a:lnTo>
                        <a:pt x="72" y="64"/>
                      </a:lnTo>
                      <a:lnTo>
                        <a:pt x="72" y="48"/>
                      </a:lnTo>
                      <a:lnTo>
                        <a:pt x="72" y="40"/>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72" name="Freeform 651">
                  <a:extLst>
                    <a:ext uri="{FF2B5EF4-FFF2-40B4-BE49-F238E27FC236}">
                      <a16:creationId xmlns:a16="http://schemas.microsoft.com/office/drawing/2014/main" id="{1C0A75B8-2D20-491D-8C8D-CA9B84F63FA2}"/>
                    </a:ext>
                  </a:extLst>
                </p:cNvPr>
                <p:cNvSpPr>
                  <a:spLocks/>
                </p:cNvSpPr>
                <p:nvPr/>
              </p:nvSpPr>
              <p:spPr bwMode="auto">
                <a:xfrm>
                  <a:off x="2606416" y="2613439"/>
                  <a:ext cx="58012" cy="43872"/>
                </a:xfrm>
                <a:custGeom>
                  <a:avLst/>
                  <a:gdLst>
                    <a:gd name="T0" fmla="*/ 2147483647 w 56"/>
                    <a:gd name="T1" fmla="*/ 2147483647 h 48"/>
                    <a:gd name="T2" fmla="*/ 2147483647 w 56"/>
                    <a:gd name="T3" fmla="*/ 2147483647 h 48"/>
                    <a:gd name="T4" fmla="*/ 2147483647 w 56"/>
                    <a:gd name="T5" fmla="*/ 2147483647 h 48"/>
                    <a:gd name="T6" fmla="*/ 2147483647 w 56"/>
                    <a:gd name="T7" fmla="*/ 2147483647 h 48"/>
                    <a:gd name="T8" fmla="*/ 2147483647 w 56"/>
                    <a:gd name="T9" fmla="*/ 2147483647 h 48"/>
                    <a:gd name="T10" fmla="*/ 2147483647 w 56"/>
                    <a:gd name="T11" fmla="*/ 0 h 48"/>
                    <a:gd name="T12" fmla="*/ 2147483647 w 56"/>
                    <a:gd name="T13" fmla="*/ 2147483647 h 48"/>
                    <a:gd name="T14" fmla="*/ 2147483647 w 56"/>
                    <a:gd name="T15" fmla="*/ 2147483647 h 48"/>
                    <a:gd name="T16" fmla="*/ 0 w 56"/>
                    <a:gd name="T17" fmla="*/ 2147483647 h 48"/>
                    <a:gd name="T18" fmla="*/ 2147483647 w 56"/>
                    <a:gd name="T19" fmla="*/ 2147483647 h 48"/>
                    <a:gd name="T20" fmla="*/ 2147483647 w 56"/>
                    <a:gd name="T21" fmla="*/ 2147483647 h 48"/>
                    <a:gd name="T22" fmla="*/ 2147483647 w 56"/>
                    <a:gd name="T23" fmla="*/ 2147483647 h 48"/>
                    <a:gd name="T24" fmla="*/ 2147483647 w 56"/>
                    <a:gd name="T25" fmla="*/ 2147483647 h 48"/>
                    <a:gd name="T26" fmla="*/ 2147483647 w 56"/>
                    <a:gd name="T27" fmla="*/ 2147483647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48"/>
                    <a:gd name="T44" fmla="*/ 56 w 5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48">
                      <a:moveTo>
                        <a:pt x="48" y="32"/>
                      </a:moveTo>
                      <a:lnTo>
                        <a:pt x="48" y="16"/>
                      </a:lnTo>
                      <a:lnTo>
                        <a:pt x="40" y="16"/>
                      </a:lnTo>
                      <a:lnTo>
                        <a:pt x="32" y="16"/>
                      </a:lnTo>
                      <a:lnTo>
                        <a:pt x="24" y="8"/>
                      </a:lnTo>
                      <a:lnTo>
                        <a:pt x="16" y="0"/>
                      </a:lnTo>
                      <a:lnTo>
                        <a:pt x="16" y="8"/>
                      </a:lnTo>
                      <a:lnTo>
                        <a:pt x="8" y="16"/>
                      </a:lnTo>
                      <a:lnTo>
                        <a:pt x="0" y="24"/>
                      </a:lnTo>
                      <a:lnTo>
                        <a:pt x="8" y="24"/>
                      </a:lnTo>
                      <a:lnTo>
                        <a:pt x="40" y="48"/>
                      </a:lnTo>
                      <a:lnTo>
                        <a:pt x="56" y="48"/>
                      </a:lnTo>
                      <a:lnTo>
                        <a:pt x="56" y="40"/>
                      </a:lnTo>
                      <a:lnTo>
                        <a:pt x="48" y="32"/>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73" name="Freeform 652">
                  <a:extLst>
                    <a:ext uri="{FF2B5EF4-FFF2-40B4-BE49-F238E27FC236}">
                      <a16:creationId xmlns:a16="http://schemas.microsoft.com/office/drawing/2014/main" id="{C25352E8-1631-4CCB-A24F-19A529B67378}"/>
                    </a:ext>
                  </a:extLst>
                </p:cNvPr>
                <p:cNvSpPr>
                  <a:spLocks/>
                </p:cNvSpPr>
                <p:nvPr/>
              </p:nvSpPr>
              <p:spPr bwMode="auto">
                <a:xfrm>
                  <a:off x="2580823" y="2599311"/>
                  <a:ext cx="41803" cy="36436"/>
                </a:xfrm>
                <a:custGeom>
                  <a:avLst/>
                  <a:gdLst>
                    <a:gd name="T0" fmla="*/ 2147483647 w 40"/>
                    <a:gd name="T1" fmla="*/ 2147483647 h 40"/>
                    <a:gd name="T2" fmla="*/ 2147483647 w 40"/>
                    <a:gd name="T3" fmla="*/ 2147483647 h 40"/>
                    <a:gd name="T4" fmla="*/ 2147483647 w 40"/>
                    <a:gd name="T5" fmla="*/ 0 h 40"/>
                    <a:gd name="T6" fmla="*/ 2147483647 w 40"/>
                    <a:gd name="T7" fmla="*/ 0 h 40"/>
                    <a:gd name="T8" fmla="*/ 2147483647 w 40"/>
                    <a:gd name="T9" fmla="*/ 2147483647 h 40"/>
                    <a:gd name="T10" fmla="*/ 0 w 40"/>
                    <a:gd name="T11" fmla="*/ 2147483647 h 40"/>
                    <a:gd name="T12" fmla="*/ 2147483647 w 40"/>
                    <a:gd name="T13" fmla="*/ 2147483647 h 40"/>
                    <a:gd name="T14" fmla="*/ 2147483647 w 40"/>
                    <a:gd name="T15" fmla="*/ 2147483647 h 40"/>
                    <a:gd name="T16" fmla="*/ 2147483647 w 40"/>
                    <a:gd name="T17" fmla="*/ 2147483647 h 40"/>
                    <a:gd name="T18" fmla="*/ 2147483647 w 40"/>
                    <a:gd name="T19" fmla="*/ 2147483647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0"/>
                    <a:gd name="T32" fmla="*/ 40 w 4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74" name="Freeform 653">
                  <a:extLst>
                    <a:ext uri="{FF2B5EF4-FFF2-40B4-BE49-F238E27FC236}">
                      <a16:creationId xmlns:a16="http://schemas.microsoft.com/office/drawing/2014/main" id="{C58433B8-AD90-49C7-BB20-4D4EBAD50016}"/>
                    </a:ext>
                  </a:extLst>
                </p:cNvPr>
                <p:cNvSpPr>
                  <a:spLocks/>
                </p:cNvSpPr>
                <p:nvPr/>
              </p:nvSpPr>
              <p:spPr bwMode="auto">
                <a:xfrm>
                  <a:off x="2550963" y="2562875"/>
                  <a:ext cx="33271" cy="21564"/>
                </a:xfrm>
                <a:custGeom>
                  <a:avLst/>
                  <a:gdLst>
                    <a:gd name="T0" fmla="*/ 2147483647 w 32"/>
                    <a:gd name="T1" fmla="*/ 2147483647 h 24"/>
                    <a:gd name="T2" fmla="*/ 2147483647 w 32"/>
                    <a:gd name="T3" fmla="*/ 2147483647 h 24"/>
                    <a:gd name="T4" fmla="*/ 2147483647 w 32"/>
                    <a:gd name="T5" fmla="*/ 0 h 24"/>
                    <a:gd name="T6" fmla="*/ 2147483647 w 32"/>
                    <a:gd name="T7" fmla="*/ 0 h 24"/>
                    <a:gd name="T8" fmla="*/ 0 w 32"/>
                    <a:gd name="T9" fmla="*/ 2147483647 h 24"/>
                    <a:gd name="T10" fmla="*/ 0 w 32"/>
                    <a:gd name="T11" fmla="*/ 2147483647 h 24"/>
                    <a:gd name="T12" fmla="*/ 2147483647 w 32"/>
                    <a:gd name="T13" fmla="*/ 2147483647 h 24"/>
                    <a:gd name="T14" fmla="*/ 2147483647 w 32"/>
                    <a:gd name="T15" fmla="*/ 2147483647 h 24"/>
                    <a:gd name="T16" fmla="*/ 2147483647 w 32"/>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24"/>
                    <a:gd name="T29" fmla="*/ 32 w 3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24">
                      <a:moveTo>
                        <a:pt x="32" y="16"/>
                      </a:moveTo>
                      <a:lnTo>
                        <a:pt x="32" y="8"/>
                      </a:lnTo>
                      <a:lnTo>
                        <a:pt x="32" y="0"/>
                      </a:lnTo>
                      <a:lnTo>
                        <a:pt x="24" y="0"/>
                      </a:lnTo>
                      <a:lnTo>
                        <a:pt x="0" y="8"/>
                      </a:lnTo>
                      <a:lnTo>
                        <a:pt x="8" y="24"/>
                      </a:lnTo>
                      <a:lnTo>
                        <a:pt x="24" y="16"/>
                      </a:lnTo>
                      <a:lnTo>
                        <a:pt x="32" y="16"/>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75" name="Freeform 654">
                  <a:extLst>
                    <a:ext uri="{FF2B5EF4-FFF2-40B4-BE49-F238E27FC236}">
                      <a16:creationId xmlns:a16="http://schemas.microsoft.com/office/drawing/2014/main" id="{D79282A2-6645-4671-A549-3812DEBDD4D4}"/>
                    </a:ext>
                  </a:extLst>
                </p:cNvPr>
                <p:cNvSpPr>
                  <a:spLocks/>
                </p:cNvSpPr>
                <p:nvPr/>
              </p:nvSpPr>
              <p:spPr bwMode="auto">
                <a:xfrm>
                  <a:off x="2584235" y="2599311"/>
                  <a:ext cx="41803" cy="36436"/>
                </a:xfrm>
                <a:custGeom>
                  <a:avLst/>
                  <a:gdLst>
                    <a:gd name="T0" fmla="*/ 2147483647 w 40"/>
                    <a:gd name="T1" fmla="*/ 2147483647 h 40"/>
                    <a:gd name="T2" fmla="*/ 2147483647 w 40"/>
                    <a:gd name="T3" fmla="*/ 2147483647 h 40"/>
                    <a:gd name="T4" fmla="*/ 2147483647 w 40"/>
                    <a:gd name="T5" fmla="*/ 2147483647 h 40"/>
                    <a:gd name="T6" fmla="*/ 2147483647 w 40"/>
                    <a:gd name="T7" fmla="*/ 0 h 40"/>
                    <a:gd name="T8" fmla="*/ 2147483647 w 40"/>
                    <a:gd name="T9" fmla="*/ 0 h 40"/>
                    <a:gd name="T10" fmla="*/ 2147483647 w 40"/>
                    <a:gd name="T11" fmla="*/ 2147483647 h 40"/>
                    <a:gd name="T12" fmla="*/ 0 w 40"/>
                    <a:gd name="T13" fmla="*/ 2147483647 h 40"/>
                    <a:gd name="T14" fmla="*/ 2147483647 w 40"/>
                    <a:gd name="T15" fmla="*/ 2147483647 h 40"/>
                    <a:gd name="T16" fmla="*/ 2147483647 w 40"/>
                    <a:gd name="T17" fmla="*/ 2147483647 h 40"/>
                    <a:gd name="T18" fmla="*/ 2147483647 w 40"/>
                    <a:gd name="T19" fmla="*/ 2147483647 h 40"/>
                    <a:gd name="T20" fmla="*/ 2147483647 w 40"/>
                    <a:gd name="T21" fmla="*/ 2147483647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0"/>
                    <a:gd name="T35" fmla="*/ 40 w 4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0">
                      <a:moveTo>
                        <a:pt x="40" y="24"/>
                      </a:moveTo>
                      <a:lnTo>
                        <a:pt x="40" y="16"/>
                      </a:lnTo>
                      <a:lnTo>
                        <a:pt x="32" y="0"/>
                      </a:lnTo>
                      <a:lnTo>
                        <a:pt x="16" y="0"/>
                      </a:lnTo>
                      <a:lnTo>
                        <a:pt x="8" y="8"/>
                      </a:lnTo>
                      <a:lnTo>
                        <a:pt x="0" y="16"/>
                      </a:lnTo>
                      <a:lnTo>
                        <a:pt x="8" y="24"/>
                      </a:lnTo>
                      <a:lnTo>
                        <a:pt x="24" y="40"/>
                      </a:lnTo>
                      <a:lnTo>
                        <a:pt x="32" y="32"/>
                      </a:lnTo>
                      <a:lnTo>
                        <a:pt x="40" y="2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76" name="Freeform 655">
                  <a:extLst>
                    <a:ext uri="{FF2B5EF4-FFF2-40B4-BE49-F238E27FC236}">
                      <a16:creationId xmlns:a16="http://schemas.microsoft.com/office/drawing/2014/main" id="{898B3BB1-B3C0-46FD-BDC5-FFF68B542603}"/>
                    </a:ext>
                  </a:extLst>
                </p:cNvPr>
                <p:cNvSpPr>
                  <a:spLocks/>
                </p:cNvSpPr>
                <p:nvPr/>
              </p:nvSpPr>
              <p:spPr bwMode="auto">
                <a:xfrm>
                  <a:off x="2648219" y="2380697"/>
                  <a:ext cx="853" cy="7436"/>
                </a:xfrm>
                <a:custGeom>
                  <a:avLst/>
                  <a:gdLst>
                    <a:gd name="T0" fmla="*/ 0 w 1942"/>
                    <a:gd name="T1" fmla="*/ 0 h 8"/>
                    <a:gd name="T2" fmla="*/ 0 w 1942"/>
                    <a:gd name="T3" fmla="*/ 2147483647 h 8"/>
                    <a:gd name="T4" fmla="*/ 0 w 1942"/>
                    <a:gd name="T5" fmla="*/ 0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0"/>
                      </a:moveTo>
                      <a:lnTo>
                        <a:pt x="0" y="8"/>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77" name="Freeform 656">
                  <a:extLst>
                    <a:ext uri="{FF2B5EF4-FFF2-40B4-BE49-F238E27FC236}">
                      <a16:creationId xmlns:a16="http://schemas.microsoft.com/office/drawing/2014/main" id="{805941BF-DCCF-4503-91F2-93F5CC81DA34}"/>
                    </a:ext>
                  </a:extLst>
                </p:cNvPr>
                <p:cNvSpPr>
                  <a:spLocks/>
                </p:cNvSpPr>
                <p:nvPr/>
              </p:nvSpPr>
              <p:spPr bwMode="auto">
                <a:xfrm>
                  <a:off x="2648219" y="2249826"/>
                  <a:ext cx="267879" cy="240178"/>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2147483647 w 257"/>
                    <a:gd name="T39" fmla="*/ 2147483647 h 264"/>
                    <a:gd name="T40" fmla="*/ 2147483647 w 257"/>
                    <a:gd name="T41" fmla="*/ 2147483647 h 264"/>
                    <a:gd name="T42" fmla="*/ 2147483647 w 257"/>
                    <a:gd name="T43" fmla="*/ 2147483647 h 264"/>
                    <a:gd name="T44" fmla="*/ 2147483647 w 257"/>
                    <a:gd name="T45" fmla="*/ 0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0 w 257"/>
                    <a:gd name="T73" fmla="*/ 2147483647 h 264"/>
                    <a:gd name="T74" fmla="*/ 0 w 257"/>
                    <a:gd name="T75" fmla="*/ 2147483647 h 264"/>
                    <a:gd name="T76" fmla="*/ 0 w 257"/>
                    <a:gd name="T77" fmla="*/ 2147483647 h 264"/>
                    <a:gd name="T78" fmla="*/ 2147483647 w 257"/>
                    <a:gd name="T79" fmla="*/ 2147483647 h 2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57"/>
                    <a:gd name="T121" fmla="*/ 0 h 264"/>
                    <a:gd name="T122" fmla="*/ 257 w 257"/>
                    <a:gd name="T123" fmla="*/ 264 h 2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78" name="Rectangle 77">
                  <a:extLst>
                    <a:ext uri="{FF2B5EF4-FFF2-40B4-BE49-F238E27FC236}">
                      <a16:creationId xmlns:a16="http://schemas.microsoft.com/office/drawing/2014/main" id="{779F821D-67C5-419F-9B6E-6B4F2BA029BA}"/>
                    </a:ext>
                  </a:extLst>
                </p:cNvPr>
                <p:cNvSpPr>
                  <a:spLocks noChangeArrowheads="1"/>
                </p:cNvSpPr>
                <p:nvPr/>
              </p:nvSpPr>
              <p:spPr bwMode="auto">
                <a:xfrm>
                  <a:off x="2648219" y="2380697"/>
                  <a:ext cx="0" cy="7436"/>
                </a:xfrm>
                <a:prstGeom prst="rect">
                  <a:avLst/>
                </a:prstGeom>
                <a:solidFill>
                  <a:srgbClr val="ABD3F1"/>
                </a:solidFill>
                <a:ln w="6350">
                  <a:solidFill>
                    <a:srgbClr val="FFFFFF"/>
                  </a:solid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914309" rtl="0" eaLnBrk="1" fontAlgn="base" latinLnBrk="0" hangingPunct="1">
                    <a:lnSpc>
                      <a:spcPct val="100000"/>
                    </a:lnSpc>
                    <a:spcBef>
                      <a:spcPct val="50000"/>
                    </a:spcBef>
                    <a:spcAft>
                      <a:spcPct val="0"/>
                    </a:spcAft>
                    <a:buClrTx/>
                    <a:buSzTx/>
                    <a:buFontTx/>
                    <a:buNone/>
                    <a:tabLst/>
                    <a:defRPr/>
                  </a:pPr>
                  <a:endParaRPr kumimoji="0" lang="en-US" altLang="zh-CN" sz="700" b="1" i="0" u="none" strike="noStrike" kern="0" cap="none" spc="0" normalizeH="0" baseline="0" noProof="0" dirty="0">
                    <a:ln>
                      <a:noFill/>
                    </a:ln>
                    <a:solidFill>
                      <a:srgbClr val="4D4D4D"/>
                    </a:solidFill>
                    <a:effectLst/>
                    <a:uLnTx/>
                    <a:uFillTx/>
                    <a:latin typeface="Arial" panose="020B0604020202020204" pitchFamily="34" charset="0"/>
                    <a:ea typeface="微软雅黑" pitchFamily="34" charset="-122"/>
                    <a:cs typeface="Arial" panose="020B0604020202020204" pitchFamily="34" charset="0"/>
                  </a:endParaRPr>
                </a:p>
              </p:txBody>
            </p:sp>
            <p:sp>
              <p:nvSpPr>
                <p:cNvPr id="79" name="Freeform 658">
                  <a:extLst>
                    <a:ext uri="{FF2B5EF4-FFF2-40B4-BE49-F238E27FC236}">
                      <a16:creationId xmlns:a16="http://schemas.microsoft.com/office/drawing/2014/main" id="{465982E4-D070-4A8A-9E4D-9C03753422A0}"/>
                    </a:ext>
                  </a:extLst>
                </p:cNvPr>
                <p:cNvSpPr>
                  <a:spLocks/>
                </p:cNvSpPr>
                <p:nvPr/>
              </p:nvSpPr>
              <p:spPr bwMode="auto">
                <a:xfrm>
                  <a:off x="2648219" y="2249826"/>
                  <a:ext cx="267879" cy="240178"/>
                </a:xfrm>
                <a:custGeom>
                  <a:avLst/>
                  <a:gdLst>
                    <a:gd name="T0" fmla="*/ 2147483647 w 257"/>
                    <a:gd name="T1" fmla="*/ 2147483647 h 264"/>
                    <a:gd name="T2" fmla="*/ 2147483647 w 257"/>
                    <a:gd name="T3" fmla="*/ 2147483647 h 264"/>
                    <a:gd name="T4" fmla="*/ 2147483647 w 257"/>
                    <a:gd name="T5" fmla="*/ 2147483647 h 264"/>
                    <a:gd name="T6" fmla="*/ 2147483647 w 257"/>
                    <a:gd name="T7" fmla="*/ 2147483647 h 264"/>
                    <a:gd name="T8" fmla="*/ 2147483647 w 257"/>
                    <a:gd name="T9" fmla="*/ 2147483647 h 264"/>
                    <a:gd name="T10" fmla="*/ 2147483647 w 257"/>
                    <a:gd name="T11" fmla="*/ 2147483647 h 264"/>
                    <a:gd name="T12" fmla="*/ 2147483647 w 257"/>
                    <a:gd name="T13" fmla="*/ 2147483647 h 264"/>
                    <a:gd name="T14" fmla="*/ 2147483647 w 257"/>
                    <a:gd name="T15" fmla="*/ 2147483647 h 264"/>
                    <a:gd name="T16" fmla="*/ 2147483647 w 257"/>
                    <a:gd name="T17" fmla="*/ 2147483647 h 264"/>
                    <a:gd name="T18" fmla="*/ 2147483647 w 257"/>
                    <a:gd name="T19" fmla="*/ 2147483647 h 264"/>
                    <a:gd name="T20" fmla="*/ 2147483647 w 257"/>
                    <a:gd name="T21" fmla="*/ 2147483647 h 264"/>
                    <a:gd name="T22" fmla="*/ 2147483647 w 257"/>
                    <a:gd name="T23" fmla="*/ 2147483647 h 264"/>
                    <a:gd name="T24" fmla="*/ 2147483647 w 257"/>
                    <a:gd name="T25" fmla="*/ 2147483647 h 264"/>
                    <a:gd name="T26" fmla="*/ 2147483647 w 257"/>
                    <a:gd name="T27" fmla="*/ 2147483647 h 264"/>
                    <a:gd name="T28" fmla="*/ 2147483647 w 257"/>
                    <a:gd name="T29" fmla="*/ 2147483647 h 264"/>
                    <a:gd name="T30" fmla="*/ 2147483647 w 257"/>
                    <a:gd name="T31" fmla="*/ 2147483647 h 264"/>
                    <a:gd name="T32" fmla="*/ 2147483647 w 257"/>
                    <a:gd name="T33" fmla="*/ 2147483647 h 264"/>
                    <a:gd name="T34" fmla="*/ 2147483647 w 257"/>
                    <a:gd name="T35" fmla="*/ 2147483647 h 264"/>
                    <a:gd name="T36" fmla="*/ 2147483647 w 257"/>
                    <a:gd name="T37" fmla="*/ 2147483647 h 264"/>
                    <a:gd name="T38" fmla="*/ 0 w 257"/>
                    <a:gd name="T39" fmla="*/ 2147483647 h 264"/>
                    <a:gd name="T40" fmla="*/ 0 w 257"/>
                    <a:gd name="T41" fmla="*/ 2147483647 h 264"/>
                    <a:gd name="T42" fmla="*/ 2147483647 w 257"/>
                    <a:gd name="T43" fmla="*/ 2147483647 h 264"/>
                    <a:gd name="T44" fmla="*/ 2147483647 w 257"/>
                    <a:gd name="T45" fmla="*/ 2147483647 h 264"/>
                    <a:gd name="T46" fmla="*/ 2147483647 w 257"/>
                    <a:gd name="T47" fmla="*/ 2147483647 h 264"/>
                    <a:gd name="T48" fmla="*/ 2147483647 w 257"/>
                    <a:gd name="T49" fmla="*/ 2147483647 h 264"/>
                    <a:gd name="T50" fmla="*/ 2147483647 w 257"/>
                    <a:gd name="T51" fmla="*/ 2147483647 h 264"/>
                    <a:gd name="T52" fmla="*/ 2147483647 w 257"/>
                    <a:gd name="T53" fmla="*/ 2147483647 h 264"/>
                    <a:gd name="T54" fmla="*/ 2147483647 w 257"/>
                    <a:gd name="T55" fmla="*/ 2147483647 h 264"/>
                    <a:gd name="T56" fmla="*/ 2147483647 w 257"/>
                    <a:gd name="T57" fmla="*/ 2147483647 h 264"/>
                    <a:gd name="T58" fmla="*/ 2147483647 w 257"/>
                    <a:gd name="T59" fmla="*/ 2147483647 h 264"/>
                    <a:gd name="T60" fmla="*/ 2147483647 w 257"/>
                    <a:gd name="T61" fmla="*/ 2147483647 h 264"/>
                    <a:gd name="T62" fmla="*/ 2147483647 w 257"/>
                    <a:gd name="T63" fmla="*/ 2147483647 h 264"/>
                    <a:gd name="T64" fmla="*/ 2147483647 w 257"/>
                    <a:gd name="T65" fmla="*/ 2147483647 h 264"/>
                    <a:gd name="T66" fmla="*/ 2147483647 w 257"/>
                    <a:gd name="T67" fmla="*/ 2147483647 h 264"/>
                    <a:gd name="T68" fmla="*/ 2147483647 w 257"/>
                    <a:gd name="T69" fmla="*/ 2147483647 h 264"/>
                    <a:gd name="T70" fmla="*/ 2147483647 w 257"/>
                    <a:gd name="T71" fmla="*/ 2147483647 h 264"/>
                    <a:gd name="T72" fmla="*/ 2147483647 w 257"/>
                    <a:gd name="T73" fmla="*/ 2147483647 h 264"/>
                    <a:gd name="T74" fmla="*/ 2147483647 w 257"/>
                    <a:gd name="T75" fmla="*/ 2147483647 h 264"/>
                    <a:gd name="T76" fmla="*/ 2147483647 w 257"/>
                    <a:gd name="T77" fmla="*/ 2147483647 h 264"/>
                    <a:gd name="T78" fmla="*/ 2147483647 w 257"/>
                    <a:gd name="T79" fmla="*/ 2147483647 h 264"/>
                    <a:gd name="T80" fmla="*/ 0 w 257"/>
                    <a:gd name="T81" fmla="*/ 2147483647 h 264"/>
                    <a:gd name="T82" fmla="*/ 0 w 257"/>
                    <a:gd name="T83" fmla="*/ 2147483647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7"/>
                    <a:gd name="T127" fmla="*/ 0 h 264"/>
                    <a:gd name="T128" fmla="*/ 257 w 257"/>
                    <a:gd name="T129" fmla="*/ 264 h 2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7" h="264">
                      <a:moveTo>
                        <a:pt x="40" y="184"/>
                      </a:move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lnTo>
                        <a:pt x="144" y="256"/>
                      </a:lnTo>
                      <a:lnTo>
                        <a:pt x="152" y="264"/>
                      </a:lnTo>
                      <a:lnTo>
                        <a:pt x="160" y="264"/>
                      </a:lnTo>
                      <a:lnTo>
                        <a:pt x="185" y="248"/>
                      </a:lnTo>
                      <a:lnTo>
                        <a:pt x="257" y="200"/>
                      </a:lnTo>
                      <a:lnTo>
                        <a:pt x="241" y="184"/>
                      </a:lnTo>
                      <a:lnTo>
                        <a:pt x="233" y="184"/>
                      </a:lnTo>
                      <a:lnTo>
                        <a:pt x="225" y="168"/>
                      </a:lnTo>
                      <a:lnTo>
                        <a:pt x="233" y="160"/>
                      </a:lnTo>
                      <a:lnTo>
                        <a:pt x="233" y="120"/>
                      </a:lnTo>
                      <a:lnTo>
                        <a:pt x="225" y="112"/>
                      </a:lnTo>
                      <a:lnTo>
                        <a:pt x="233" y="104"/>
                      </a:lnTo>
                      <a:lnTo>
                        <a:pt x="225" y="96"/>
                      </a:lnTo>
                      <a:lnTo>
                        <a:pt x="225" y="80"/>
                      </a:lnTo>
                      <a:lnTo>
                        <a:pt x="217" y="72"/>
                      </a:lnTo>
                      <a:lnTo>
                        <a:pt x="209" y="72"/>
                      </a:lnTo>
                      <a:lnTo>
                        <a:pt x="201" y="64"/>
                      </a:lnTo>
                      <a:lnTo>
                        <a:pt x="201" y="56"/>
                      </a:lnTo>
                      <a:lnTo>
                        <a:pt x="217" y="40"/>
                      </a:lnTo>
                      <a:lnTo>
                        <a:pt x="217" y="24"/>
                      </a:lnTo>
                      <a:lnTo>
                        <a:pt x="217" y="8"/>
                      </a:lnTo>
                      <a:lnTo>
                        <a:pt x="217" y="0"/>
                      </a:lnTo>
                      <a:lnTo>
                        <a:pt x="209" y="8"/>
                      </a:lnTo>
                      <a:lnTo>
                        <a:pt x="193" y="8"/>
                      </a:lnTo>
                      <a:lnTo>
                        <a:pt x="144" y="8"/>
                      </a:lnTo>
                      <a:lnTo>
                        <a:pt x="104" y="24"/>
                      </a:lnTo>
                      <a:lnTo>
                        <a:pt x="88" y="32"/>
                      </a:lnTo>
                      <a:lnTo>
                        <a:pt x="88" y="56"/>
                      </a:lnTo>
                      <a:lnTo>
                        <a:pt x="96" y="72"/>
                      </a:lnTo>
                      <a:lnTo>
                        <a:pt x="88" y="80"/>
                      </a:lnTo>
                      <a:lnTo>
                        <a:pt x="72" y="80"/>
                      </a:lnTo>
                      <a:lnTo>
                        <a:pt x="64" y="88"/>
                      </a:lnTo>
                      <a:lnTo>
                        <a:pt x="64" y="96"/>
                      </a:lnTo>
                      <a:lnTo>
                        <a:pt x="40" y="104"/>
                      </a:lnTo>
                      <a:lnTo>
                        <a:pt x="16" y="120"/>
                      </a:lnTo>
                      <a:lnTo>
                        <a:pt x="0" y="128"/>
                      </a:lnTo>
                      <a:lnTo>
                        <a:pt x="0" y="144"/>
                      </a:lnTo>
                      <a:lnTo>
                        <a:pt x="0" y="152"/>
                      </a:lnTo>
                      <a:lnTo>
                        <a:pt x="40" y="184"/>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80" name="Freeform 659">
                  <a:extLst>
                    <a:ext uri="{FF2B5EF4-FFF2-40B4-BE49-F238E27FC236}">
                      <a16:creationId xmlns:a16="http://schemas.microsoft.com/office/drawing/2014/main" id="{38BB3D8F-7077-42AD-8C81-6B592D584002}"/>
                    </a:ext>
                  </a:extLst>
                </p:cNvPr>
                <p:cNvSpPr>
                  <a:spLocks/>
                </p:cNvSpPr>
                <p:nvPr/>
              </p:nvSpPr>
              <p:spPr bwMode="auto">
                <a:xfrm>
                  <a:off x="2664427" y="2234954"/>
                  <a:ext cx="8531" cy="743"/>
                </a:xfrm>
                <a:custGeom>
                  <a:avLst/>
                  <a:gdLst>
                    <a:gd name="T0" fmla="*/ 2147483647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8" y="0"/>
                      </a:moveTo>
                      <a:lnTo>
                        <a:pt x="0" y="0"/>
                      </a:lnTo>
                      <a:lnTo>
                        <a:pt x="8"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81" name="Freeform 660">
                  <a:extLst>
                    <a:ext uri="{FF2B5EF4-FFF2-40B4-BE49-F238E27FC236}">
                      <a16:creationId xmlns:a16="http://schemas.microsoft.com/office/drawing/2014/main" id="{E4130457-6074-4952-B9C9-18DE34BB94D5}"/>
                    </a:ext>
                  </a:extLst>
                </p:cNvPr>
                <p:cNvSpPr>
                  <a:spLocks/>
                </p:cNvSpPr>
                <p:nvPr/>
              </p:nvSpPr>
              <p:spPr bwMode="auto">
                <a:xfrm>
                  <a:off x="2672959" y="2184390"/>
                  <a:ext cx="8531" cy="743"/>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82" name="Rectangle 81">
                  <a:extLst>
                    <a:ext uri="{FF2B5EF4-FFF2-40B4-BE49-F238E27FC236}">
                      <a16:creationId xmlns:a16="http://schemas.microsoft.com/office/drawing/2014/main" id="{DCCA8AB3-B30C-4915-85AA-D18B9FDE260E}"/>
                    </a:ext>
                  </a:extLst>
                </p:cNvPr>
                <p:cNvSpPr>
                  <a:spLocks noChangeArrowheads="1"/>
                </p:cNvSpPr>
                <p:nvPr/>
              </p:nvSpPr>
              <p:spPr bwMode="auto">
                <a:xfrm>
                  <a:off x="2664427" y="2234954"/>
                  <a:ext cx="8531" cy="0"/>
                </a:xfrm>
                <a:prstGeom prst="rect">
                  <a:avLst/>
                </a:prstGeom>
                <a:solidFill>
                  <a:srgbClr val="ABD3F1"/>
                </a:solidFill>
                <a:ln w="6350">
                  <a:solidFill>
                    <a:srgbClr val="FFFFFF"/>
                  </a:solid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914309" rtl="0" eaLnBrk="1" fontAlgn="base" latinLnBrk="0" hangingPunct="1">
                    <a:lnSpc>
                      <a:spcPct val="100000"/>
                    </a:lnSpc>
                    <a:spcBef>
                      <a:spcPct val="50000"/>
                    </a:spcBef>
                    <a:spcAft>
                      <a:spcPct val="0"/>
                    </a:spcAft>
                    <a:buClrTx/>
                    <a:buSzTx/>
                    <a:buFontTx/>
                    <a:buNone/>
                    <a:tabLst/>
                    <a:defRPr/>
                  </a:pPr>
                  <a:endParaRPr kumimoji="0" lang="en-US" altLang="zh-CN" sz="700" b="1" i="0" u="none" strike="noStrike" kern="0" cap="none" spc="0" normalizeH="0" baseline="0" noProof="0" dirty="0">
                    <a:ln>
                      <a:noFill/>
                    </a:ln>
                    <a:solidFill>
                      <a:srgbClr val="4D4D4D"/>
                    </a:solidFill>
                    <a:effectLst/>
                    <a:uLnTx/>
                    <a:uFillTx/>
                    <a:latin typeface="Arial" panose="020B0604020202020204" pitchFamily="34" charset="0"/>
                    <a:ea typeface="微软雅黑" pitchFamily="34" charset="-122"/>
                    <a:cs typeface="Arial" panose="020B0604020202020204" pitchFamily="34" charset="0"/>
                  </a:endParaRPr>
                </a:p>
              </p:txBody>
            </p:sp>
            <p:sp>
              <p:nvSpPr>
                <p:cNvPr id="83" name="Freeform 662">
                  <a:extLst>
                    <a:ext uri="{FF2B5EF4-FFF2-40B4-BE49-F238E27FC236}">
                      <a16:creationId xmlns:a16="http://schemas.microsoft.com/office/drawing/2014/main" id="{9A51C3F0-F80B-4849-818C-9C7974EB7299}"/>
                    </a:ext>
                  </a:extLst>
                </p:cNvPr>
                <p:cNvSpPr>
                  <a:spLocks/>
                </p:cNvSpPr>
                <p:nvPr/>
              </p:nvSpPr>
              <p:spPr bwMode="auto">
                <a:xfrm>
                  <a:off x="2672959" y="2184390"/>
                  <a:ext cx="8531" cy="743"/>
                </a:xfrm>
                <a:custGeom>
                  <a:avLst/>
                  <a:gdLst>
                    <a:gd name="T0" fmla="*/ 0 w 8"/>
                    <a:gd name="T1" fmla="*/ 0 h 1943"/>
                    <a:gd name="T2" fmla="*/ 0 w 8"/>
                    <a:gd name="T3" fmla="*/ 0 h 1943"/>
                    <a:gd name="T4" fmla="*/ 2147483647 w 8"/>
                    <a:gd name="T5" fmla="*/ 0 h 1943"/>
                    <a:gd name="T6" fmla="*/ 0 w 8"/>
                    <a:gd name="T7" fmla="*/ 0 h 1943"/>
                    <a:gd name="T8" fmla="*/ 0 60000 65536"/>
                    <a:gd name="T9" fmla="*/ 0 60000 65536"/>
                    <a:gd name="T10" fmla="*/ 0 60000 65536"/>
                    <a:gd name="T11" fmla="*/ 0 60000 65536"/>
                    <a:gd name="T12" fmla="*/ 0 w 8"/>
                    <a:gd name="T13" fmla="*/ 0 h 1943"/>
                    <a:gd name="T14" fmla="*/ 8 w 8"/>
                    <a:gd name="T15" fmla="*/ 1943 h 1943"/>
                  </a:gdLst>
                  <a:ahLst/>
                  <a:cxnLst>
                    <a:cxn ang="T8">
                      <a:pos x="T0" y="T1"/>
                    </a:cxn>
                    <a:cxn ang="T9">
                      <a:pos x="T2" y="T3"/>
                    </a:cxn>
                    <a:cxn ang="T10">
                      <a:pos x="T4" y="T5"/>
                    </a:cxn>
                    <a:cxn ang="T11">
                      <a:pos x="T6" y="T7"/>
                    </a:cxn>
                  </a:cxnLst>
                  <a:rect l="T12" t="T13" r="T14" b="T15"/>
                  <a:pathLst>
                    <a:path w="8" h="1943">
                      <a:moveTo>
                        <a:pt x="0" y="0"/>
                      </a:moveTo>
                      <a:lnTo>
                        <a:pt x="0" y="0"/>
                      </a:lnTo>
                      <a:lnTo>
                        <a:pt x="8" y="0"/>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84" name="Freeform 664">
                  <a:extLst>
                    <a:ext uri="{FF2B5EF4-FFF2-40B4-BE49-F238E27FC236}">
                      <a16:creationId xmlns:a16="http://schemas.microsoft.com/office/drawing/2014/main" id="{0FAB12F0-A26C-4C54-9949-1654ED37E125}"/>
                    </a:ext>
                  </a:extLst>
                </p:cNvPr>
                <p:cNvSpPr>
                  <a:spLocks/>
                </p:cNvSpPr>
                <p:nvPr/>
              </p:nvSpPr>
              <p:spPr bwMode="auto">
                <a:xfrm>
                  <a:off x="2639687" y="2176954"/>
                  <a:ext cx="41802" cy="72871"/>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0 h 80"/>
                    <a:gd name="T20" fmla="*/ 2147483647 w 40"/>
                    <a:gd name="T21" fmla="*/ 0 h 80"/>
                    <a:gd name="T22" fmla="*/ 2147483647 w 40"/>
                    <a:gd name="T23" fmla="*/ 0 h 80"/>
                    <a:gd name="T24" fmla="*/ 2147483647 w 40"/>
                    <a:gd name="T25" fmla="*/ 2147483647 h 80"/>
                    <a:gd name="T26" fmla="*/ 0 w 40"/>
                    <a:gd name="T27" fmla="*/ 2147483647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2147483647 w 40"/>
                    <a:gd name="T39" fmla="*/ 2147483647 h 80"/>
                    <a:gd name="T40" fmla="*/ 2147483647 w 40"/>
                    <a:gd name="T41" fmla="*/ 2147483647 h 80"/>
                    <a:gd name="T42" fmla="*/ 2147483647 w 40"/>
                    <a:gd name="T43" fmla="*/ 214748364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80"/>
                    <a:gd name="T68" fmla="*/ 40 w 40"/>
                    <a:gd name="T69" fmla="*/ 80 h 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80">
                      <a:moveTo>
                        <a:pt x="24" y="64"/>
                      </a:move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85" name="Freeform 665">
                  <a:extLst>
                    <a:ext uri="{FF2B5EF4-FFF2-40B4-BE49-F238E27FC236}">
                      <a16:creationId xmlns:a16="http://schemas.microsoft.com/office/drawing/2014/main" id="{F4136334-F1E8-4E6B-96F1-DE99B4484179}"/>
                    </a:ext>
                  </a:extLst>
                </p:cNvPr>
                <p:cNvSpPr>
                  <a:spLocks/>
                </p:cNvSpPr>
                <p:nvPr/>
              </p:nvSpPr>
              <p:spPr bwMode="auto">
                <a:xfrm>
                  <a:off x="2672959" y="2184390"/>
                  <a:ext cx="8531" cy="29000"/>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86" name="Freeform 666">
                  <a:extLst>
                    <a:ext uri="{FF2B5EF4-FFF2-40B4-BE49-F238E27FC236}">
                      <a16:creationId xmlns:a16="http://schemas.microsoft.com/office/drawing/2014/main" id="{AB0E1434-C80F-4C0B-89FD-4F2D6163DEBD}"/>
                    </a:ext>
                  </a:extLst>
                </p:cNvPr>
                <p:cNvSpPr>
                  <a:spLocks/>
                </p:cNvSpPr>
                <p:nvPr/>
              </p:nvSpPr>
              <p:spPr bwMode="auto">
                <a:xfrm>
                  <a:off x="2639687" y="2176954"/>
                  <a:ext cx="41802" cy="72871"/>
                </a:xfrm>
                <a:custGeom>
                  <a:avLst/>
                  <a:gdLst>
                    <a:gd name="T0" fmla="*/ 2147483647 w 40"/>
                    <a:gd name="T1" fmla="*/ 2147483647 h 80"/>
                    <a:gd name="T2" fmla="*/ 2147483647 w 40"/>
                    <a:gd name="T3" fmla="*/ 2147483647 h 80"/>
                    <a:gd name="T4" fmla="*/ 2147483647 w 40"/>
                    <a:gd name="T5" fmla="*/ 2147483647 h 80"/>
                    <a:gd name="T6" fmla="*/ 2147483647 w 40"/>
                    <a:gd name="T7" fmla="*/ 2147483647 h 80"/>
                    <a:gd name="T8" fmla="*/ 2147483647 w 40"/>
                    <a:gd name="T9" fmla="*/ 2147483647 h 80"/>
                    <a:gd name="T10" fmla="*/ 2147483647 w 40"/>
                    <a:gd name="T11" fmla="*/ 2147483647 h 80"/>
                    <a:gd name="T12" fmla="*/ 2147483647 w 40"/>
                    <a:gd name="T13" fmla="*/ 2147483647 h 80"/>
                    <a:gd name="T14" fmla="*/ 2147483647 w 40"/>
                    <a:gd name="T15" fmla="*/ 2147483647 h 80"/>
                    <a:gd name="T16" fmla="*/ 2147483647 w 40"/>
                    <a:gd name="T17" fmla="*/ 2147483647 h 80"/>
                    <a:gd name="T18" fmla="*/ 2147483647 w 40"/>
                    <a:gd name="T19" fmla="*/ 2147483647 h 80"/>
                    <a:gd name="T20" fmla="*/ 2147483647 w 40"/>
                    <a:gd name="T21" fmla="*/ 2147483647 h 80"/>
                    <a:gd name="T22" fmla="*/ 2147483647 w 40"/>
                    <a:gd name="T23" fmla="*/ 0 h 80"/>
                    <a:gd name="T24" fmla="*/ 2147483647 w 40"/>
                    <a:gd name="T25" fmla="*/ 0 h 80"/>
                    <a:gd name="T26" fmla="*/ 2147483647 w 40"/>
                    <a:gd name="T27" fmla="*/ 0 h 80"/>
                    <a:gd name="T28" fmla="*/ 2147483647 w 40"/>
                    <a:gd name="T29" fmla="*/ 2147483647 h 80"/>
                    <a:gd name="T30" fmla="*/ 2147483647 w 40"/>
                    <a:gd name="T31" fmla="*/ 2147483647 h 80"/>
                    <a:gd name="T32" fmla="*/ 0 w 40"/>
                    <a:gd name="T33" fmla="*/ 2147483647 h 80"/>
                    <a:gd name="T34" fmla="*/ 2147483647 w 40"/>
                    <a:gd name="T35" fmla="*/ 2147483647 h 80"/>
                    <a:gd name="T36" fmla="*/ 2147483647 w 40"/>
                    <a:gd name="T37" fmla="*/ 2147483647 h 80"/>
                    <a:gd name="T38" fmla="*/ 0 w 40"/>
                    <a:gd name="T39" fmla="*/ 2147483647 h 80"/>
                    <a:gd name="T40" fmla="*/ 2147483647 w 40"/>
                    <a:gd name="T41" fmla="*/ 2147483647 h 80"/>
                    <a:gd name="T42" fmla="*/ 2147483647 w 40"/>
                    <a:gd name="T43" fmla="*/ 2147483647 h 80"/>
                    <a:gd name="T44" fmla="*/ 2147483647 w 40"/>
                    <a:gd name="T45" fmla="*/ 2147483647 h 80"/>
                    <a:gd name="T46" fmla="*/ 2147483647 w 40"/>
                    <a:gd name="T47" fmla="*/ 2147483647 h 80"/>
                    <a:gd name="T48" fmla="*/ 2147483647 w 40"/>
                    <a:gd name="T49" fmla="*/ 2147483647 h 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80"/>
                    <a:gd name="T77" fmla="*/ 40 w 40"/>
                    <a:gd name="T78" fmla="*/ 80 h 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80">
                      <a:moveTo>
                        <a:pt x="24" y="64"/>
                      </a:moveTo>
                      <a:lnTo>
                        <a:pt x="24" y="64"/>
                      </a:lnTo>
                      <a:lnTo>
                        <a:pt x="24" y="56"/>
                      </a:lnTo>
                      <a:lnTo>
                        <a:pt x="32" y="48"/>
                      </a:lnTo>
                      <a:lnTo>
                        <a:pt x="32" y="40"/>
                      </a:lnTo>
                      <a:lnTo>
                        <a:pt x="32" y="32"/>
                      </a:lnTo>
                      <a:lnTo>
                        <a:pt x="32" y="24"/>
                      </a:lnTo>
                      <a:lnTo>
                        <a:pt x="32" y="16"/>
                      </a:lnTo>
                      <a:lnTo>
                        <a:pt x="40" y="8"/>
                      </a:lnTo>
                      <a:lnTo>
                        <a:pt x="32" y="8"/>
                      </a:lnTo>
                      <a:lnTo>
                        <a:pt x="32" y="0"/>
                      </a:lnTo>
                      <a:lnTo>
                        <a:pt x="16" y="0"/>
                      </a:lnTo>
                      <a:lnTo>
                        <a:pt x="8" y="0"/>
                      </a:lnTo>
                      <a:lnTo>
                        <a:pt x="8" y="8"/>
                      </a:lnTo>
                      <a:lnTo>
                        <a:pt x="0" y="8"/>
                      </a:lnTo>
                      <a:lnTo>
                        <a:pt x="8" y="24"/>
                      </a:lnTo>
                      <a:lnTo>
                        <a:pt x="8" y="40"/>
                      </a:lnTo>
                      <a:lnTo>
                        <a:pt x="0" y="56"/>
                      </a:lnTo>
                      <a:lnTo>
                        <a:pt x="8" y="64"/>
                      </a:lnTo>
                      <a:lnTo>
                        <a:pt x="8" y="80"/>
                      </a:lnTo>
                      <a:lnTo>
                        <a:pt x="24" y="80"/>
                      </a:lnTo>
                      <a:lnTo>
                        <a:pt x="24" y="72"/>
                      </a:lnTo>
                      <a:lnTo>
                        <a:pt x="24" y="6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87" name="Freeform 667">
                  <a:extLst>
                    <a:ext uri="{FF2B5EF4-FFF2-40B4-BE49-F238E27FC236}">
                      <a16:creationId xmlns:a16="http://schemas.microsoft.com/office/drawing/2014/main" id="{52199EF7-60BC-4FAB-9A2B-7C06898D743C}"/>
                    </a:ext>
                  </a:extLst>
                </p:cNvPr>
                <p:cNvSpPr>
                  <a:spLocks/>
                </p:cNvSpPr>
                <p:nvPr/>
              </p:nvSpPr>
              <p:spPr bwMode="auto">
                <a:xfrm>
                  <a:off x="2672959" y="2184390"/>
                  <a:ext cx="8531" cy="29000"/>
                </a:xfrm>
                <a:custGeom>
                  <a:avLst/>
                  <a:gdLst>
                    <a:gd name="T0" fmla="*/ 0 w 8"/>
                    <a:gd name="T1" fmla="*/ 2147483647 h 32"/>
                    <a:gd name="T2" fmla="*/ 0 w 8"/>
                    <a:gd name="T3" fmla="*/ 2147483647 h 32"/>
                    <a:gd name="T4" fmla="*/ 0 w 8"/>
                    <a:gd name="T5" fmla="*/ 2147483647 h 32"/>
                    <a:gd name="T6" fmla="*/ 0 w 8"/>
                    <a:gd name="T7" fmla="*/ 2147483647 h 32"/>
                    <a:gd name="T8" fmla="*/ 2147483647 w 8"/>
                    <a:gd name="T9" fmla="*/ 0 h 32"/>
                    <a:gd name="T10" fmla="*/ 0 w 8"/>
                    <a:gd name="T11" fmla="*/ 2147483647 h 32"/>
                    <a:gd name="T12" fmla="*/ 0 w 8"/>
                    <a:gd name="T13" fmla="*/ 2147483647 h 32"/>
                    <a:gd name="T14" fmla="*/ 0 60000 65536"/>
                    <a:gd name="T15" fmla="*/ 0 60000 65536"/>
                    <a:gd name="T16" fmla="*/ 0 60000 65536"/>
                    <a:gd name="T17" fmla="*/ 0 60000 65536"/>
                    <a:gd name="T18" fmla="*/ 0 60000 65536"/>
                    <a:gd name="T19" fmla="*/ 0 60000 65536"/>
                    <a:gd name="T20" fmla="*/ 0 60000 65536"/>
                    <a:gd name="T21" fmla="*/ 0 w 8"/>
                    <a:gd name="T22" fmla="*/ 0 h 32"/>
                    <a:gd name="T23" fmla="*/ 8 w 8"/>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2">
                      <a:moveTo>
                        <a:pt x="0" y="16"/>
                      </a:moveTo>
                      <a:lnTo>
                        <a:pt x="0" y="24"/>
                      </a:lnTo>
                      <a:lnTo>
                        <a:pt x="0" y="32"/>
                      </a:lnTo>
                      <a:lnTo>
                        <a:pt x="0" y="16"/>
                      </a:lnTo>
                      <a:lnTo>
                        <a:pt x="8" y="0"/>
                      </a:lnTo>
                      <a:lnTo>
                        <a:pt x="0" y="8"/>
                      </a:lnTo>
                      <a:lnTo>
                        <a:pt x="0" y="1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88" name="Freeform 668">
                  <a:extLst>
                    <a:ext uri="{FF2B5EF4-FFF2-40B4-BE49-F238E27FC236}">
                      <a16:creationId xmlns:a16="http://schemas.microsoft.com/office/drawing/2014/main" id="{75C93D59-CE3A-44C3-B1FC-F067F1FAA4D4}"/>
                    </a:ext>
                  </a:extLst>
                </p:cNvPr>
                <p:cNvSpPr>
                  <a:spLocks/>
                </p:cNvSpPr>
                <p:nvPr/>
              </p:nvSpPr>
              <p:spPr bwMode="auto">
                <a:xfrm>
                  <a:off x="2664427" y="2234954"/>
                  <a:ext cx="1706" cy="14872"/>
                </a:xfrm>
                <a:custGeom>
                  <a:avLst/>
                  <a:gdLst>
                    <a:gd name="T0" fmla="*/ 0 w 1942"/>
                    <a:gd name="T1" fmla="*/ 0 h 16"/>
                    <a:gd name="T2" fmla="*/ 0 w 1942"/>
                    <a:gd name="T3" fmla="*/ 2147483647 h 16"/>
                    <a:gd name="T4" fmla="*/ 0 w 1942"/>
                    <a:gd name="T5" fmla="*/ 2147483647 h 16"/>
                    <a:gd name="T6" fmla="*/ 0 w 1942"/>
                    <a:gd name="T7" fmla="*/ 2147483647 h 16"/>
                    <a:gd name="T8" fmla="*/ 0 w 1942"/>
                    <a:gd name="T9" fmla="*/ 0 h 16"/>
                    <a:gd name="T10" fmla="*/ 0 60000 65536"/>
                    <a:gd name="T11" fmla="*/ 0 60000 65536"/>
                    <a:gd name="T12" fmla="*/ 0 60000 65536"/>
                    <a:gd name="T13" fmla="*/ 0 60000 65536"/>
                    <a:gd name="T14" fmla="*/ 0 60000 65536"/>
                    <a:gd name="T15" fmla="*/ 0 w 1942"/>
                    <a:gd name="T16" fmla="*/ 0 h 16"/>
                    <a:gd name="T17" fmla="*/ 1942 w 1942"/>
                    <a:gd name="T18" fmla="*/ 16 h 16"/>
                  </a:gdLst>
                  <a:ahLst/>
                  <a:cxnLst>
                    <a:cxn ang="T10">
                      <a:pos x="T0" y="T1"/>
                    </a:cxn>
                    <a:cxn ang="T11">
                      <a:pos x="T2" y="T3"/>
                    </a:cxn>
                    <a:cxn ang="T12">
                      <a:pos x="T4" y="T5"/>
                    </a:cxn>
                    <a:cxn ang="T13">
                      <a:pos x="T6" y="T7"/>
                    </a:cxn>
                    <a:cxn ang="T14">
                      <a:pos x="T8" y="T9"/>
                    </a:cxn>
                  </a:cxnLst>
                  <a:rect l="T15" t="T16" r="T17" b="T18"/>
                  <a:pathLst>
                    <a:path w="1942" h="16">
                      <a:moveTo>
                        <a:pt x="0" y="0"/>
                      </a:moveTo>
                      <a:lnTo>
                        <a:pt x="0" y="8"/>
                      </a:lnTo>
                      <a:lnTo>
                        <a:pt x="0" y="16"/>
                      </a:lnTo>
                      <a:lnTo>
                        <a:pt x="0" y="8"/>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89" name="Freeform 669">
                  <a:extLst>
                    <a:ext uri="{FF2B5EF4-FFF2-40B4-BE49-F238E27FC236}">
                      <a16:creationId xmlns:a16="http://schemas.microsoft.com/office/drawing/2014/main" id="{7E886052-DF4B-4CC1-BA01-24DC73618A0C}"/>
                    </a:ext>
                  </a:extLst>
                </p:cNvPr>
                <p:cNvSpPr>
                  <a:spLocks/>
                </p:cNvSpPr>
                <p:nvPr/>
              </p:nvSpPr>
              <p:spPr bwMode="auto">
                <a:xfrm>
                  <a:off x="2664427" y="2213390"/>
                  <a:ext cx="8531" cy="14128"/>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0" name="Freeform 670">
                  <a:extLst>
                    <a:ext uri="{FF2B5EF4-FFF2-40B4-BE49-F238E27FC236}">
                      <a16:creationId xmlns:a16="http://schemas.microsoft.com/office/drawing/2014/main" id="{AC7B75FA-B00E-49CF-AB17-21585C3DC2E4}"/>
                    </a:ext>
                  </a:extLst>
                </p:cNvPr>
                <p:cNvSpPr>
                  <a:spLocks/>
                </p:cNvSpPr>
                <p:nvPr/>
              </p:nvSpPr>
              <p:spPr bwMode="auto">
                <a:xfrm>
                  <a:off x="2664427" y="2227518"/>
                  <a:ext cx="1706" cy="7436"/>
                </a:xfrm>
                <a:custGeom>
                  <a:avLst/>
                  <a:gdLst>
                    <a:gd name="T0" fmla="*/ 0 w 1942"/>
                    <a:gd name="T1" fmla="*/ 2147483647 h 8"/>
                    <a:gd name="T2" fmla="*/ 0 w 1942"/>
                    <a:gd name="T3" fmla="*/ 0 h 8"/>
                    <a:gd name="T4" fmla="*/ 0 w 1942"/>
                    <a:gd name="T5" fmla="*/ 2147483647 h 8"/>
                    <a:gd name="T6" fmla="*/ 0 60000 65536"/>
                    <a:gd name="T7" fmla="*/ 0 60000 65536"/>
                    <a:gd name="T8" fmla="*/ 0 60000 65536"/>
                    <a:gd name="T9" fmla="*/ 0 w 1942"/>
                    <a:gd name="T10" fmla="*/ 0 h 8"/>
                    <a:gd name="T11" fmla="*/ 1942 w 1942"/>
                    <a:gd name="T12" fmla="*/ 8 h 8"/>
                  </a:gdLst>
                  <a:ahLst/>
                  <a:cxnLst>
                    <a:cxn ang="T6">
                      <a:pos x="T0" y="T1"/>
                    </a:cxn>
                    <a:cxn ang="T7">
                      <a:pos x="T2" y="T3"/>
                    </a:cxn>
                    <a:cxn ang="T8">
                      <a:pos x="T4" y="T5"/>
                    </a:cxn>
                  </a:cxnLst>
                  <a:rect l="T9" t="T10" r="T11" b="T12"/>
                  <a:pathLst>
                    <a:path w="1942" h="8">
                      <a:moveTo>
                        <a:pt x="0" y="8"/>
                      </a:moveTo>
                      <a:lnTo>
                        <a:pt x="0" y="0"/>
                      </a:lnTo>
                      <a:lnTo>
                        <a:pt x="0" y="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1" name="Freeform 671">
                  <a:extLst>
                    <a:ext uri="{FF2B5EF4-FFF2-40B4-BE49-F238E27FC236}">
                      <a16:creationId xmlns:a16="http://schemas.microsoft.com/office/drawing/2014/main" id="{78984A78-A2BC-4FB3-B6D2-B32B9F8E4666}"/>
                    </a:ext>
                  </a:extLst>
                </p:cNvPr>
                <p:cNvSpPr>
                  <a:spLocks/>
                </p:cNvSpPr>
                <p:nvPr/>
              </p:nvSpPr>
              <p:spPr bwMode="auto">
                <a:xfrm>
                  <a:off x="2664427" y="2213390"/>
                  <a:ext cx="8531" cy="14128"/>
                </a:xfrm>
                <a:custGeom>
                  <a:avLst/>
                  <a:gdLst>
                    <a:gd name="T0" fmla="*/ 0 w 8"/>
                    <a:gd name="T1" fmla="*/ 2147483647 h 16"/>
                    <a:gd name="T2" fmla="*/ 2147483647 w 8"/>
                    <a:gd name="T3" fmla="*/ 0 h 16"/>
                    <a:gd name="T4" fmla="*/ 2147483647 w 8"/>
                    <a:gd name="T5" fmla="*/ 2147483647 h 16"/>
                    <a:gd name="T6" fmla="*/ 0 w 8"/>
                    <a:gd name="T7" fmla="*/ 2147483647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16"/>
                      </a:moveTo>
                      <a:lnTo>
                        <a:pt x="8" y="0"/>
                      </a:lnTo>
                      <a:lnTo>
                        <a:pt x="8" y="8"/>
                      </a:lnTo>
                      <a:lnTo>
                        <a:pt x="0" y="1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2" name="Freeform 672">
                  <a:extLst>
                    <a:ext uri="{FF2B5EF4-FFF2-40B4-BE49-F238E27FC236}">
                      <a16:creationId xmlns:a16="http://schemas.microsoft.com/office/drawing/2014/main" id="{26CD2A5B-EA0D-4E31-9245-AA98122AF711}"/>
                    </a:ext>
                  </a:extLst>
                </p:cNvPr>
                <p:cNvSpPr>
                  <a:spLocks/>
                </p:cNvSpPr>
                <p:nvPr/>
              </p:nvSpPr>
              <p:spPr bwMode="auto">
                <a:xfrm>
                  <a:off x="2664427" y="2227518"/>
                  <a:ext cx="1706" cy="7436"/>
                </a:xfrm>
                <a:custGeom>
                  <a:avLst/>
                  <a:gdLst>
                    <a:gd name="T0" fmla="*/ 0 w 1942"/>
                    <a:gd name="T1" fmla="*/ 2147483647 h 8"/>
                    <a:gd name="T2" fmla="*/ 0 w 1942"/>
                    <a:gd name="T3" fmla="*/ 0 h 8"/>
                    <a:gd name="T4" fmla="*/ 0 w 1942"/>
                    <a:gd name="T5" fmla="*/ 2147483647 h 8"/>
                    <a:gd name="T6" fmla="*/ 0 w 1942"/>
                    <a:gd name="T7" fmla="*/ 2147483647 h 8"/>
                    <a:gd name="T8" fmla="*/ 0 60000 65536"/>
                    <a:gd name="T9" fmla="*/ 0 60000 65536"/>
                    <a:gd name="T10" fmla="*/ 0 60000 65536"/>
                    <a:gd name="T11" fmla="*/ 0 60000 65536"/>
                    <a:gd name="T12" fmla="*/ 0 w 1942"/>
                    <a:gd name="T13" fmla="*/ 0 h 8"/>
                    <a:gd name="T14" fmla="*/ 1942 w 1942"/>
                    <a:gd name="T15" fmla="*/ 8 h 8"/>
                  </a:gdLst>
                  <a:ahLst/>
                  <a:cxnLst>
                    <a:cxn ang="T8">
                      <a:pos x="T0" y="T1"/>
                    </a:cxn>
                    <a:cxn ang="T9">
                      <a:pos x="T2" y="T3"/>
                    </a:cxn>
                    <a:cxn ang="T10">
                      <a:pos x="T4" y="T5"/>
                    </a:cxn>
                    <a:cxn ang="T11">
                      <a:pos x="T6" y="T7"/>
                    </a:cxn>
                  </a:cxnLst>
                  <a:rect l="T12" t="T13" r="T14" b="T15"/>
                  <a:pathLst>
                    <a:path w="1942" h="8">
                      <a:moveTo>
                        <a:pt x="0" y="8"/>
                      </a:moveTo>
                      <a:lnTo>
                        <a:pt x="0" y="0"/>
                      </a:lnTo>
                      <a:lnTo>
                        <a:pt x="0" y="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3" name="Freeform 673">
                  <a:extLst>
                    <a:ext uri="{FF2B5EF4-FFF2-40B4-BE49-F238E27FC236}">
                      <a16:creationId xmlns:a16="http://schemas.microsoft.com/office/drawing/2014/main" id="{8219BEAF-846F-472D-A349-DB7323409416}"/>
                    </a:ext>
                  </a:extLst>
                </p:cNvPr>
                <p:cNvSpPr>
                  <a:spLocks/>
                </p:cNvSpPr>
                <p:nvPr/>
              </p:nvSpPr>
              <p:spPr bwMode="auto">
                <a:xfrm>
                  <a:off x="3425407" y="2249826"/>
                  <a:ext cx="8531" cy="7436"/>
                </a:xfrm>
                <a:custGeom>
                  <a:avLst/>
                  <a:gdLst>
                    <a:gd name="T0" fmla="*/ 0 w 8"/>
                    <a:gd name="T1" fmla="*/ 0 h 8"/>
                    <a:gd name="T2" fmla="*/ 2147483647 w 8"/>
                    <a:gd name="T3" fmla="*/ 2147483647 h 8"/>
                    <a:gd name="T4" fmla="*/ 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0" y="0"/>
                      </a:moveTo>
                      <a:lnTo>
                        <a:pt x="8" y="8"/>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4" name="Freeform 674">
                  <a:extLst>
                    <a:ext uri="{FF2B5EF4-FFF2-40B4-BE49-F238E27FC236}">
                      <a16:creationId xmlns:a16="http://schemas.microsoft.com/office/drawing/2014/main" id="{75037701-8707-48FD-9C97-D126E3239A70}"/>
                    </a:ext>
                  </a:extLst>
                </p:cNvPr>
                <p:cNvSpPr>
                  <a:spLocks/>
                </p:cNvSpPr>
                <p:nvPr/>
              </p:nvSpPr>
              <p:spPr bwMode="auto">
                <a:xfrm>
                  <a:off x="3400666" y="2227518"/>
                  <a:ext cx="8531" cy="14872"/>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5" name="Freeform 675">
                  <a:extLst>
                    <a:ext uri="{FF2B5EF4-FFF2-40B4-BE49-F238E27FC236}">
                      <a16:creationId xmlns:a16="http://schemas.microsoft.com/office/drawing/2014/main" id="{A76035EB-C745-4883-8375-A28FB7E60E8B}"/>
                    </a:ext>
                  </a:extLst>
                </p:cNvPr>
                <p:cNvSpPr>
                  <a:spLocks/>
                </p:cNvSpPr>
                <p:nvPr/>
              </p:nvSpPr>
              <p:spPr bwMode="auto">
                <a:xfrm>
                  <a:off x="3425407" y="2249826"/>
                  <a:ext cx="8531" cy="7436"/>
                </a:xfrm>
                <a:custGeom>
                  <a:avLst/>
                  <a:gdLst>
                    <a:gd name="T0" fmla="*/ 0 w 8"/>
                    <a:gd name="T1" fmla="*/ 0 h 8"/>
                    <a:gd name="T2" fmla="*/ 2147483647 w 8"/>
                    <a:gd name="T3" fmla="*/ 2147483647 h 8"/>
                    <a:gd name="T4" fmla="*/ 2147483647 w 8"/>
                    <a:gd name="T5" fmla="*/ 2147483647 h 8"/>
                    <a:gd name="T6" fmla="*/ 0 w 8"/>
                    <a:gd name="T7" fmla="*/ 0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8" y="8"/>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6" name="Freeform 676">
                  <a:extLst>
                    <a:ext uri="{FF2B5EF4-FFF2-40B4-BE49-F238E27FC236}">
                      <a16:creationId xmlns:a16="http://schemas.microsoft.com/office/drawing/2014/main" id="{DC56DAAC-1D49-4540-9DD8-13F3029C7874}"/>
                    </a:ext>
                  </a:extLst>
                </p:cNvPr>
                <p:cNvSpPr>
                  <a:spLocks/>
                </p:cNvSpPr>
                <p:nvPr/>
              </p:nvSpPr>
              <p:spPr bwMode="auto">
                <a:xfrm>
                  <a:off x="3400666" y="2227518"/>
                  <a:ext cx="8531" cy="14872"/>
                </a:xfrm>
                <a:custGeom>
                  <a:avLst/>
                  <a:gdLst>
                    <a:gd name="T0" fmla="*/ 0 w 8"/>
                    <a:gd name="T1" fmla="*/ 0 h 16"/>
                    <a:gd name="T2" fmla="*/ 2147483647 w 8"/>
                    <a:gd name="T3" fmla="*/ 2147483647 h 16"/>
                    <a:gd name="T4" fmla="*/ 2147483647 w 8"/>
                    <a:gd name="T5" fmla="*/ 2147483647 h 16"/>
                    <a:gd name="T6" fmla="*/ 0 w 8"/>
                    <a:gd name="T7" fmla="*/ 0 h 16"/>
                    <a:gd name="T8" fmla="*/ 0 60000 65536"/>
                    <a:gd name="T9" fmla="*/ 0 60000 65536"/>
                    <a:gd name="T10" fmla="*/ 0 60000 65536"/>
                    <a:gd name="T11" fmla="*/ 0 60000 65536"/>
                    <a:gd name="T12" fmla="*/ 0 w 8"/>
                    <a:gd name="T13" fmla="*/ 0 h 16"/>
                    <a:gd name="T14" fmla="*/ 8 w 8"/>
                    <a:gd name="T15" fmla="*/ 16 h 16"/>
                  </a:gdLst>
                  <a:ahLst/>
                  <a:cxnLst>
                    <a:cxn ang="T8">
                      <a:pos x="T0" y="T1"/>
                    </a:cxn>
                    <a:cxn ang="T9">
                      <a:pos x="T2" y="T3"/>
                    </a:cxn>
                    <a:cxn ang="T10">
                      <a:pos x="T4" y="T5"/>
                    </a:cxn>
                    <a:cxn ang="T11">
                      <a:pos x="T6" y="T7"/>
                    </a:cxn>
                  </a:cxnLst>
                  <a:rect l="T12" t="T13" r="T14" b="T15"/>
                  <a:pathLst>
                    <a:path w="8" h="16">
                      <a:moveTo>
                        <a:pt x="0" y="0"/>
                      </a:moveTo>
                      <a:lnTo>
                        <a:pt x="8" y="16"/>
                      </a:lnTo>
                      <a:lnTo>
                        <a:pt x="8" y="8"/>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7" name="Freeform 689">
                  <a:extLst>
                    <a:ext uri="{FF2B5EF4-FFF2-40B4-BE49-F238E27FC236}">
                      <a16:creationId xmlns:a16="http://schemas.microsoft.com/office/drawing/2014/main" id="{B160B5F2-B069-4EA6-B59F-09D8BC0AEDC9}"/>
                    </a:ext>
                  </a:extLst>
                </p:cNvPr>
                <p:cNvSpPr>
                  <a:spLocks/>
                </p:cNvSpPr>
                <p:nvPr/>
              </p:nvSpPr>
              <p:spPr bwMode="auto">
                <a:xfrm>
                  <a:off x="3433938" y="2249826"/>
                  <a:ext cx="41803" cy="7436"/>
                </a:xfrm>
                <a:custGeom>
                  <a:avLst/>
                  <a:gdLst>
                    <a:gd name="T0" fmla="*/ 2147483647 w 40"/>
                    <a:gd name="T1" fmla="*/ 2147483647 h 8"/>
                    <a:gd name="T2" fmla="*/ 2147483647 w 40"/>
                    <a:gd name="T3" fmla="*/ 2147483647 h 8"/>
                    <a:gd name="T4" fmla="*/ 2147483647 w 40"/>
                    <a:gd name="T5" fmla="*/ 0 h 8"/>
                    <a:gd name="T6" fmla="*/ 0 w 40"/>
                    <a:gd name="T7" fmla="*/ 2147483647 h 8"/>
                    <a:gd name="T8" fmla="*/ 2147483647 w 40"/>
                    <a:gd name="T9" fmla="*/ 2147483647 h 8"/>
                    <a:gd name="T10" fmla="*/ 0 60000 65536"/>
                    <a:gd name="T11" fmla="*/ 0 60000 65536"/>
                    <a:gd name="T12" fmla="*/ 0 60000 65536"/>
                    <a:gd name="T13" fmla="*/ 0 60000 65536"/>
                    <a:gd name="T14" fmla="*/ 0 60000 65536"/>
                    <a:gd name="T15" fmla="*/ 0 w 40"/>
                    <a:gd name="T16" fmla="*/ 0 h 8"/>
                    <a:gd name="T17" fmla="*/ 40 w 40"/>
                    <a:gd name="T18" fmla="*/ 8 h 8"/>
                  </a:gdLst>
                  <a:ahLst/>
                  <a:cxnLst>
                    <a:cxn ang="T10">
                      <a:pos x="T0" y="T1"/>
                    </a:cxn>
                    <a:cxn ang="T11">
                      <a:pos x="T2" y="T3"/>
                    </a:cxn>
                    <a:cxn ang="T12">
                      <a:pos x="T4" y="T5"/>
                    </a:cxn>
                    <a:cxn ang="T13">
                      <a:pos x="T6" y="T7"/>
                    </a:cxn>
                    <a:cxn ang="T14">
                      <a:pos x="T8" y="T9"/>
                    </a:cxn>
                  </a:cxnLst>
                  <a:rect l="T15" t="T16" r="T17" b="T18"/>
                  <a:pathLst>
                    <a:path w="40" h="8">
                      <a:moveTo>
                        <a:pt x="8" y="8"/>
                      </a:moveTo>
                      <a:lnTo>
                        <a:pt x="24" y="8"/>
                      </a:lnTo>
                      <a:lnTo>
                        <a:pt x="40" y="0"/>
                      </a:lnTo>
                      <a:lnTo>
                        <a:pt x="0" y="8"/>
                      </a:lnTo>
                      <a:lnTo>
                        <a:pt x="8" y="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8" name="Freeform 691">
                  <a:extLst>
                    <a:ext uri="{FF2B5EF4-FFF2-40B4-BE49-F238E27FC236}">
                      <a16:creationId xmlns:a16="http://schemas.microsoft.com/office/drawing/2014/main" id="{2ABD0575-E5EE-47A4-939E-A8FA207B5E9E}"/>
                    </a:ext>
                  </a:extLst>
                </p:cNvPr>
                <p:cNvSpPr>
                  <a:spLocks/>
                </p:cNvSpPr>
                <p:nvPr/>
              </p:nvSpPr>
              <p:spPr bwMode="auto">
                <a:xfrm>
                  <a:off x="3409198" y="2242390"/>
                  <a:ext cx="16209" cy="7436"/>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99" name="Freeform 693">
                  <a:extLst>
                    <a:ext uri="{FF2B5EF4-FFF2-40B4-BE49-F238E27FC236}">
                      <a16:creationId xmlns:a16="http://schemas.microsoft.com/office/drawing/2014/main" id="{9AB20528-94D4-4EF4-8849-0A91F1886D12}"/>
                    </a:ext>
                  </a:extLst>
                </p:cNvPr>
                <p:cNvSpPr>
                  <a:spLocks/>
                </p:cNvSpPr>
                <p:nvPr/>
              </p:nvSpPr>
              <p:spPr bwMode="auto">
                <a:xfrm>
                  <a:off x="3409198" y="2242390"/>
                  <a:ext cx="16209" cy="7436"/>
                </a:xfrm>
                <a:custGeom>
                  <a:avLst/>
                  <a:gdLst>
                    <a:gd name="T0" fmla="*/ 0 w 16"/>
                    <a:gd name="T1" fmla="*/ 0 h 8"/>
                    <a:gd name="T2" fmla="*/ 0 w 16"/>
                    <a:gd name="T3" fmla="*/ 2147483647 h 8"/>
                    <a:gd name="T4" fmla="*/ 2147483647 w 16"/>
                    <a:gd name="T5" fmla="*/ 2147483647 h 8"/>
                    <a:gd name="T6" fmla="*/ 2147483647 w 16"/>
                    <a:gd name="T7" fmla="*/ 2147483647 h 8"/>
                    <a:gd name="T8" fmla="*/ 0 w 16"/>
                    <a:gd name="T9" fmla="*/ 0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0"/>
                      </a:moveTo>
                      <a:lnTo>
                        <a:pt x="0" y="8"/>
                      </a:lnTo>
                      <a:lnTo>
                        <a:pt x="16" y="8"/>
                      </a:lnTo>
                      <a:lnTo>
                        <a:pt x="8" y="8"/>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0" name="Freeform 702">
                  <a:extLst>
                    <a:ext uri="{FF2B5EF4-FFF2-40B4-BE49-F238E27FC236}">
                      <a16:creationId xmlns:a16="http://schemas.microsoft.com/office/drawing/2014/main" id="{08DF4E5C-9CBA-472E-8B8F-D4D9B9E47F1B}"/>
                    </a:ext>
                  </a:extLst>
                </p:cNvPr>
                <p:cNvSpPr>
                  <a:spLocks/>
                </p:cNvSpPr>
                <p:nvPr/>
              </p:nvSpPr>
              <p:spPr bwMode="auto">
                <a:xfrm>
                  <a:off x="3025296" y="2184390"/>
                  <a:ext cx="82752" cy="72871"/>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0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0"/>
                    <a:gd name="T73" fmla="*/ 0 h 80"/>
                    <a:gd name="T74" fmla="*/ 80 w 80"/>
                    <a:gd name="T75" fmla="*/ 80 h 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1" name="Freeform 707">
                  <a:extLst>
                    <a:ext uri="{FF2B5EF4-FFF2-40B4-BE49-F238E27FC236}">
                      <a16:creationId xmlns:a16="http://schemas.microsoft.com/office/drawing/2014/main" id="{7AFDFEAC-E567-483D-8371-AE2B117AB15A}"/>
                    </a:ext>
                  </a:extLst>
                </p:cNvPr>
                <p:cNvSpPr>
                  <a:spLocks/>
                </p:cNvSpPr>
                <p:nvPr/>
              </p:nvSpPr>
              <p:spPr bwMode="auto">
                <a:xfrm>
                  <a:off x="3025296" y="2184390"/>
                  <a:ext cx="82752" cy="72871"/>
                </a:xfrm>
                <a:custGeom>
                  <a:avLst/>
                  <a:gdLst>
                    <a:gd name="T0" fmla="*/ 2147483647 w 80"/>
                    <a:gd name="T1" fmla="*/ 2147483647 h 80"/>
                    <a:gd name="T2" fmla="*/ 2147483647 w 80"/>
                    <a:gd name="T3" fmla="*/ 0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2147483647 h 80"/>
                    <a:gd name="T44" fmla="*/ 2147483647 w 80"/>
                    <a:gd name="T45" fmla="*/ 2147483647 h 80"/>
                    <a:gd name="T46" fmla="*/ 2147483647 w 80"/>
                    <a:gd name="T47" fmla="*/ 2147483647 h 80"/>
                    <a:gd name="T48" fmla="*/ 2147483647 w 80"/>
                    <a:gd name="T49" fmla="*/ 2147483647 h 80"/>
                    <a:gd name="T50" fmla="*/ 2147483647 w 80"/>
                    <a:gd name="T51" fmla="*/ 2147483647 h 80"/>
                    <a:gd name="T52" fmla="*/ 2147483647 w 80"/>
                    <a:gd name="T53" fmla="*/ 2147483647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0"/>
                    <a:gd name="T82" fmla="*/ 0 h 80"/>
                    <a:gd name="T83" fmla="*/ 80 w 80"/>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0" h="80">
                      <a:moveTo>
                        <a:pt x="80" y="8"/>
                      </a:moveTo>
                      <a:lnTo>
                        <a:pt x="80" y="0"/>
                      </a:lnTo>
                      <a:lnTo>
                        <a:pt x="80" y="8"/>
                      </a:lnTo>
                      <a:lnTo>
                        <a:pt x="64" y="8"/>
                      </a:lnTo>
                      <a:lnTo>
                        <a:pt x="40" y="8"/>
                      </a:lnTo>
                      <a:lnTo>
                        <a:pt x="32" y="8"/>
                      </a:lnTo>
                      <a:lnTo>
                        <a:pt x="16" y="16"/>
                      </a:lnTo>
                      <a:lnTo>
                        <a:pt x="8" y="24"/>
                      </a:lnTo>
                      <a:lnTo>
                        <a:pt x="0" y="32"/>
                      </a:lnTo>
                      <a:lnTo>
                        <a:pt x="8" y="48"/>
                      </a:lnTo>
                      <a:lnTo>
                        <a:pt x="24" y="48"/>
                      </a:lnTo>
                      <a:lnTo>
                        <a:pt x="16" y="56"/>
                      </a:lnTo>
                      <a:lnTo>
                        <a:pt x="16" y="72"/>
                      </a:lnTo>
                      <a:lnTo>
                        <a:pt x="32" y="80"/>
                      </a:lnTo>
                      <a:lnTo>
                        <a:pt x="40" y="72"/>
                      </a:lnTo>
                      <a:lnTo>
                        <a:pt x="40" y="64"/>
                      </a:lnTo>
                      <a:lnTo>
                        <a:pt x="56" y="56"/>
                      </a:lnTo>
                      <a:lnTo>
                        <a:pt x="40" y="40"/>
                      </a:lnTo>
                      <a:lnTo>
                        <a:pt x="40" y="32"/>
                      </a:lnTo>
                      <a:lnTo>
                        <a:pt x="32" y="24"/>
                      </a:lnTo>
                      <a:lnTo>
                        <a:pt x="56" y="16"/>
                      </a:lnTo>
                      <a:lnTo>
                        <a:pt x="72" y="16"/>
                      </a:lnTo>
                      <a:lnTo>
                        <a:pt x="80" y="16"/>
                      </a:lnTo>
                      <a:lnTo>
                        <a:pt x="80" y="8"/>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2" name="Freeform 728">
                  <a:extLst>
                    <a:ext uri="{FF2B5EF4-FFF2-40B4-BE49-F238E27FC236}">
                      <a16:creationId xmlns:a16="http://schemas.microsoft.com/office/drawing/2014/main" id="{646035B8-9006-4A7B-8821-AFF3836B1DFE}"/>
                    </a:ext>
                  </a:extLst>
                </p:cNvPr>
                <p:cNvSpPr>
                  <a:spLocks/>
                </p:cNvSpPr>
                <p:nvPr/>
              </p:nvSpPr>
              <p:spPr bwMode="auto">
                <a:xfrm>
                  <a:off x="2765096" y="2431261"/>
                  <a:ext cx="209866" cy="138307"/>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0 h 152"/>
                    <a:gd name="T28" fmla="*/ 2147483647 w 201"/>
                    <a:gd name="T29" fmla="*/ 2147483647 h 152"/>
                    <a:gd name="T30" fmla="*/ 2147483647 w 201"/>
                    <a:gd name="T31" fmla="*/ 2147483647 h 152"/>
                    <a:gd name="T32" fmla="*/ 2147483647 w 201"/>
                    <a:gd name="T33" fmla="*/ 2147483647 h 152"/>
                    <a:gd name="T34" fmla="*/ 2147483647 w 201"/>
                    <a:gd name="T35" fmla="*/ 2147483647 h 152"/>
                    <a:gd name="T36" fmla="*/ 2147483647 w 201"/>
                    <a:gd name="T37" fmla="*/ 2147483647 h 152"/>
                    <a:gd name="T38" fmla="*/ 0 w 201"/>
                    <a:gd name="T39" fmla="*/ 2147483647 h 152"/>
                    <a:gd name="T40" fmla="*/ 2147483647 w 201"/>
                    <a:gd name="T41" fmla="*/ 2147483647 h 152"/>
                    <a:gd name="T42" fmla="*/ 2147483647 w 201"/>
                    <a:gd name="T43" fmla="*/ 2147483647 h 152"/>
                    <a:gd name="T44" fmla="*/ 2147483647 w 201"/>
                    <a:gd name="T45" fmla="*/ 2147483647 h 152"/>
                    <a:gd name="T46" fmla="*/ 2147483647 w 201"/>
                    <a:gd name="T47" fmla="*/ 2147483647 h 1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1"/>
                    <a:gd name="T73" fmla="*/ 0 h 152"/>
                    <a:gd name="T74" fmla="*/ 201 w 201"/>
                    <a:gd name="T75" fmla="*/ 152 h 1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3" name="Freeform 729">
                  <a:extLst>
                    <a:ext uri="{FF2B5EF4-FFF2-40B4-BE49-F238E27FC236}">
                      <a16:creationId xmlns:a16="http://schemas.microsoft.com/office/drawing/2014/main" id="{921C2C36-D632-4082-BB07-C661D57DE7B1}"/>
                    </a:ext>
                  </a:extLst>
                </p:cNvPr>
                <p:cNvSpPr>
                  <a:spLocks/>
                </p:cNvSpPr>
                <p:nvPr/>
              </p:nvSpPr>
              <p:spPr bwMode="auto">
                <a:xfrm>
                  <a:off x="2597885" y="2417132"/>
                  <a:ext cx="217545" cy="174743"/>
                </a:xfrm>
                <a:custGeom>
                  <a:avLst/>
                  <a:gdLst>
                    <a:gd name="T0" fmla="*/ 2147483647 w 208"/>
                    <a:gd name="T1" fmla="*/ 2147483647 h 192"/>
                    <a:gd name="T2" fmla="*/ 2147483647 w 208"/>
                    <a:gd name="T3" fmla="*/ 2147483647 h 192"/>
                    <a:gd name="T4" fmla="*/ 2147483647 w 208"/>
                    <a:gd name="T5" fmla="*/ 2147483647 h 192"/>
                    <a:gd name="T6" fmla="*/ 2147483647 w 208"/>
                    <a:gd name="T7" fmla="*/ 2147483647 h 192"/>
                    <a:gd name="T8" fmla="*/ 2147483647 w 208"/>
                    <a:gd name="T9" fmla="*/ 2147483647 h 192"/>
                    <a:gd name="T10" fmla="*/ 2147483647 w 208"/>
                    <a:gd name="T11" fmla="*/ 2147483647 h 192"/>
                    <a:gd name="T12" fmla="*/ 2147483647 w 208"/>
                    <a:gd name="T13" fmla="*/ 2147483647 h 192"/>
                    <a:gd name="T14" fmla="*/ 2147483647 w 208"/>
                    <a:gd name="T15" fmla="*/ 2147483647 h 192"/>
                    <a:gd name="T16" fmla="*/ 2147483647 w 208"/>
                    <a:gd name="T17" fmla="*/ 2147483647 h 192"/>
                    <a:gd name="T18" fmla="*/ 2147483647 w 208"/>
                    <a:gd name="T19" fmla="*/ 2147483647 h 192"/>
                    <a:gd name="T20" fmla="*/ 2147483647 w 208"/>
                    <a:gd name="T21" fmla="*/ 2147483647 h 192"/>
                    <a:gd name="T22" fmla="*/ 2147483647 w 208"/>
                    <a:gd name="T23" fmla="*/ 0 h 192"/>
                    <a:gd name="T24" fmla="*/ 2147483647 w 208"/>
                    <a:gd name="T25" fmla="*/ 0 h 192"/>
                    <a:gd name="T26" fmla="*/ 2147483647 w 208"/>
                    <a:gd name="T27" fmla="*/ 2147483647 h 192"/>
                    <a:gd name="T28" fmla="*/ 2147483647 w 208"/>
                    <a:gd name="T29" fmla="*/ 2147483647 h 192"/>
                    <a:gd name="T30" fmla="*/ 2147483647 w 208"/>
                    <a:gd name="T31" fmla="*/ 2147483647 h 192"/>
                    <a:gd name="T32" fmla="*/ 2147483647 w 208"/>
                    <a:gd name="T33" fmla="*/ 2147483647 h 192"/>
                    <a:gd name="T34" fmla="*/ 2147483647 w 208"/>
                    <a:gd name="T35" fmla="*/ 2147483647 h 192"/>
                    <a:gd name="T36" fmla="*/ 0 w 208"/>
                    <a:gd name="T37" fmla="*/ 2147483647 h 192"/>
                    <a:gd name="T38" fmla="*/ 2147483647 w 208"/>
                    <a:gd name="T39" fmla="*/ 2147483647 h 192"/>
                    <a:gd name="T40" fmla="*/ 2147483647 w 208"/>
                    <a:gd name="T41" fmla="*/ 2147483647 h 192"/>
                    <a:gd name="T42" fmla="*/ 2147483647 w 208"/>
                    <a:gd name="T43" fmla="*/ 2147483647 h 192"/>
                    <a:gd name="T44" fmla="*/ 2147483647 w 208"/>
                    <a:gd name="T45" fmla="*/ 2147483647 h 192"/>
                    <a:gd name="T46" fmla="*/ 2147483647 w 208"/>
                    <a:gd name="T47" fmla="*/ 2147483647 h 192"/>
                    <a:gd name="T48" fmla="*/ 2147483647 w 208"/>
                    <a:gd name="T49" fmla="*/ 2147483647 h 192"/>
                    <a:gd name="T50" fmla="*/ 2147483647 w 208"/>
                    <a:gd name="T51" fmla="*/ 2147483647 h 192"/>
                    <a:gd name="T52" fmla="*/ 2147483647 w 208"/>
                    <a:gd name="T53" fmla="*/ 2147483647 h 192"/>
                    <a:gd name="T54" fmla="*/ 2147483647 w 208"/>
                    <a:gd name="T55" fmla="*/ 2147483647 h 192"/>
                    <a:gd name="T56" fmla="*/ 2147483647 w 208"/>
                    <a:gd name="T57" fmla="*/ 2147483647 h 192"/>
                    <a:gd name="T58" fmla="*/ 2147483647 w 208"/>
                    <a:gd name="T59" fmla="*/ 2147483647 h 192"/>
                    <a:gd name="T60" fmla="*/ 2147483647 w 208"/>
                    <a:gd name="T61" fmla="*/ 2147483647 h 192"/>
                    <a:gd name="T62" fmla="*/ 2147483647 w 208"/>
                    <a:gd name="T63" fmla="*/ 2147483647 h 192"/>
                    <a:gd name="T64" fmla="*/ 2147483647 w 208"/>
                    <a:gd name="T65" fmla="*/ 2147483647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8"/>
                    <a:gd name="T100" fmla="*/ 0 h 192"/>
                    <a:gd name="T101" fmla="*/ 208 w 208"/>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8" h="192">
                      <a:moveTo>
                        <a:pt x="96" y="176"/>
                      </a:moveTo>
                      <a:lnTo>
                        <a:pt x="112" y="160"/>
                      </a:lnTo>
                      <a:lnTo>
                        <a:pt x="128" y="144"/>
                      </a:lnTo>
                      <a:lnTo>
                        <a:pt x="152" y="128"/>
                      </a:lnTo>
                      <a:lnTo>
                        <a:pt x="160" y="128"/>
                      </a:lnTo>
                      <a:lnTo>
                        <a:pt x="176" y="128"/>
                      </a:lnTo>
                      <a:lnTo>
                        <a:pt x="200" y="128"/>
                      </a:lnTo>
                      <a:lnTo>
                        <a:pt x="208" y="112"/>
                      </a:lnTo>
                      <a:lnTo>
                        <a:pt x="208" y="80"/>
                      </a:lnTo>
                      <a:lnTo>
                        <a:pt x="200" y="80"/>
                      </a:lnTo>
                      <a:lnTo>
                        <a:pt x="192" y="72"/>
                      </a:lnTo>
                      <a:lnTo>
                        <a:pt x="88" y="0"/>
                      </a:lnTo>
                      <a:lnTo>
                        <a:pt x="72" y="0"/>
                      </a:lnTo>
                      <a:lnTo>
                        <a:pt x="88" y="112"/>
                      </a:lnTo>
                      <a:lnTo>
                        <a:pt x="96" y="120"/>
                      </a:lnTo>
                      <a:lnTo>
                        <a:pt x="80" y="128"/>
                      </a:lnTo>
                      <a:lnTo>
                        <a:pt x="24" y="128"/>
                      </a:lnTo>
                      <a:lnTo>
                        <a:pt x="16" y="120"/>
                      </a:lnTo>
                      <a:lnTo>
                        <a:pt x="0" y="136"/>
                      </a:lnTo>
                      <a:lnTo>
                        <a:pt x="8" y="152"/>
                      </a:lnTo>
                      <a:lnTo>
                        <a:pt x="16" y="168"/>
                      </a:lnTo>
                      <a:lnTo>
                        <a:pt x="8" y="168"/>
                      </a:lnTo>
                      <a:lnTo>
                        <a:pt x="24" y="168"/>
                      </a:lnTo>
                      <a:lnTo>
                        <a:pt x="40" y="168"/>
                      </a:lnTo>
                      <a:lnTo>
                        <a:pt x="48" y="176"/>
                      </a:lnTo>
                      <a:lnTo>
                        <a:pt x="56" y="192"/>
                      </a:lnTo>
                      <a:lnTo>
                        <a:pt x="64" y="192"/>
                      </a:lnTo>
                      <a:lnTo>
                        <a:pt x="72" y="192"/>
                      </a:lnTo>
                      <a:lnTo>
                        <a:pt x="80" y="192"/>
                      </a:lnTo>
                      <a:lnTo>
                        <a:pt x="88" y="192"/>
                      </a:lnTo>
                      <a:lnTo>
                        <a:pt x="96" y="192"/>
                      </a:lnTo>
                      <a:lnTo>
                        <a:pt x="96" y="184"/>
                      </a:lnTo>
                      <a:lnTo>
                        <a:pt x="96" y="176"/>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4" name="Freeform 730">
                  <a:extLst>
                    <a:ext uri="{FF2B5EF4-FFF2-40B4-BE49-F238E27FC236}">
                      <a16:creationId xmlns:a16="http://schemas.microsoft.com/office/drawing/2014/main" id="{70EC008E-C6E8-472A-BAA2-34D6B99BFAC2}"/>
                    </a:ext>
                  </a:extLst>
                </p:cNvPr>
                <p:cNvSpPr>
                  <a:spLocks/>
                </p:cNvSpPr>
                <p:nvPr/>
              </p:nvSpPr>
              <p:spPr bwMode="auto">
                <a:xfrm>
                  <a:off x="3308530" y="2577004"/>
                  <a:ext cx="125408" cy="153179"/>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0 w 120"/>
                    <a:gd name="T25" fmla="*/ 2147483647 h 168"/>
                    <a:gd name="T26" fmla="*/ 0 w 120"/>
                    <a:gd name="T27" fmla="*/ 2147483647 h 168"/>
                    <a:gd name="T28" fmla="*/ 2147483647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0 h 168"/>
                    <a:gd name="T40" fmla="*/ 2147483647 w 120"/>
                    <a:gd name="T41" fmla="*/ 2147483647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
                    <a:gd name="T64" fmla="*/ 0 h 168"/>
                    <a:gd name="T65" fmla="*/ 120 w 120"/>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5" name="Freeform 731">
                  <a:extLst>
                    <a:ext uri="{FF2B5EF4-FFF2-40B4-BE49-F238E27FC236}">
                      <a16:creationId xmlns:a16="http://schemas.microsoft.com/office/drawing/2014/main" id="{5BBB18A5-96E7-4A65-9D50-12561DA34170}"/>
                    </a:ext>
                  </a:extLst>
                </p:cNvPr>
                <p:cNvSpPr>
                  <a:spLocks/>
                </p:cNvSpPr>
                <p:nvPr/>
              </p:nvSpPr>
              <p:spPr bwMode="auto">
                <a:xfrm>
                  <a:off x="2765096" y="2431261"/>
                  <a:ext cx="209866" cy="138307"/>
                </a:xfrm>
                <a:custGeom>
                  <a:avLst/>
                  <a:gdLst>
                    <a:gd name="T0" fmla="*/ 2147483647 w 201"/>
                    <a:gd name="T1" fmla="*/ 2147483647 h 152"/>
                    <a:gd name="T2" fmla="*/ 2147483647 w 201"/>
                    <a:gd name="T3" fmla="*/ 2147483647 h 152"/>
                    <a:gd name="T4" fmla="*/ 2147483647 w 201"/>
                    <a:gd name="T5" fmla="*/ 2147483647 h 152"/>
                    <a:gd name="T6" fmla="*/ 2147483647 w 201"/>
                    <a:gd name="T7" fmla="*/ 2147483647 h 152"/>
                    <a:gd name="T8" fmla="*/ 2147483647 w 201"/>
                    <a:gd name="T9" fmla="*/ 2147483647 h 152"/>
                    <a:gd name="T10" fmla="*/ 2147483647 w 201"/>
                    <a:gd name="T11" fmla="*/ 2147483647 h 152"/>
                    <a:gd name="T12" fmla="*/ 2147483647 w 201"/>
                    <a:gd name="T13" fmla="*/ 2147483647 h 152"/>
                    <a:gd name="T14" fmla="*/ 2147483647 w 201"/>
                    <a:gd name="T15" fmla="*/ 2147483647 h 152"/>
                    <a:gd name="T16" fmla="*/ 2147483647 w 201"/>
                    <a:gd name="T17" fmla="*/ 2147483647 h 152"/>
                    <a:gd name="T18" fmla="*/ 2147483647 w 201"/>
                    <a:gd name="T19" fmla="*/ 2147483647 h 152"/>
                    <a:gd name="T20" fmla="*/ 2147483647 w 201"/>
                    <a:gd name="T21" fmla="*/ 2147483647 h 152"/>
                    <a:gd name="T22" fmla="*/ 2147483647 w 201"/>
                    <a:gd name="T23" fmla="*/ 2147483647 h 152"/>
                    <a:gd name="T24" fmla="*/ 2147483647 w 201"/>
                    <a:gd name="T25" fmla="*/ 2147483647 h 152"/>
                    <a:gd name="T26" fmla="*/ 2147483647 w 201"/>
                    <a:gd name="T27" fmla="*/ 2147483647 h 152"/>
                    <a:gd name="T28" fmla="*/ 2147483647 w 201"/>
                    <a:gd name="T29" fmla="*/ 2147483647 h 152"/>
                    <a:gd name="T30" fmla="*/ 2147483647 w 201"/>
                    <a:gd name="T31" fmla="*/ 0 h 152"/>
                    <a:gd name="T32" fmla="*/ 2147483647 w 201"/>
                    <a:gd name="T33" fmla="*/ 2147483647 h 152"/>
                    <a:gd name="T34" fmla="*/ 2147483647 w 201"/>
                    <a:gd name="T35" fmla="*/ 2147483647 h 152"/>
                    <a:gd name="T36" fmla="*/ 2147483647 w 201"/>
                    <a:gd name="T37" fmla="*/ 2147483647 h 152"/>
                    <a:gd name="T38" fmla="*/ 2147483647 w 201"/>
                    <a:gd name="T39" fmla="*/ 2147483647 h 152"/>
                    <a:gd name="T40" fmla="*/ 2147483647 w 201"/>
                    <a:gd name="T41" fmla="*/ 2147483647 h 152"/>
                    <a:gd name="T42" fmla="*/ 2147483647 w 201"/>
                    <a:gd name="T43" fmla="*/ 2147483647 h 152"/>
                    <a:gd name="T44" fmla="*/ 0 w 201"/>
                    <a:gd name="T45" fmla="*/ 2147483647 h 152"/>
                    <a:gd name="T46" fmla="*/ 2147483647 w 201"/>
                    <a:gd name="T47" fmla="*/ 2147483647 h 152"/>
                    <a:gd name="T48" fmla="*/ 2147483647 w 201"/>
                    <a:gd name="T49" fmla="*/ 2147483647 h 152"/>
                    <a:gd name="T50" fmla="*/ 2147483647 w 201"/>
                    <a:gd name="T51" fmla="*/ 2147483647 h 152"/>
                    <a:gd name="T52" fmla="*/ 2147483647 w 201"/>
                    <a:gd name="T53" fmla="*/ 2147483647 h 152"/>
                    <a:gd name="T54" fmla="*/ 2147483647 w 201"/>
                    <a:gd name="T55" fmla="*/ 2147483647 h 152"/>
                    <a:gd name="T56" fmla="*/ 2147483647 w 201"/>
                    <a:gd name="T57" fmla="*/ 2147483647 h 152"/>
                    <a:gd name="T58" fmla="*/ 2147483647 w 201"/>
                    <a:gd name="T59" fmla="*/ 2147483647 h 152"/>
                    <a:gd name="T60" fmla="*/ 2147483647 w 201"/>
                    <a:gd name="T61" fmla="*/ 2147483647 h 152"/>
                    <a:gd name="T62" fmla="*/ 2147483647 w 201"/>
                    <a:gd name="T63" fmla="*/ 2147483647 h 152"/>
                    <a:gd name="T64" fmla="*/ 2147483647 w 201"/>
                    <a:gd name="T65" fmla="*/ 2147483647 h 152"/>
                    <a:gd name="T66" fmla="*/ 2147483647 w 201"/>
                    <a:gd name="T67" fmla="*/ 2147483647 h 152"/>
                    <a:gd name="T68" fmla="*/ 2147483647 w 201"/>
                    <a:gd name="T69" fmla="*/ 2147483647 h 152"/>
                    <a:gd name="T70" fmla="*/ 2147483647 w 201"/>
                    <a:gd name="T71" fmla="*/ 2147483647 h 152"/>
                    <a:gd name="T72" fmla="*/ 2147483647 w 201"/>
                    <a:gd name="T73" fmla="*/ 2147483647 h 152"/>
                    <a:gd name="T74" fmla="*/ 2147483647 w 201"/>
                    <a:gd name="T75" fmla="*/ 2147483647 h 152"/>
                    <a:gd name="T76" fmla="*/ 2147483647 w 201"/>
                    <a:gd name="T77" fmla="*/ 2147483647 h 152"/>
                    <a:gd name="T78" fmla="*/ 2147483647 w 201"/>
                    <a:gd name="T79" fmla="*/ 2147483647 h 152"/>
                    <a:gd name="T80" fmla="*/ 2147483647 w 201"/>
                    <a:gd name="T81" fmla="*/ 2147483647 h 152"/>
                    <a:gd name="T82" fmla="*/ 2147483647 w 201"/>
                    <a:gd name="T83" fmla="*/ 2147483647 h 152"/>
                    <a:gd name="T84" fmla="*/ 2147483647 w 201"/>
                    <a:gd name="T85" fmla="*/ 0 h 152"/>
                    <a:gd name="T86" fmla="*/ 2147483647 w 201"/>
                    <a:gd name="T87" fmla="*/ 2147483647 h 152"/>
                    <a:gd name="T88" fmla="*/ 2147483647 w 201"/>
                    <a:gd name="T89" fmla="*/ 2147483647 h 152"/>
                    <a:gd name="T90" fmla="*/ 2147483647 w 201"/>
                    <a:gd name="T91" fmla="*/ 2147483647 h 152"/>
                    <a:gd name="T92" fmla="*/ 2147483647 w 201"/>
                    <a:gd name="T93" fmla="*/ 2147483647 h 152"/>
                    <a:gd name="T94" fmla="*/ 2147483647 w 201"/>
                    <a:gd name="T95" fmla="*/ 2147483647 h 152"/>
                    <a:gd name="T96" fmla="*/ 2147483647 w 201"/>
                    <a:gd name="T97" fmla="*/ 2147483647 h 152"/>
                    <a:gd name="T98" fmla="*/ 0 w 201"/>
                    <a:gd name="T99" fmla="*/ 2147483647 h 152"/>
                    <a:gd name="T100" fmla="*/ 2147483647 w 201"/>
                    <a:gd name="T101" fmla="*/ 2147483647 h 152"/>
                    <a:gd name="T102" fmla="*/ 2147483647 w 201"/>
                    <a:gd name="T103" fmla="*/ 2147483647 h 152"/>
                    <a:gd name="T104" fmla="*/ 2147483647 w 201"/>
                    <a:gd name="T105" fmla="*/ 2147483647 h 152"/>
                    <a:gd name="T106" fmla="*/ 2147483647 w 201"/>
                    <a:gd name="T107" fmla="*/ 2147483647 h 152"/>
                    <a:gd name="T108" fmla="*/ 2147483647 w 201"/>
                    <a:gd name="T109" fmla="*/ 2147483647 h 1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52"/>
                    <a:gd name="T167" fmla="*/ 201 w 201"/>
                    <a:gd name="T168" fmla="*/ 152 h 15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52">
                      <a:moveTo>
                        <a:pt x="40" y="152"/>
                      </a:move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lnTo>
                        <a:pt x="48" y="136"/>
                      </a:lnTo>
                      <a:lnTo>
                        <a:pt x="64" y="136"/>
                      </a:lnTo>
                      <a:lnTo>
                        <a:pt x="89" y="144"/>
                      </a:lnTo>
                      <a:lnTo>
                        <a:pt x="105" y="136"/>
                      </a:lnTo>
                      <a:lnTo>
                        <a:pt x="129" y="136"/>
                      </a:lnTo>
                      <a:lnTo>
                        <a:pt x="153" y="136"/>
                      </a:lnTo>
                      <a:lnTo>
                        <a:pt x="169" y="120"/>
                      </a:lnTo>
                      <a:lnTo>
                        <a:pt x="193" y="96"/>
                      </a:lnTo>
                      <a:lnTo>
                        <a:pt x="201" y="48"/>
                      </a:lnTo>
                      <a:lnTo>
                        <a:pt x="193" y="40"/>
                      </a:lnTo>
                      <a:lnTo>
                        <a:pt x="185" y="16"/>
                      </a:lnTo>
                      <a:lnTo>
                        <a:pt x="177" y="8"/>
                      </a:lnTo>
                      <a:lnTo>
                        <a:pt x="145" y="0"/>
                      </a:lnTo>
                      <a:lnTo>
                        <a:pt x="73" y="48"/>
                      </a:lnTo>
                      <a:lnTo>
                        <a:pt x="48" y="64"/>
                      </a:lnTo>
                      <a:lnTo>
                        <a:pt x="48" y="96"/>
                      </a:lnTo>
                      <a:lnTo>
                        <a:pt x="40" y="112"/>
                      </a:lnTo>
                      <a:lnTo>
                        <a:pt x="16" y="112"/>
                      </a:lnTo>
                      <a:lnTo>
                        <a:pt x="0" y="112"/>
                      </a:lnTo>
                      <a:lnTo>
                        <a:pt x="8" y="128"/>
                      </a:lnTo>
                      <a:lnTo>
                        <a:pt x="24" y="144"/>
                      </a:lnTo>
                      <a:lnTo>
                        <a:pt x="32" y="144"/>
                      </a:lnTo>
                      <a:lnTo>
                        <a:pt x="40" y="152"/>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6" name="Freeform 732">
                  <a:extLst>
                    <a:ext uri="{FF2B5EF4-FFF2-40B4-BE49-F238E27FC236}">
                      <a16:creationId xmlns:a16="http://schemas.microsoft.com/office/drawing/2014/main" id="{1EF44D52-6B4A-4E93-9AF9-EAA5A5AB874E}"/>
                    </a:ext>
                  </a:extLst>
                </p:cNvPr>
                <p:cNvSpPr>
                  <a:spLocks/>
                </p:cNvSpPr>
                <p:nvPr/>
              </p:nvSpPr>
              <p:spPr bwMode="auto">
                <a:xfrm>
                  <a:off x="3308530" y="2577004"/>
                  <a:ext cx="125408" cy="153179"/>
                </a:xfrm>
                <a:custGeom>
                  <a:avLst/>
                  <a:gdLst>
                    <a:gd name="T0" fmla="*/ 2147483647 w 120"/>
                    <a:gd name="T1" fmla="*/ 2147483647 h 168"/>
                    <a:gd name="T2" fmla="*/ 2147483647 w 120"/>
                    <a:gd name="T3" fmla="*/ 2147483647 h 168"/>
                    <a:gd name="T4" fmla="*/ 2147483647 w 120"/>
                    <a:gd name="T5" fmla="*/ 2147483647 h 168"/>
                    <a:gd name="T6" fmla="*/ 2147483647 w 120"/>
                    <a:gd name="T7" fmla="*/ 2147483647 h 168"/>
                    <a:gd name="T8" fmla="*/ 2147483647 w 120"/>
                    <a:gd name="T9" fmla="*/ 2147483647 h 168"/>
                    <a:gd name="T10" fmla="*/ 2147483647 w 120"/>
                    <a:gd name="T11" fmla="*/ 2147483647 h 168"/>
                    <a:gd name="T12" fmla="*/ 2147483647 w 120"/>
                    <a:gd name="T13" fmla="*/ 2147483647 h 168"/>
                    <a:gd name="T14" fmla="*/ 2147483647 w 120"/>
                    <a:gd name="T15" fmla="*/ 2147483647 h 168"/>
                    <a:gd name="T16" fmla="*/ 2147483647 w 120"/>
                    <a:gd name="T17" fmla="*/ 2147483647 h 168"/>
                    <a:gd name="T18" fmla="*/ 2147483647 w 120"/>
                    <a:gd name="T19" fmla="*/ 2147483647 h 168"/>
                    <a:gd name="T20" fmla="*/ 2147483647 w 120"/>
                    <a:gd name="T21" fmla="*/ 2147483647 h 168"/>
                    <a:gd name="T22" fmla="*/ 2147483647 w 120"/>
                    <a:gd name="T23" fmla="*/ 2147483647 h 168"/>
                    <a:gd name="T24" fmla="*/ 2147483647 w 120"/>
                    <a:gd name="T25" fmla="*/ 2147483647 h 168"/>
                    <a:gd name="T26" fmla="*/ 0 w 120"/>
                    <a:gd name="T27" fmla="*/ 2147483647 h 168"/>
                    <a:gd name="T28" fmla="*/ 0 w 120"/>
                    <a:gd name="T29" fmla="*/ 2147483647 h 168"/>
                    <a:gd name="T30" fmla="*/ 2147483647 w 120"/>
                    <a:gd name="T31" fmla="*/ 2147483647 h 168"/>
                    <a:gd name="T32" fmla="*/ 2147483647 w 120"/>
                    <a:gd name="T33" fmla="*/ 2147483647 h 168"/>
                    <a:gd name="T34" fmla="*/ 2147483647 w 120"/>
                    <a:gd name="T35" fmla="*/ 2147483647 h 168"/>
                    <a:gd name="T36" fmla="*/ 2147483647 w 120"/>
                    <a:gd name="T37" fmla="*/ 2147483647 h 168"/>
                    <a:gd name="T38" fmla="*/ 2147483647 w 120"/>
                    <a:gd name="T39" fmla="*/ 2147483647 h 168"/>
                    <a:gd name="T40" fmla="*/ 2147483647 w 120"/>
                    <a:gd name="T41" fmla="*/ 0 h 168"/>
                    <a:gd name="T42" fmla="*/ 2147483647 w 120"/>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68"/>
                    <a:gd name="T68" fmla="*/ 120 w 120"/>
                    <a:gd name="T69" fmla="*/ 168 h 1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68">
                      <a:moveTo>
                        <a:pt x="48" y="16"/>
                      </a:moveTo>
                      <a:lnTo>
                        <a:pt x="32" y="8"/>
                      </a:lnTo>
                      <a:lnTo>
                        <a:pt x="16" y="16"/>
                      </a:lnTo>
                      <a:lnTo>
                        <a:pt x="24" y="24"/>
                      </a:lnTo>
                      <a:lnTo>
                        <a:pt x="56" y="40"/>
                      </a:lnTo>
                      <a:lnTo>
                        <a:pt x="80" y="48"/>
                      </a:lnTo>
                      <a:lnTo>
                        <a:pt x="48" y="80"/>
                      </a:lnTo>
                      <a:lnTo>
                        <a:pt x="24" y="88"/>
                      </a:lnTo>
                      <a:lnTo>
                        <a:pt x="8" y="96"/>
                      </a:lnTo>
                      <a:lnTo>
                        <a:pt x="16" y="104"/>
                      </a:lnTo>
                      <a:lnTo>
                        <a:pt x="8" y="96"/>
                      </a:lnTo>
                      <a:lnTo>
                        <a:pt x="8" y="104"/>
                      </a:lnTo>
                      <a:lnTo>
                        <a:pt x="0" y="112"/>
                      </a:lnTo>
                      <a:lnTo>
                        <a:pt x="0" y="152"/>
                      </a:lnTo>
                      <a:lnTo>
                        <a:pt x="8" y="168"/>
                      </a:lnTo>
                      <a:lnTo>
                        <a:pt x="24" y="136"/>
                      </a:lnTo>
                      <a:lnTo>
                        <a:pt x="56" y="120"/>
                      </a:lnTo>
                      <a:lnTo>
                        <a:pt x="88" y="88"/>
                      </a:lnTo>
                      <a:lnTo>
                        <a:pt x="112" y="32"/>
                      </a:lnTo>
                      <a:lnTo>
                        <a:pt x="120" y="0"/>
                      </a:lnTo>
                      <a:lnTo>
                        <a:pt x="48" y="16"/>
                      </a:lnTo>
                      <a:close/>
                    </a:path>
                  </a:pathLst>
                </a:custGeom>
                <a:solidFill>
                  <a:srgbClr val="DDDDDD"/>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7" name="Freeform 733">
                  <a:extLst>
                    <a:ext uri="{FF2B5EF4-FFF2-40B4-BE49-F238E27FC236}">
                      <a16:creationId xmlns:a16="http://schemas.microsoft.com/office/drawing/2014/main" id="{1B82F8DB-3D02-4FB1-BC2A-0C648D23BAA1}"/>
                    </a:ext>
                  </a:extLst>
                </p:cNvPr>
                <p:cNvSpPr>
                  <a:spLocks/>
                </p:cNvSpPr>
                <p:nvPr/>
              </p:nvSpPr>
              <p:spPr bwMode="auto">
                <a:xfrm>
                  <a:off x="2949369" y="2569568"/>
                  <a:ext cx="17062" cy="58743"/>
                </a:xfrm>
                <a:custGeom>
                  <a:avLst/>
                  <a:gdLst>
                    <a:gd name="T0" fmla="*/ 2147483647 w 16"/>
                    <a:gd name="T1" fmla="*/ 0 h 64"/>
                    <a:gd name="T2" fmla="*/ 2147483647 w 16"/>
                    <a:gd name="T3" fmla="*/ 2147483647 h 64"/>
                    <a:gd name="T4" fmla="*/ 0 w 16"/>
                    <a:gd name="T5" fmla="*/ 2147483647 h 64"/>
                    <a:gd name="T6" fmla="*/ 0 w 16"/>
                    <a:gd name="T7" fmla="*/ 2147483647 h 64"/>
                    <a:gd name="T8" fmla="*/ 2147483647 w 16"/>
                    <a:gd name="T9" fmla="*/ 2147483647 h 64"/>
                    <a:gd name="T10" fmla="*/ 2147483647 w 16"/>
                    <a:gd name="T11" fmla="*/ 2147483647 h 64"/>
                    <a:gd name="T12" fmla="*/ 2147483647 w 16"/>
                    <a:gd name="T13" fmla="*/ 0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16" y="24"/>
                      </a:lnTo>
                      <a:lnTo>
                        <a:pt x="0" y="32"/>
                      </a:lnTo>
                      <a:lnTo>
                        <a:pt x="0" y="40"/>
                      </a:lnTo>
                      <a:lnTo>
                        <a:pt x="8" y="64"/>
                      </a:lnTo>
                      <a:lnTo>
                        <a:pt x="16" y="64"/>
                      </a:lnTo>
                      <a:lnTo>
                        <a:pt x="8"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8" name="Freeform 734">
                  <a:extLst>
                    <a:ext uri="{FF2B5EF4-FFF2-40B4-BE49-F238E27FC236}">
                      <a16:creationId xmlns:a16="http://schemas.microsoft.com/office/drawing/2014/main" id="{122495D6-3B0D-4BAD-B46F-BA9AA7D72C59}"/>
                    </a:ext>
                  </a:extLst>
                </p:cNvPr>
                <p:cNvSpPr>
                  <a:spLocks/>
                </p:cNvSpPr>
                <p:nvPr/>
              </p:nvSpPr>
              <p:spPr bwMode="auto">
                <a:xfrm>
                  <a:off x="2949369" y="2569568"/>
                  <a:ext cx="17062" cy="58743"/>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09" name="Freeform 735">
                  <a:extLst>
                    <a:ext uri="{FF2B5EF4-FFF2-40B4-BE49-F238E27FC236}">
                      <a16:creationId xmlns:a16="http://schemas.microsoft.com/office/drawing/2014/main" id="{D6542F21-00F1-48B8-AEA4-718CF20C119D}"/>
                    </a:ext>
                  </a:extLst>
                </p:cNvPr>
                <p:cNvSpPr>
                  <a:spLocks/>
                </p:cNvSpPr>
                <p:nvPr/>
              </p:nvSpPr>
              <p:spPr bwMode="auto">
                <a:xfrm>
                  <a:off x="2949369" y="2569568"/>
                  <a:ext cx="17062" cy="58743"/>
                </a:xfrm>
                <a:custGeom>
                  <a:avLst/>
                  <a:gdLst>
                    <a:gd name="T0" fmla="*/ 2147483647 w 16"/>
                    <a:gd name="T1" fmla="*/ 0 h 64"/>
                    <a:gd name="T2" fmla="*/ 2147483647 w 16"/>
                    <a:gd name="T3" fmla="*/ 0 h 64"/>
                    <a:gd name="T4" fmla="*/ 2147483647 w 16"/>
                    <a:gd name="T5" fmla="*/ 2147483647 h 64"/>
                    <a:gd name="T6" fmla="*/ 0 w 16"/>
                    <a:gd name="T7" fmla="*/ 2147483647 h 64"/>
                    <a:gd name="T8" fmla="*/ 0 w 16"/>
                    <a:gd name="T9" fmla="*/ 2147483647 h 64"/>
                    <a:gd name="T10" fmla="*/ 2147483647 w 16"/>
                    <a:gd name="T11" fmla="*/ 2147483647 h 64"/>
                    <a:gd name="T12" fmla="*/ 2147483647 w 16"/>
                    <a:gd name="T13" fmla="*/ 2147483647 h 64"/>
                    <a:gd name="T14" fmla="*/ 0 60000 65536"/>
                    <a:gd name="T15" fmla="*/ 0 60000 65536"/>
                    <a:gd name="T16" fmla="*/ 0 60000 65536"/>
                    <a:gd name="T17" fmla="*/ 0 60000 65536"/>
                    <a:gd name="T18" fmla="*/ 0 60000 65536"/>
                    <a:gd name="T19" fmla="*/ 0 60000 65536"/>
                    <a:gd name="T20" fmla="*/ 0 60000 65536"/>
                    <a:gd name="T21" fmla="*/ 0 w 16"/>
                    <a:gd name="T22" fmla="*/ 0 h 64"/>
                    <a:gd name="T23" fmla="*/ 16 w 1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4">
                      <a:moveTo>
                        <a:pt x="8" y="0"/>
                      </a:moveTo>
                      <a:lnTo>
                        <a:pt x="8" y="0"/>
                      </a:lnTo>
                      <a:lnTo>
                        <a:pt x="16" y="24"/>
                      </a:lnTo>
                      <a:lnTo>
                        <a:pt x="0" y="32"/>
                      </a:lnTo>
                      <a:lnTo>
                        <a:pt x="0" y="40"/>
                      </a:lnTo>
                      <a:lnTo>
                        <a:pt x="8" y="64"/>
                      </a:lnTo>
                      <a:lnTo>
                        <a:pt x="16" y="64"/>
                      </a:lnTo>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0" name="Freeform 736">
                  <a:extLst>
                    <a:ext uri="{FF2B5EF4-FFF2-40B4-BE49-F238E27FC236}">
                      <a16:creationId xmlns:a16="http://schemas.microsoft.com/office/drawing/2014/main" id="{C0637321-EDBC-40C9-8742-BF48131BD863}"/>
                    </a:ext>
                  </a:extLst>
                </p:cNvPr>
                <p:cNvSpPr>
                  <a:spLocks/>
                </p:cNvSpPr>
                <p:nvPr/>
              </p:nvSpPr>
              <p:spPr bwMode="auto">
                <a:xfrm>
                  <a:off x="2941690" y="2438697"/>
                  <a:ext cx="133086" cy="189614"/>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0 h 208"/>
                    <a:gd name="T24" fmla="*/ 2147483647 w 128"/>
                    <a:gd name="T25" fmla="*/ 2147483647 h 208"/>
                    <a:gd name="T26" fmla="*/ 2147483647 w 128"/>
                    <a:gd name="T27" fmla="*/ 2147483647 h 208"/>
                    <a:gd name="T28" fmla="*/ 2147483647 w 128"/>
                    <a:gd name="T29" fmla="*/ 2147483647 h 208"/>
                    <a:gd name="T30" fmla="*/ 2147483647 w 128"/>
                    <a:gd name="T31" fmla="*/ 2147483647 h 208"/>
                    <a:gd name="T32" fmla="*/ 0 w 128"/>
                    <a:gd name="T33" fmla="*/ 2147483647 h 208"/>
                    <a:gd name="T34" fmla="*/ 2147483647 w 128"/>
                    <a:gd name="T35" fmla="*/ 2147483647 h 208"/>
                    <a:gd name="T36" fmla="*/ 0 w 128"/>
                    <a:gd name="T37" fmla="*/ 2147483647 h 208"/>
                    <a:gd name="T38" fmla="*/ 2147483647 w 128"/>
                    <a:gd name="T39" fmla="*/ 2147483647 h 208"/>
                    <a:gd name="T40" fmla="*/ 2147483647 w 128"/>
                    <a:gd name="T41" fmla="*/ 2147483647 h 208"/>
                    <a:gd name="T42" fmla="*/ 2147483647 w 128"/>
                    <a:gd name="T43" fmla="*/ 2147483647 h 208"/>
                    <a:gd name="T44" fmla="*/ 2147483647 w 128"/>
                    <a:gd name="T45" fmla="*/ 2147483647 h 2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8"/>
                    <a:gd name="T70" fmla="*/ 0 h 208"/>
                    <a:gd name="T71" fmla="*/ 128 w 128"/>
                    <a:gd name="T72" fmla="*/ 208 h 2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lnTo>
                        <a:pt x="24" y="20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1" name="Freeform 737">
                  <a:extLst>
                    <a:ext uri="{FF2B5EF4-FFF2-40B4-BE49-F238E27FC236}">
                      <a16:creationId xmlns:a16="http://schemas.microsoft.com/office/drawing/2014/main" id="{6F692376-7A1E-4D9B-90F1-CD3F1A8EE4CE}"/>
                    </a:ext>
                  </a:extLst>
                </p:cNvPr>
                <p:cNvSpPr>
                  <a:spLocks/>
                </p:cNvSpPr>
                <p:nvPr/>
              </p:nvSpPr>
              <p:spPr bwMode="auto">
                <a:xfrm>
                  <a:off x="2941690" y="2438697"/>
                  <a:ext cx="133086" cy="189614"/>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2" name="Freeform 738">
                  <a:extLst>
                    <a:ext uri="{FF2B5EF4-FFF2-40B4-BE49-F238E27FC236}">
                      <a16:creationId xmlns:a16="http://schemas.microsoft.com/office/drawing/2014/main" id="{580D083B-1614-4474-9DB9-230464DACA9C}"/>
                    </a:ext>
                  </a:extLst>
                </p:cNvPr>
                <p:cNvSpPr>
                  <a:spLocks/>
                </p:cNvSpPr>
                <p:nvPr/>
              </p:nvSpPr>
              <p:spPr bwMode="auto">
                <a:xfrm>
                  <a:off x="2941690" y="2438697"/>
                  <a:ext cx="133086" cy="189614"/>
                </a:xfrm>
                <a:custGeom>
                  <a:avLst/>
                  <a:gdLst>
                    <a:gd name="T0" fmla="*/ 2147483647 w 128"/>
                    <a:gd name="T1" fmla="*/ 2147483647 h 208"/>
                    <a:gd name="T2" fmla="*/ 2147483647 w 128"/>
                    <a:gd name="T3" fmla="*/ 2147483647 h 208"/>
                    <a:gd name="T4" fmla="*/ 2147483647 w 128"/>
                    <a:gd name="T5" fmla="*/ 2147483647 h 208"/>
                    <a:gd name="T6" fmla="*/ 2147483647 w 128"/>
                    <a:gd name="T7" fmla="*/ 2147483647 h 208"/>
                    <a:gd name="T8" fmla="*/ 2147483647 w 128"/>
                    <a:gd name="T9" fmla="*/ 2147483647 h 208"/>
                    <a:gd name="T10" fmla="*/ 2147483647 w 128"/>
                    <a:gd name="T11" fmla="*/ 2147483647 h 208"/>
                    <a:gd name="T12" fmla="*/ 2147483647 w 128"/>
                    <a:gd name="T13" fmla="*/ 2147483647 h 208"/>
                    <a:gd name="T14" fmla="*/ 2147483647 w 128"/>
                    <a:gd name="T15" fmla="*/ 2147483647 h 208"/>
                    <a:gd name="T16" fmla="*/ 2147483647 w 128"/>
                    <a:gd name="T17" fmla="*/ 2147483647 h 208"/>
                    <a:gd name="T18" fmla="*/ 2147483647 w 128"/>
                    <a:gd name="T19" fmla="*/ 2147483647 h 208"/>
                    <a:gd name="T20" fmla="*/ 2147483647 w 128"/>
                    <a:gd name="T21" fmla="*/ 2147483647 h 208"/>
                    <a:gd name="T22" fmla="*/ 2147483647 w 128"/>
                    <a:gd name="T23" fmla="*/ 2147483647 h 208"/>
                    <a:gd name="T24" fmla="*/ 2147483647 w 128"/>
                    <a:gd name="T25" fmla="*/ 0 h 208"/>
                    <a:gd name="T26" fmla="*/ 2147483647 w 128"/>
                    <a:gd name="T27" fmla="*/ 2147483647 h 208"/>
                    <a:gd name="T28" fmla="*/ 2147483647 w 128"/>
                    <a:gd name="T29" fmla="*/ 2147483647 h 208"/>
                    <a:gd name="T30" fmla="*/ 2147483647 w 128"/>
                    <a:gd name="T31" fmla="*/ 2147483647 h 208"/>
                    <a:gd name="T32" fmla="*/ 2147483647 w 128"/>
                    <a:gd name="T33" fmla="*/ 2147483647 h 208"/>
                    <a:gd name="T34" fmla="*/ 2147483647 w 128"/>
                    <a:gd name="T35" fmla="*/ 2147483647 h 208"/>
                    <a:gd name="T36" fmla="*/ 0 w 128"/>
                    <a:gd name="T37" fmla="*/ 2147483647 h 208"/>
                    <a:gd name="T38" fmla="*/ 2147483647 w 128"/>
                    <a:gd name="T39" fmla="*/ 2147483647 h 208"/>
                    <a:gd name="T40" fmla="*/ 0 w 128"/>
                    <a:gd name="T41" fmla="*/ 2147483647 h 208"/>
                    <a:gd name="T42" fmla="*/ 0 w 128"/>
                    <a:gd name="T43" fmla="*/ 2147483647 h 208"/>
                    <a:gd name="T44" fmla="*/ 2147483647 w 128"/>
                    <a:gd name="T45" fmla="*/ 2147483647 h 208"/>
                    <a:gd name="T46" fmla="*/ 2147483647 w 128"/>
                    <a:gd name="T47" fmla="*/ 2147483647 h 208"/>
                    <a:gd name="T48" fmla="*/ 2147483647 w 128"/>
                    <a:gd name="T49" fmla="*/ 2147483647 h 2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208"/>
                    <a:gd name="T77" fmla="*/ 128 w 128"/>
                    <a:gd name="T78" fmla="*/ 208 h 20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208">
                      <a:moveTo>
                        <a:pt x="24" y="208"/>
                      </a:moveTo>
                      <a:lnTo>
                        <a:pt x="40" y="200"/>
                      </a:lnTo>
                      <a:lnTo>
                        <a:pt x="64" y="192"/>
                      </a:lnTo>
                      <a:lnTo>
                        <a:pt x="64" y="184"/>
                      </a:lnTo>
                      <a:lnTo>
                        <a:pt x="88" y="184"/>
                      </a:lnTo>
                      <a:lnTo>
                        <a:pt x="120" y="160"/>
                      </a:lnTo>
                      <a:lnTo>
                        <a:pt x="104" y="136"/>
                      </a:lnTo>
                      <a:lnTo>
                        <a:pt x="112" y="128"/>
                      </a:lnTo>
                      <a:lnTo>
                        <a:pt x="112" y="104"/>
                      </a:lnTo>
                      <a:lnTo>
                        <a:pt x="128" y="96"/>
                      </a:lnTo>
                      <a:lnTo>
                        <a:pt x="128" y="48"/>
                      </a:lnTo>
                      <a:lnTo>
                        <a:pt x="32" y="0"/>
                      </a:lnTo>
                      <a:lnTo>
                        <a:pt x="16" y="8"/>
                      </a:lnTo>
                      <a:lnTo>
                        <a:pt x="24" y="32"/>
                      </a:lnTo>
                      <a:lnTo>
                        <a:pt x="32" y="40"/>
                      </a:lnTo>
                      <a:lnTo>
                        <a:pt x="24" y="88"/>
                      </a:lnTo>
                      <a:lnTo>
                        <a:pt x="0" y="112"/>
                      </a:lnTo>
                      <a:lnTo>
                        <a:pt x="8" y="112"/>
                      </a:lnTo>
                      <a:lnTo>
                        <a:pt x="0" y="112"/>
                      </a:lnTo>
                      <a:lnTo>
                        <a:pt x="8" y="128"/>
                      </a:lnTo>
                      <a:lnTo>
                        <a:pt x="16" y="128"/>
                      </a:lnTo>
                      <a:lnTo>
                        <a:pt x="16" y="144"/>
                      </a:lnTo>
                    </a:path>
                  </a:pathLst>
                </a:custGeom>
                <a:solidFill>
                  <a:srgbClr val="DDDDDD"/>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3" name="Freeform 739">
                  <a:extLst>
                    <a:ext uri="{FF2B5EF4-FFF2-40B4-BE49-F238E27FC236}">
                      <a16:creationId xmlns:a16="http://schemas.microsoft.com/office/drawing/2014/main" id="{8ED5A2AC-3D1D-446F-AA0E-E2C208236442}"/>
                    </a:ext>
                  </a:extLst>
                </p:cNvPr>
                <p:cNvSpPr>
                  <a:spLocks/>
                </p:cNvSpPr>
                <p:nvPr/>
              </p:nvSpPr>
              <p:spPr bwMode="auto">
                <a:xfrm>
                  <a:off x="2983493" y="2970361"/>
                  <a:ext cx="208160" cy="167307"/>
                </a:xfrm>
                <a:custGeom>
                  <a:avLst/>
                  <a:gdLst>
                    <a:gd name="T0" fmla="*/ 2147483647 w 200"/>
                    <a:gd name="T1" fmla="*/ 2147483647 h 184"/>
                    <a:gd name="T2" fmla="*/ 2147483647 w 200"/>
                    <a:gd name="T3" fmla="*/ 2147483647 h 184"/>
                    <a:gd name="T4" fmla="*/ 2147483647 w 200"/>
                    <a:gd name="T5" fmla="*/ 0 h 184"/>
                    <a:gd name="T6" fmla="*/ 2147483647 w 200"/>
                    <a:gd name="T7" fmla="*/ 2147483647 h 184"/>
                    <a:gd name="T8" fmla="*/ 2147483647 w 200"/>
                    <a:gd name="T9" fmla="*/ 2147483647 h 184"/>
                    <a:gd name="T10" fmla="*/ 2147483647 w 200"/>
                    <a:gd name="T11" fmla="*/ 2147483647 h 184"/>
                    <a:gd name="T12" fmla="*/ 2147483647 w 200"/>
                    <a:gd name="T13" fmla="*/ 2147483647 h 184"/>
                    <a:gd name="T14" fmla="*/ 2147483647 w 200"/>
                    <a:gd name="T15" fmla="*/ 2147483647 h 184"/>
                    <a:gd name="T16" fmla="*/ 2147483647 w 200"/>
                    <a:gd name="T17" fmla="*/ 2147483647 h 184"/>
                    <a:gd name="T18" fmla="*/ 2147483647 w 200"/>
                    <a:gd name="T19" fmla="*/ 2147483647 h 184"/>
                    <a:gd name="T20" fmla="*/ 2147483647 w 200"/>
                    <a:gd name="T21" fmla="*/ 2147483647 h 184"/>
                    <a:gd name="T22" fmla="*/ 2147483647 w 200"/>
                    <a:gd name="T23" fmla="*/ 2147483647 h 184"/>
                    <a:gd name="T24" fmla="*/ 2147483647 w 200"/>
                    <a:gd name="T25" fmla="*/ 2147483647 h 184"/>
                    <a:gd name="T26" fmla="*/ 2147483647 w 200"/>
                    <a:gd name="T27" fmla="*/ 2147483647 h 184"/>
                    <a:gd name="T28" fmla="*/ 0 w 200"/>
                    <a:gd name="T29" fmla="*/ 2147483647 h 184"/>
                    <a:gd name="T30" fmla="*/ 0 w 200"/>
                    <a:gd name="T31" fmla="*/ 2147483647 h 184"/>
                    <a:gd name="T32" fmla="*/ 2147483647 w 200"/>
                    <a:gd name="T33" fmla="*/ 2147483647 h 184"/>
                    <a:gd name="T34" fmla="*/ 2147483647 w 200"/>
                    <a:gd name="T35" fmla="*/ 2147483647 h 184"/>
                    <a:gd name="T36" fmla="*/ 2147483647 w 200"/>
                    <a:gd name="T37" fmla="*/ 2147483647 h 184"/>
                    <a:gd name="T38" fmla="*/ 2147483647 w 200"/>
                    <a:gd name="T39" fmla="*/ 2147483647 h 184"/>
                    <a:gd name="T40" fmla="*/ 2147483647 w 200"/>
                    <a:gd name="T41" fmla="*/ 2147483647 h 184"/>
                    <a:gd name="T42" fmla="*/ 2147483647 w 200"/>
                    <a:gd name="T43" fmla="*/ 2147483647 h 184"/>
                    <a:gd name="T44" fmla="*/ 2147483647 w 200"/>
                    <a:gd name="T45" fmla="*/ 2147483647 h 184"/>
                    <a:gd name="T46" fmla="*/ 2147483647 w 200"/>
                    <a:gd name="T47" fmla="*/ 2147483647 h 184"/>
                    <a:gd name="T48" fmla="*/ 2147483647 w 200"/>
                    <a:gd name="T49" fmla="*/ 2147483647 h 184"/>
                    <a:gd name="T50" fmla="*/ 2147483647 w 200"/>
                    <a:gd name="T51" fmla="*/ 2147483647 h 184"/>
                    <a:gd name="T52" fmla="*/ 2147483647 w 200"/>
                    <a:gd name="T53" fmla="*/ 2147483647 h 1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0"/>
                    <a:gd name="T82" fmla="*/ 0 h 184"/>
                    <a:gd name="T83" fmla="*/ 200 w 200"/>
                    <a:gd name="T84" fmla="*/ 184 h 1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0" h="184">
                      <a:moveTo>
                        <a:pt x="192" y="8"/>
                      </a:moveTo>
                      <a:lnTo>
                        <a:pt x="184" y="8"/>
                      </a:lnTo>
                      <a:lnTo>
                        <a:pt x="160" y="0"/>
                      </a:lnTo>
                      <a:lnTo>
                        <a:pt x="136" y="24"/>
                      </a:lnTo>
                      <a:lnTo>
                        <a:pt x="104" y="48"/>
                      </a:lnTo>
                      <a:lnTo>
                        <a:pt x="88" y="48"/>
                      </a:lnTo>
                      <a:lnTo>
                        <a:pt x="64" y="64"/>
                      </a:lnTo>
                      <a:lnTo>
                        <a:pt x="56" y="64"/>
                      </a:lnTo>
                      <a:lnTo>
                        <a:pt x="48" y="56"/>
                      </a:lnTo>
                      <a:lnTo>
                        <a:pt x="40" y="40"/>
                      </a:lnTo>
                      <a:lnTo>
                        <a:pt x="40" y="48"/>
                      </a:lnTo>
                      <a:lnTo>
                        <a:pt x="40" y="40"/>
                      </a:lnTo>
                      <a:lnTo>
                        <a:pt x="32" y="96"/>
                      </a:lnTo>
                      <a:lnTo>
                        <a:pt x="24" y="96"/>
                      </a:lnTo>
                      <a:lnTo>
                        <a:pt x="0" y="88"/>
                      </a:lnTo>
                      <a:lnTo>
                        <a:pt x="0" y="96"/>
                      </a:lnTo>
                      <a:lnTo>
                        <a:pt x="8" y="112"/>
                      </a:lnTo>
                      <a:lnTo>
                        <a:pt x="16" y="144"/>
                      </a:lnTo>
                      <a:lnTo>
                        <a:pt x="16" y="160"/>
                      </a:lnTo>
                      <a:lnTo>
                        <a:pt x="32" y="184"/>
                      </a:lnTo>
                      <a:lnTo>
                        <a:pt x="64" y="176"/>
                      </a:lnTo>
                      <a:lnTo>
                        <a:pt x="96" y="168"/>
                      </a:lnTo>
                      <a:lnTo>
                        <a:pt x="128" y="168"/>
                      </a:lnTo>
                      <a:lnTo>
                        <a:pt x="184" y="104"/>
                      </a:lnTo>
                      <a:lnTo>
                        <a:pt x="200" y="64"/>
                      </a:lnTo>
                      <a:lnTo>
                        <a:pt x="192" y="64"/>
                      </a:lnTo>
                      <a:lnTo>
                        <a:pt x="192" y="8"/>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4" name="Freeform 740">
                  <a:extLst>
                    <a:ext uri="{FF2B5EF4-FFF2-40B4-BE49-F238E27FC236}">
                      <a16:creationId xmlns:a16="http://schemas.microsoft.com/office/drawing/2014/main" id="{B4CA6AC1-64A9-4C9A-A1B0-CE38C5442D36}"/>
                    </a:ext>
                  </a:extLst>
                </p:cNvPr>
                <p:cNvSpPr>
                  <a:spLocks/>
                </p:cNvSpPr>
                <p:nvPr/>
              </p:nvSpPr>
              <p:spPr bwMode="auto">
                <a:xfrm>
                  <a:off x="3025296" y="2919054"/>
                  <a:ext cx="124555" cy="109307"/>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5" name="Freeform 741">
                  <a:extLst>
                    <a:ext uri="{FF2B5EF4-FFF2-40B4-BE49-F238E27FC236}">
                      <a16:creationId xmlns:a16="http://schemas.microsoft.com/office/drawing/2014/main" id="{50505DCE-4A9E-4548-8566-A4FFE5164C7E}"/>
                    </a:ext>
                  </a:extLst>
                </p:cNvPr>
                <p:cNvSpPr>
                  <a:spLocks/>
                </p:cNvSpPr>
                <p:nvPr/>
              </p:nvSpPr>
              <p:spPr bwMode="auto">
                <a:xfrm>
                  <a:off x="3158382" y="2832054"/>
                  <a:ext cx="142470" cy="196307"/>
                </a:xfrm>
                <a:custGeom>
                  <a:avLst/>
                  <a:gdLst>
                    <a:gd name="T0" fmla="*/ 2147483647 w 136"/>
                    <a:gd name="T1" fmla="*/ 2147483647 h 216"/>
                    <a:gd name="T2" fmla="*/ 2147483647 w 136"/>
                    <a:gd name="T3" fmla="*/ 2147483647 h 216"/>
                    <a:gd name="T4" fmla="*/ 2147483647 w 136"/>
                    <a:gd name="T5" fmla="*/ 2147483647 h 216"/>
                    <a:gd name="T6" fmla="*/ 2147483647 w 136"/>
                    <a:gd name="T7" fmla="*/ 2147483647 h 216"/>
                    <a:gd name="T8" fmla="*/ 2147483647 w 136"/>
                    <a:gd name="T9" fmla="*/ 2147483647 h 216"/>
                    <a:gd name="T10" fmla="*/ 2147483647 w 136"/>
                    <a:gd name="T11" fmla="*/ 2147483647 h 216"/>
                    <a:gd name="T12" fmla="*/ 2147483647 w 136"/>
                    <a:gd name="T13" fmla="*/ 2147483647 h 216"/>
                    <a:gd name="T14" fmla="*/ 2147483647 w 136"/>
                    <a:gd name="T15" fmla="*/ 2147483647 h 216"/>
                    <a:gd name="T16" fmla="*/ 2147483647 w 136"/>
                    <a:gd name="T17" fmla="*/ 2147483647 h 216"/>
                    <a:gd name="T18" fmla="*/ 0 w 136"/>
                    <a:gd name="T19" fmla="*/ 2147483647 h 216"/>
                    <a:gd name="T20" fmla="*/ 2147483647 w 136"/>
                    <a:gd name="T21" fmla="*/ 2147483647 h 216"/>
                    <a:gd name="T22" fmla="*/ 0 w 136"/>
                    <a:gd name="T23" fmla="*/ 2147483647 h 216"/>
                    <a:gd name="T24" fmla="*/ 2147483647 w 136"/>
                    <a:gd name="T25" fmla="*/ 2147483647 h 216"/>
                    <a:gd name="T26" fmla="*/ 2147483647 w 136"/>
                    <a:gd name="T27" fmla="*/ 2147483647 h 216"/>
                    <a:gd name="T28" fmla="*/ 2147483647 w 136"/>
                    <a:gd name="T29" fmla="*/ 2147483647 h 216"/>
                    <a:gd name="T30" fmla="*/ 2147483647 w 136"/>
                    <a:gd name="T31" fmla="*/ 2147483647 h 216"/>
                    <a:gd name="T32" fmla="*/ 2147483647 w 136"/>
                    <a:gd name="T33" fmla="*/ 2147483647 h 216"/>
                    <a:gd name="T34" fmla="*/ 2147483647 w 136"/>
                    <a:gd name="T35" fmla="*/ 2147483647 h 216"/>
                    <a:gd name="T36" fmla="*/ 2147483647 w 136"/>
                    <a:gd name="T37" fmla="*/ 2147483647 h 216"/>
                    <a:gd name="T38" fmla="*/ 2147483647 w 136"/>
                    <a:gd name="T39" fmla="*/ 2147483647 h 216"/>
                    <a:gd name="T40" fmla="*/ 2147483647 w 136"/>
                    <a:gd name="T41" fmla="*/ 2147483647 h 216"/>
                    <a:gd name="T42" fmla="*/ 2147483647 w 136"/>
                    <a:gd name="T43" fmla="*/ 2147483647 h 216"/>
                    <a:gd name="T44" fmla="*/ 2147483647 w 136"/>
                    <a:gd name="T45" fmla="*/ 2147483647 h 216"/>
                    <a:gd name="T46" fmla="*/ 2147483647 w 136"/>
                    <a:gd name="T47" fmla="*/ 2147483647 h 216"/>
                    <a:gd name="T48" fmla="*/ 2147483647 w 136"/>
                    <a:gd name="T49" fmla="*/ 2147483647 h 216"/>
                    <a:gd name="T50" fmla="*/ 2147483647 w 136"/>
                    <a:gd name="T51" fmla="*/ 2147483647 h 216"/>
                    <a:gd name="T52" fmla="*/ 2147483647 w 136"/>
                    <a:gd name="T53" fmla="*/ 2147483647 h 216"/>
                    <a:gd name="T54" fmla="*/ 2147483647 w 136"/>
                    <a:gd name="T55" fmla="*/ 2147483647 h 216"/>
                    <a:gd name="T56" fmla="*/ 2147483647 w 136"/>
                    <a:gd name="T57" fmla="*/ 2147483647 h 216"/>
                    <a:gd name="T58" fmla="*/ 2147483647 w 136"/>
                    <a:gd name="T59" fmla="*/ 0 h 216"/>
                    <a:gd name="T60" fmla="*/ 2147483647 w 136"/>
                    <a:gd name="T61" fmla="*/ 2147483647 h 216"/>
                    <a:gd name="T62" fmla="*/ 2147483647 w 136"/>
                    <a:gd name="T63" fmla="*/ 2147483647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6"/>
                    <a:gd name="T97" fmla="*/ 0 h 216"/>
                    <a:gd name="T98" fmla="*/ 136 w 136"/>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6" h="216">
                      <a:moveTo>
                        <a:pt x="88" y="8"/>
                      </a:moveTo>
                      <a:lnTo>
                        <a:pt x="64" y="16"/>
                      </a:lnTo>
                      <a:lnTo>
                        <a:pt x="64" y="32"/>
                      </a:lnTo>
                      <a:lnTo>
                        <a:pt x="72" y="56"/>
                      </a:lnTo>
                      <a:lnTo>
                        <a:pt x="72" y="64"/>
                      </a:lnTo>
                      <a:lnTo>
                        <a:pt x="64" y="72"/>
                      </a:lnTo>
                      <a:lnTo>
                        <a:pt x="56" y="64"/>
                      </a:lnTo>
                      <a:lnTo>
                        <a:pt x="48" y="56"/>
                      </a:lnTo>
                      <a:lnTo>
                        <a:pt x="32" y="48"/>
                      </a:lnTo>
                      <a:lnTo>
                        <a:pt x="0" y="64"/>
                      </a:lnTo>
                      <a:lnTo>
                        <a:pt x="8" y="64"/>
                      </a:lnTo>
                      <a:lnTo>
                        <a:pt x="0" y="64"/>
                      </a:lnTo>
                      <a:lnTo>
                        <a:pt x="32" y="80"/>
                      </a:lnTo>
                      <a:lnTo>
                        <a:pt x="32" y="96"/>
                      </a:lnTo>
                      <a:lnTo>
                        <a:pt x="32" y="112"/>
                      </a:lnTo>
                      <a:lnTo>
                        <a:pt x="24" y="144"/>
                      </a:lnTo>
                      <a:lnTo>
                        <a:pt x="16" y="160"/>
                      </a:lnTo>
                      <a:lnTo>
                        <a:pt x="24" y="160"/>
                      </a:lnTo>
                      <a:lnTo>
                        <a:pt x="24" y="216"/>
                      </a:lnTo>
                      <a:lnTo>
                        <a:pt x="32" y="216"/>
                      </a:lnTo>
                      <a:lnTo>
                        <a:pt x="32" y="208"/>
                      </a:lnTo>
                      <a:lnTo>
                        <a:pt x="64" y="184"/>
                      </a:lnTo>
                      <a:lnTo>
                        <a:pt x="72" y="160"/>
                      </a:lnTo>
                      <a:lnTo>
                        <a:pt x="64" y="128"/>
                      </a:lnTo>
                      <a:lnTo>
                        <a:pt x="80" y="104"/>
                      </a:lnTo>
                      <a:lnTo>
                        <a:pt x="120" y="80"/>
                      </a:lnTo>
                      <a:lnTo>
                        <a:pt x="128" y="64"/>
                      </a:lnTo>
                      <a:lnTo>
                        <a:pt x="136" y="48"/>
                      </a:lnTo>
                      <a:lnTo>
                        <a:pt x="128" y="16"/>
                      </a:lnTo>
                      <a:lnTo>
                        <a:pt x="128" y="0"/>
                      </a:lnTo>
                      <a:lnTo>
                        <a:pt x="120" y="8"/>
                      </a:lnTo>
                      <a:lnTo>
                        <a:pt x="88" y="8"/>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6" name="Freeform 742">
                  <a:extLst>
                    <a:ext uri="{FF2B5EF4-FFF2-40B4-BE49-F238E27FC236}">
                      <a16:creationId xmlns:a16="http://schemas.microsoft.com/office/drawing/2014/main" id="{22B8A620-F5AD-489F-BE10-9FE8CB3F939C}"/>
                    </a:ext>
                  </a:extLst>
                </p:cNvPr>
                <p:cNvSpPr>
                  <a:spLocks/>
                </p:cNvSpPr>
                <p:nvPr/>
              </p:nvSpPr>
              <p:spPr bwMode="auto">
                <a:xfrm>
                  <a:off x="3158382" y="2722747"/>
                  <a:ext cx="133939" cy="123435"/>
                </a:xfrm>
                <a:custGeom>
                  <a:avLst/>
                  <a:gdLst>
                    <a:gd name="T0" fmla="*/ 2147483647 w 128"/>
                    <a:gd name="T1" fmla="*/ 2147483647 h 136"/>
                    <a:gd name="T2" fmla="*/ 2147483647 w 128"/>
                    <a:gd name="T3" fmla="*/ 0 h 136"/>
                    <a:gd name="T4" fmla="*/ 2147483647 w 128"/>
                    <a:gd name="T5" fmla="*/ 0 h 136"/>
                    <a:gd name="T6" fmla="*/ 2147483647 w 128"/>
                    <a:gd name="T7" fmla="*/ 2147483647 h 136"/>
                    <a:gd name="T8" fmla="*/ 2147483647 w 128"/>
                    <a:gd name="T9" fmla="*/ 2147483647 h 136"/>
                    <a:gd name="T10" fmla="*/ 2147483647 w 128"/>
                    <a:gd name="T11" fmla="*/ 2147483647 h 136"/>
                    <a:gd name="T12" fmla="*/ 2147483647 w 128"/>
                    <a:gd name="T13" fmla="*/ 0 h 136"/>
                    <a:gd name="T14" fmla="*/ 0 w 128"/>
                    <a:gd name="T15" fmla="*/ 0 h 136"/>
                    <a:gd name="T16" fmla="*/ 2147483647 w 128"/>
                    <a:gd name="T17" fmla="*/ 2147483647 h 136"/>
                    <a:gd name="T18" fmla="*/ 0 w 128"/>
                    <a:gd name="T19" fmla="*/ 2147483647 h 136"/>
                    <a:gd name="T20" fmla="*/ 2147483647 w 128"/>
                    <a:gd name="T21" fmla="*/ 2147483647 h 136"/>
                    <a:gd name="T22" fmla="*/ 2147483647 w 128"/>
                    <a:gd name="T23" fmla="*/ 2147483647 h 136"/>
                    <a:gd name="T24" fmla="*/ 2147483647 w 128"/>
                    <a:gd name="T25" fmla="*/ 2147483647 h 136"/>
                    <a:gd name="T26" fmla="*/ 2147483647 w 128"/>
                    <a:gd name="T27" fmla="*/ 2147483647 h 136"/>
                    <a:gd name="T28" fmla="*/ 2147483647 w 128"/>
                    <a:gd name="T29" fmla="*/ 2147483647 h 136"/>
                    <a:gd name="T30" fmla="*/ 2147483647 w 128"/>
                    <a:gd name="T31" fmla="*/ 2147483647 h 136"/>
                    <a:gd name="T32" fmla="*/ 2147483647 w 128"/>
                    <a:gd name="T33" fmla="*/ 2147483647 h 136"/>
                    <a:gd name="T34" fmla="*/ 2147483647 w 128"/>
                    <a:gd name="T35" fmla="*/ 2147483647 h 136"/>
                    <a:gd name="T36" fmla="*/ 2147483647 w 128"/>
                    <a:gd name="T37" fmla="*/ 2147483647 h 136"/>
                    <a:gd name="T38" fmla="*/ 2147483647 w 128"/>
                    <a:gd name="T39" fmla="*/ 2147483647 h 136"/>
                    <a:gd name="T40" fmla="*/ 2147483647 w 128"/>
                    <a:gd name="T41" fmla="*/ 2147483647 h 136"/>
                    <a:gd name="T42" fmla="*/ 2147483647 w 128"/>
                    <a:gd name="T43" fmla="*/ 2147483647 h 136"/>
                    <a:gd name="T44" fmla="*/ 2147483647 w 128"/>
                    <a:gd name="T45" fmla="*/ 2147483647 h 136"/>
                    <a:gd name="T46" fmla="*/ 2147483647 w 128"/>
                    <a:gd name="T47" fmla="*/ 2147483647 h 136"/>
                    <a:gd name="T48" fmla="*/ 2147483647 w 128"/>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8"/>
                    <a:gd name="T76" fmla="*/ 0 h 136"/>
                    <a:gd name="T77" fmla="*/ 128 w 12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8" h="136">
                      <a:moveTo>
                        <a:pt x="96" y="24"/>
                      </a:moveTo>
                      <a:lnTo>
                        <a:pt x="56" y="0"/>
                      </a:lnTo>
                      <a:lnTo>
                        <a:pt x="48" y="0"/>
                      </a:lnTo>
                      <a:lnTo>
                        <a:pt x="48" y="8"/>
                      </a:lnTo>
                      <a:lnTo>
                        <a:pt x="48" y="16"/>
                      </a:lnTo>
                      <a:lnTo>
                        <a:pt x="32" y="16"/>
                      </a:lnTo>
                      <a:lnTo>
                        <a:pt x="24" y="0"/>
                      </a:lnTo>
                      <a:lnTo>
                        <a:pt x="0" y="0"/>
                      </a:lnTo>
                      <a:lnTo>
                        <a:pt x="8" y="32"/>
                      </a:lnTo>
                      <a:lnTo>
                        <a:pt x="0" y="40"/>
                      </a:lnTo>
                      <a:lnTo>
                        <a:pt x="8" y="72"/>
                      </a:lnTo>
                      <a:lnTo>
                        <a:pt x="16" y="96"/>
                      </a:lnTo>
                      <a:lnTo>
                        <a:pt x="32" y="104"/>
                      </a:lnTo>
                      <a:lnTo>
                        <a:pt x="56" y="104"/>
                      </a:lnTo>
                      <a:lnTo>
                        <a:pt x="56" y="112"/>
                      </a:lnTo>
                      <a:lnTo>
                        <a:pt x="64" y="136"/>
                      </a:lnTo>
                      <a:lnTo>
                        <a:pt x="88" y="128"/>
                      </a:lnTo>
                      <a:lnTo>
                        <a:pt x="120" y="128"/>
                      </a:lnTo>
                      <a:lnTo>
                        <a:pt x="128" y="120"/>
                      </a:lnTo>
                      <a:lnTo>
                        <a:pt x="120" y="112"/>
                      </a:lnTo>
                      <a:lnTo>
                        <a:pt x="120" y="72"/>
                      </a:lnTo>
                      <a:lnTo>
                        <a:pt x="112" y="56"/>
                      </a:lnTo>
                      <a:lnTo>
                        <a:pt x="120" y="48"/>
                      </a:lnTo>
                      <a:lnTo>
                        <a:pt x="96" y="32"/>
                      </a:lnTo>
                      <a:lnTo>
                        <a:pt x="96" y="2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7" name="Freeform 743">
                  <a:extLst>
                    <a:ext uri="{FF2B5EF4-FFF2-40B4-BE49-F238E27FC236}">
                      <a16:creationId xmlns:a16="http://schemas.microsoft.com/office/drawing/2014/main" id="{6F59A65A-B322-4751-B985-295082AE9776}"/>
                    </a:ext>
                  </a:extLst>
                </p:cNvPr>
                <p:cNvSpPr>
                  <a:spLocks/>
                </p:cNvSpPr>
                <p:nvPr/>
              </p:nvSpPr>
              <p:spPr bwMode="auto">
                <a:xfrm>
                  <a:off x="2924628" y="2780746"/>
                  <a:ext cx="158679" cy="138307"/>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2147483647 w 152"/>
                    <a:gd name="T9" fmla="*/ 2147483647 h 152"/>
                    <a:gd name="T10" fmla="*/ 2147483647 w 152"/>
                    <a:gd name="T11" fmla="*/ 2147483647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2147483647 w 152"/>
                    <a:gd name="T33" fmla="*/ 0 h 152"/>
                    <a:gd name="T34" fmla="*/ 2147483647 w 152"/>
                    <a:gd name="T35" fmla="*/ 0 h 152"/>
                    <a:gd name="T36" fmla="*/ 0 w 152"/>
                    <a:gd name="T37" fmla="*/ 2147483647 h 152"/>
                    <a:gd name="T38" fmla="*/ 2147483647 w 152"/>
                    <a:gd name="T39" fmla="*/ 2147483647 h 152"/>
                    <a:gd name="T40" fmla="*/ 2147483647 w 152"/>
                    <a:gd name="T41" fmla="*/ 2147483647 h 152"/>
                    <a:gd name="T42" fmla="*/ 0 w 152"/>
                    <a:gd name="T43" fmla="*/ 2147483647 h 152"/>
                    <a:gd name="T44" fmla="*/ 0 w 152"/>
                    <a:gd name="T45" fmla="*/ 2147483647 h 152"/>
                    <a:gd name="T46" fmla="*/ 2147483647 w 152"/>
                    <a:gd name="T47" fmla="*/ 2147483647 h 152"/>
                    <a:gd name="T48" fmla="*/ 2147483647 w 152"/>
                    <a:gd name="T49" fmla="*/ 2147483647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52"/>
                    <a:gd name="T77" fmla="*/ 152 w 152"/>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52">
                      <a:moveTo>
                        <a:pt x="16" y="144"/>
                      </a:moveTo>
                      <a:lnTo>
                        <a:pt x="72" y="144"/>
                      </a:lnTo>
                      <a:lnTo>
                        <a:pt x="80" y="152"/>
                      </a:lnTo>
                      <a:lnTo>
                        <a:pt x="112" y="152"/>
                      </a:lnTo>
                      <a:lnTo>
                        <a:pt x="136" y="144"/>
                      </a:lnTo>
                      <a:lnTo>
                        <a:pt x="128" y="128"/>
                      </a:lnTo>
                      <a:lnTo>
                        <a:pt x="128" y="88"/>
                      </a:lnTo>
                      <a:lnTo>
                        <a:pt x="152" y="80"/>
                      </a:lnTo>
                      <a:lnTo>
                        <a:pt x="152" y="64"/>
                      </a:lnTo>
                      <a:lnTo>
                        <a:pt x="144" y="64"/>
                      </a:lnTo>
                      <a:lnTo>
                        <a:pt x="152" y="64"/>
                      </a:lnTo>
                      <a:lnTo>
                        <a:pt x="128" y="64"/>
                      </a:lnTo>
                      <a:lnTo>
                        <a:pt x="120" y="16"/>
                      </a:lnTo>
                      <a:lnTo>
                        <a:pt x="96" y="16"/>
                      </a:lnTo>
                      <a:lnTo>
                        <a:pt x="80" y="24"/>
                      </a:lnTo>
                      <a:lnTo>
                        <a:pt x="72" y="24"/>
                      </a:lnTo>
                      <a:lnTo>
                        <a:pt x="48" y="0"/>
                      </a:lnTo>
                      <a:lnTo>
                        <a:pt x="16" y="0"/>
                      </a:lnTo>
                      <a:lnTo>
                        <a:pt x="0" y="8"/>
                      </a:lnTo>
                      <a:lnTo>
                        <a:pt x="8" y="56"/>
                      </a:lnTo>
                      <a:lnTo>
                        <a:pt x="16" y="80"/>
                      </a:lnTo>
                      <a:lnTo>
                        <a:pt x="0" y="112"/>
                      </a:lnTo>
                      <a:lnTo>
                        <a:pt x="0" y="144"/>
                      </a:lnTo>
                      <a:lnTo>
                        <a:pt x="8" y="136"/>
                      </a:lnTo>
                      <a:lnTo>
                        <a:pt x="16" y="14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8" name="Freeform 744">
                  <a:extLst>
                    <a:ext uri="{FF2B5EF4-FFF2-40B4-BE49-F238E27FC236}">
                      <a16:creationId xmlns:a16="http://schemas.microsoft.com/office/drawing/2014/main" id="{29904D3B-1582-4C84-85C7-C5D257DEB8B9}"/>
                    </a:ext>
                  </a:extLst>
                </p:cNvPr>
                <p:cNvSpPr>
                  <a:spLocks/>
                </p:cNvSpPr>
                <p:nvPr/>
              </p:nvSpPr>
              <p:spPr bwMode="auto">
                <a:xfrm>
                  <a:off x="2924628" y="2649875"/>
                  <a:ext cx="242285" cy="211179"/>
                </a:xfrm>
                <a:custGeom>
                  <a:avLst/>
                  <a:gdLst>
                    <a:gd name="T0" fmla="*/ 2147483647 w 232"/>
                    <a:gd name="T1" fmla="*/ 2147483647 h 232"/>
                    <a:gd name="T2" fmla="*/ 2147483647 w 232"/>
                    <a:gd name="T3" fmla="*/ 2147483647 h 232"/>
                    <a:gd name="T4" fmla="*/ 2147483647 w 232"/>
                    <a:gd name="T5" fmla="*/ 2147483647 h 232"/>
                    <a:gd name="T6" fmla="*/ 2147483647 w 232"/>
                    <a:gd name="T7" fmla="*/ 2147483647 h 232"/>
                    <a:gd name="T8" fmla="*/ 2147483647 w 232"/>
                    <a:gd name="T9" fmla="*/ 2147483647 h 232"/>
                    <a:gd name="T10" fmla="*/ 2147483647 w 232"/>
                    <a:gd name="T11" fmla="*/ 2147483647 h 232"/>
                    <a:gd name="T12" fmla="*/ 0 w 232"/>
                    <a:gd name="T13" fmla="*/ 2147483647 h 232"/>
                    <a:gd name="T14" fmla="*/ 0 w 232"/>
                    <a:gd name="T15" fmla="*/ 2147483647 h 232"/>
                    <a:gd name="T16" fmla="*/ 2147483647 w 232"/>
                    <a:gd name="T17" fmla="*/ 2147483647 h 232"/>
                    <a:gd name="T18" fmla="*/ 2147483647 w 232"/>
                    <a:gd name="T19" fmla="*/ 2147483647 h 232"/>
                    <a:gd name="T20" fmla="*/ 2147483647 w 232"/>
                    <a:gd name="T21" fmla="*/ 2147483647 h 232"/>
                    <a:gd name="T22" fmla="*/ 2147483647 w 232"/>
                    <a:gd name="T23" fmla="*/ 2147483647 h 232"/>
                    <a:gd name="T24" fmla="*/ 2147483647 w 232"/>
                    <a:gd name="T25" fmla="*/ 2147483647 h 232"/>
                    <a:gd name="T26" fmla="*/ 2147483647 w 232"/>
                    <a:gd name="T27" fmla="*/ 2147483647 h 232"/>
                    <a:gd name="T28" fmla="*/ 2147483647 w 232"/>
                    <a:gd name="T29" fmla="*/ 2147483647 h 232"/>
                    <a:gd name="T30" fmla="*/ 2147483647 w 232"/>
                    <a:gd name="T31" fmla="*/ 2147483647 h 232"/>
                    <a:gd name="T32" fmla="*/ 2147483647 w 232"/>
                    <a:gd name="T33" fmla="*/ 2147483647 h 232"/>
                    <a:gd name="T34" fmla="*/ 2147483647 w 232"/>
                    <a:gd name="T35" fmla="*/ 2147483647 h 232"/>
                    <a:gd name="T36" fmla="*/ 2147483647 w 232"/>
                    <a:gd name="T37" fmla="*/ 2147483647 h 232"/>
                    <a:gd name="T38" fmla="*/ 2147483647 w 232"/>
                    <a:gd name="T39" fmla="*/ 2147483647 h 232"/>
                    <a:gd name="T40" fmla="*/ 2147483647 w 232"/>
                    <a:gd name="T41" fmla="*/ 2147483647 h 232"/>
                    <a:gd name="T42" fmla="*/ 2147483647 w 232"/>
                    <a:gd name="T43" fmla="*/ 2147483647 h 232"/>
                    <a:gd name="T44" fmla="*/ 2147483647 w 232"/>
                    <a:gd name="T45" fmla="*/ 2147483647 h 232"/>
                    <a:gd name="T46" fmla="*/ 2147483647 w 232"/>
                    <a:gd name="T47" fmla="*/ 2147483647 h 232"/>
                    <a:gd name="T48" fmla="*/ 2147483647 w 232"/>
                    <a:gd name="T49" fmla="*/ 2147483647 h 232"/>
                    <a:gd name="T50" fmla="*/ 2147483647 w 232"/>
                    <a:gd name="T51" fmla="*/ 2147483647 h 232"/>
                    <a:gd name="T52" fmla="*/ 2147483647 w 232"/>
                    <a:gd name="T53" fmla="*/ 2147483647 h 232"/>
                    <a:gd name="T54" fmla="*/ 2147483647 w 232"/>
                    <a:gd name="T55" fmla="*/ 2147483647 h 232"/>
                    <a:gd name="T56" fmla="*/ 2147483647 w 232"/>
                    <a:gd name="T57" fmla="*/ 2147483647 h 232"/>
                    <a:gd name="T58" fmla="*/ 2147483647 w 232"/>
                    <a:gd name="T59" fmla="*/ 2147483647 h 232"/>
                    <a:gd name="T60" fmla="*/ 2147483647 w 232"/>
                    <a:gd name="T61" fmla="*/ 2147483647 h 232"/>
                    <a:gd name="T62" fmla="*/ 2147483647 w 232"/>
                    <a:gd name="T63" fmla="*/ 2147483647 h 232"/>
                    <a:gd name="T64" fmla="*/ 2147483647 w 232"/>
                    <a:gd name="T65" fmla="*/ 0 h 232"/>
                    <a:gd name="T66" fmla="*/ 2147483647 w 232"/>
                    <a:gd name="T67" fmla="*/ 0 h 232"/>
                    <a:gd name="T68" fmla="*/ 2147483647 w 232"/>
                    <a:gd name="T69" fmla="*/ 2147483647 h 232"/>
                    <a:gd name="T70" fmla="*/ 2147483647 w 232"/>
                    <a:gd name="T71" fmla="*/ 0 h 232"/>
                    <a:gd name="T72" fmla="*/ 2147483647 w 232"/>
                    <a:gd name="T73" fmla="*/ 2147483647 h 232"/>
                    <a:gd name="T74" fmla="*/ 2147483647 w 232"/>
                    <a:gd name="T75" fmla="*/ 2147483647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
                    <a:gd name="T115" fmla="*/ 0 h 232"/>
                    <a:gd name="T116" fmla="*/ 232 w 232"/>
                    <a:gd name="T117" fmla="*/ 232 h 2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 h="232">
                      <a:moveTo>
                        <a:pt x="80" y="24"/>
                      </a:moveTo>
                      <a:lnTo>
                        <a:pt x="72" y="72"/>
                      </a:lnTo>
                      <a:lnTo>
                        <a:pt x="56" y="80"/>
                      </a:lnTo>
                      <a:lnTo>
                        <a:pt x="40" y="112"/>
                      </a:lnTo>
                      <a:lnTo>
                        <a:pt x="24" y="128"/>
                      </a:lnTo>
                      <a:lnTo>
                        <a:pt x="8" y="128"/>
                      </a:lnTo>
                      <a:lnTo>
                        <a:pt x="0" y="136"/>
                      </a:lnTo>
                      <a:lnTo>
                        <a:pt x="0" y="152"/>
                      </a:lnTo>
                      <a:lnTo>
                        <a:pt x="16" y="144"/>
                      </a:lnTo>
                      <a:lnTo>
                        <a:pt x="48" y="144"/>
                      </a:lnTo>
                      <a:lnTo>
                        <a:pt x="72" y="168"/>
                      </a:lnTo>
                      <a:lnTo>
                        <a:pt x="80" y="168"/>
                      </a:lnTo>
                      <a:lnTo>
                        <a:pt x="96" y="160"/>
                      </a:lnTo>
                      <a:lnTo>
                        <a:pt x="120" y="160"/>
                      </a:lnTo>
                      <a:lnTo>
                        <a:pt x="128" y="208"/>
                      </a:lnTo>
                      <a:lnTo>
                        <a:pt x="152" y="208"/>
                      </a:lnTo>
                      <a:lnTo>
                        <a:pt x="168" y="208"/>
                      </a:lnTo>
                      <a:lnTo>
                        <a:pt x="192" y="224"/>
                      </a:lnTo>
                      <a:lnTo>
                        <a:pt x="216" y="232"/>
                      </a:lnTo>
                      <a:lnTo>
                        <a:pt x="216" y="224"/>
                      </a:lnTo>
                      <a:lnTo>
                        <a:pt x="208" y="208"/>
                      </a:lnTo>
                      <a:lnTo>
                        <a:pt x="208" y="200"/>
                      </a:lnTo>
                      <a:lnTo>
                        <a:pt x="216" y="176"/>
                      </a:lnTo>
                      <a:lnTo>
                        <a:pt x="224" y="168"/>
                      </a:lnTo>
                      <a:lnTo>
                        <a:pt x="216" y="144"/>
                      </a:lnTo>
                      <a:lnTo>
                        <a:pt x="216" y="120"/>
                      </a:lnTo>
                      <a:lnTo>
                        <a:pt x="208" y="96"/>
                      </a:lnTo>
                      <a:lnTo>
                        <a:pt x="216" y="72"/>
                      </a:lnTo>
                      <a:lnTo>
                        <a:pt x="232" y="40"/>
                      </a:lnTo>
                      <a:lnTo>
                        <a:pt x="232" y="16"/>
                      </a:lnTo>
                      <a:lnTo>
                        <a:pt x="224" y="8"/>
                      </a:lnTo>
                      <a:lnTo>
                        <a:pt x="200" y="8"/>
                      </a:lnTo>
                      <a:lnTo>
                        <a:pt x="192" y="0"/>
                      </a:lnTo>
                      <a:lnTo>
                        <a:pt x="160" y="0"/>
                      </a:lnTo>
                      <a:lnTo>
                        <a:pt x="128" y="8"/>
                      </a:lnTo>
                      <a:lnTo>
                        <a:pt x="104" y="0"/>
                      </a:lnTo>
                      <a:lnTo>
                        <a:pt x="80" y="8"/>
                      </a:lnTo>
                      <a:lnTo>
                        <a:pt x="80" y="2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19" name="Freeform 745">
                  <a:extLst>
                    <a:ext uri="{FF2B5EF4-FFF2-40B4-BE49-F238E27FC236}">
                      <a16:creationId xmlns:a16="http://schemas.microsoft.com/office/drawing/2014/main" id="{80DC4770-B883-49D6-93F8-C9F4F37BB24D}"/>
                    </a:ext>
                  </a:extLst>
                </p:cNvPr>
                <p:cNvSpPr>
                  <a:spLocks/>
                </p:cNvSpPr>
                <p:nvPr/>
              </p:nvSpPr>
              <p:spPr bwMode="auto">
                <a:xfrm>
                  <a:off x="3200184" y="2504132"/>
                  <a:ext cx="191951" cy="160615"/>
                </a:xfrm>
                <a:custGeom>
                  <a:avLst/>
                  <a:gdLst>
                    <a:gd name="T0" fmla="*/ 2147483647 w 184"/>
                    <a:gd name="T1" fmla="*/ 2147483647 h 176"/>
                    <a:gd name="T2" fmla="*/ 2147483647 w 184"/>
                    <a:gd name="T3" fmla="*/ 2147483647 h 176"/>
                    <a:gd name="T4" fmla="*/ 2147483647 w 184"/>
                    <a:gd name="T5" fmla="*/ 2147483647 h 176"/>
                    <a:gd name="T6" fmla="*/ 2147483647 w 184"/>
                    <a:gd name="T7" fmla="*/ 2147483647 h 176"/>
                    <a:gd name="T8" fmla="*/ 2147483647 w 184"/>
                    <a:gd name="T9" fmla="*/ 2147483647 h 176"/>
                    <a:gd name="T10" fmla="*/ 2147483647 w 184"/>
                    <a:gd name="T11" fmla="*/ 2147483647 h 176"/>
                    <a:gd name="T12" fmla="*/ 2147483647 w 184"/>
                    <a:gd name="T13" fmla="*/ 2147483647 h 176"/>
                    <a:gd name="T14" fmla="*/ 2147483647 w 184"/>
                    <a:gd name="T15" fmla="*/ 2147483647 h 176"/>
                    <a:gd name="T16" fmla="*/ 2147483647 w 184"/>
                    <a:gd name="T17" fmla="*/ 2147483647 h 176"/>
                    <a:gd name="T18" fmla="*/ 2147483647 w 184"/>
                    <a:gd name="T19" fmla="*/ 2147483647 h 176"/>
                    <a:gd name="T20" fmla="*/ 2147483647 w 184"/>
                    <a:gd name="T21" fmla="*/ 2147483647 h 176"/>
                    <a:gd name="T22" fmla="*/ 2147483647 w 184"/>
                    <a:gd name="T23" fmla="*/ 2147483647 h 176"/>
                    <a:gd name="T24" fmla="*/ 2147483647 w 184"/>
                    <a:gd name="T25" fmla="*/ 2147483647 h 176"/>
                    <a:gd name="T26" fmla="*/ 2147483647 w 184"/>
                    <a:gd name="T27" fmla="*/ 2147483647 h 176"/>
                    <a:gd name="T28" fmla="*/ 2147483647 w 184"/>
                    <a:gd name="T29" fmla="*/ 0 h 176"/>
                    <a:gd name="T30" fmla="*/ 2147483647 w 184"/>
                    <a:gd name="T31" fmla="*/ 0 h 176"/>
                    <a:gd name="T32" fmla="*/ 2147483647 w 184"/>
                    <a:gd name="T33" fmla="*/ 2147483647 h 176"/>
                    <a:gd name="T34" fmla="*/ 2147483647 w 184"/>
                    <a:gd name="T35" fmla="*/ 2147483647 h 176"/>
                    <a:gd name="T36" fmla="*/ 2147483647 w 184"/>
                    <a:gd name="T37" fmla="*/ 2147483647 h 176"/>
                    <a:gd name="T38" fmla="*/ 2147483647 w 184"/>
                    <a:gd name="T39" fmla="*/ 2147483647 h 176"/>
                    <a:gd name="T40" fmla="*/ 2147483647 w 184"/>
                    <a:gd name="T41" fmla="*/ 2147483647 h 176"/>
                    <a:gd name="T42" fmla="*/ 0 w 184"/>
                    <a:gd name="T43" fmla="*/ 2147483647 h 176"/>
                    <a:gd name="T44" fmla="*/ 0 w 184"/>
                    <a:gd name="T45" fmla="*/ 2147483647 h 176"/>
                    <a:gd name="T46" fmla="*/ 2147483647 w 184"/>
                    <a:gd name="T47" fmla="*/ 2147483647 h 176"/>
                    <a:gd name="T48" fmla="*/ 2147483647 w 184"/>
                    <a:gd name="T49" fmla="*/ 2147483647 h 176"/>
                    <a:gd name="T50" fmla="*/ 2147483647 w 184"/>
                    <a:gd name="T51" fmla="*/ 2147483647 h 176"/>
                    <a:gd name="T52" fmla="*/ 2147483647 w 184"/>
                    <a:gd name="T53" fmla="*/ 2147483647 h 176"/>
                    <a:gd name="T54" fmla="*/ 2147483647 w 184"/>
                    <a:gd name="T55" fmla="*/ 2147483647 h 176"/>
                    <a:gd name="T56" fmla="*/ 2147483647 w 184"/>
                    <a:gd name="T57" fmla="*/ 2147483647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4"/>
                    <a:gd name="T88" fmla="*/ 0 h 176"/>
                    <a:gd name="T89" fmla="*/ 184 w 184"/>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4" h="176">
                      <a:moveTo>
                        <a:pt x="88" y="176"/>
                      </a:moveTo>
                      <a:lnTo>
                        <a:pt x="96" y="176"/>
                      </a:lnTo>
                      <a:lnTo>
                        <a:pt x="104" y="176"/>
                      </a:lnTo>
                      <a:lnTo>
                        <a:pt x="112" y="176"/>
                      </a:lnTo>
                      <a:lnTo>
                        <a:pt x="128" y="168"/>
                      </a:lnTo>
                      <a:lnTo>
                        <a:pt x="152" y="160"/>
                      </a:lnTo>
                      <a:lnTo>
                        <a:pt x="184" y="128"/>
                      </a:lnTo>
                      <a:lnTo>
                        <a:pt x="160" y="120"/>
                      </a:lnTo>
                      <a:lnTo>
                        <a:pt x="128" y="104"/>
                      </a:lnTo>
                      <a:lnTo>
                        <a:pt x="120" y="96"/>
                      </a:lnTo>
                      <a:lnTo>
                        <a:pt x="136" y="88"/>
                      </a:lnTo>
                      <a:lnTo>
                        <a:pt x="128" y="80"/>
                      </a:lnTo>
                      <a:lnTo>
                        <a:pt x="96" y="32"/>
                      </a:lnTo>
                      <a:lnTo>
                        <a:pt x="80" y="24"/>
                      </a:lnTo>
                      <a:lnTo>
                        <a:pt x="64" y="0"/>
                      </a:lnTo>
                      <a:lnTo>
                        <a:pt x="56" y="0"/>
                      </a:lnTo>
                      <a:lnTo>
                        <a:pt x="48" y="8"/>
                      </a:lnTo>
                      <a:lnTo>
                        <a:pt x="40" y="56"/>
                      </a:lnTo>
                      <a:lnTo>
                        <a:pt x="32" y="80"/>
                      </a:lnTo>
                      <a:lnTo>
                        <a:pt x="16" y="96"/>
                      </a:lnTo>
                      <a:lnTo>
                        <a:pt x="8" y="120"/>
                      </a:lnTo>
                      <a:lnTo>
                        <a:pt x="0" y="120"/>
                      </a:lnTo>
                      <a:lnTo>
                        <a:pt x="0" y="128"/>
                      </a:lnTo>
                      <a:lnTo>
                        <a:pt x="16" y="144"/>
                      </a:lnTo>
                      <a:lnTo>
                        <a:pt x="24" y="152"/>
                      </a:lnTo>
                      <a:lnTo>
                        <a:pt x="32" y="160"/>
                      </a:lnTo>
                      <a:lnTo>
                        <a:pt x="32" y="168"/>
                      </a:lnTo>
                      <a:lnTo>
                        <a:pt x="48" y="168"/>
                      </a:lnTo>
                      <a:lnTo>
                        <a:pt x="88" y="176"/>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0" name="Freeform 746">
                  <a:extLst>
                    <a:ext uri="{FF2B5EF4-FFF2-40B4-BE49-F238E27FC236}">
                      <a16:creationId xmlns:a16="http://schemas.microsoft.com/office/drawing/2014/main" id="{277C7DEA-75D2-47BC-85F3-451C6ED6D097}"/>
                    </a:ext>
                  </a:extLst>
                </p:cNvPr>
                <p:cNvSpPr>
                  <a:spLocks/>
                </p:cNvSpPr>
                <p:nvPr/>
              </p:nvSpPr>
              <p:spPr bwMode="auto">
                <a:xfrm>
                  <a:off x="3208716" y="2657311"/>
                  <a:ext cx="108346" cy="109307"/>
                </a:xfrm>
                <a:custGeom>
                  <a:avLst/>
                  <a:gdLst>
                    <a:gd name="T0" fmla="*/ 2147483647 w 104"/>
                    <a:gd name="T1" fmla="*/ 2147483647 h 120"/>
                    <a:gd name="T2" fmla="*/ 2147483647 w 104"/>
                    <a:gd name="T3" fmla="*/ 2147483647 h 120"/>
                    <a:gd name="T4" fmla="*/ 2147483647 w 104"/>
                    <a:gd name="T5" fmla="*/ 2147483647 h 120"/>
                    <a:gd name="T6" fmla="*/ 2147483647 w 104"/>
                    <a:gd name="T7" fmla="*/ 2147483647 h 120"/>
                    <a:gd name="T8" fmla="*/ 2147483647 w 104"/>
                    <a:gd name="T9" fmla="*/ 2147483647 h 120"/>
                    <a:gd name="T10" fmla="*/ 2147483647 w 104"/>
                    <a:gd name="T11" fmla="*/ 2147483647 h 120"/>
                    <a:gd name="T12" fmla="*/ 2147483647 w 104"/>
                    <a:gd name="T13" fmla="*/ 0 h 120"/>
                    <a:gd name="T14" fmla="*/ 2147483647 w 104"/>
                    <a:gd name="T15" fmla="*/ 0 h 120"/>
                    <a:gd name="T16" fmla="*/ 2147483647 w 104"/>
                    <a:gd name="T17" fmla="*/ 0 h 120"/>
                    <a:gd name="T18" fmla="*/ 0 w 104"/>
                    <a:gd name="T19" fmla="*/ 2147483647 h 120"/>
                    <a:gd name="T20" fmla="*/ 2147483647 w 104"/>
                    <a:gd name="T21" fmla="*/ 2147483647 h 120"/>
                    <a:gd name="T22" fmla="*/ 2147483647 w 104"/>
                    <a:gd name="T23" fmla="*/ 2147483647 h 120"/>
                    <a:gd name="T24" fmla="*/ 0 w 104"/>
                    <a:gd name="T25" fmla="*/ 2147483647 h 120"/>
                    <a:gd name="T26" fmla="*/ 2147483647 w 104"/>
                    <a:gd name="T27" fmla="*/ 2147483647 h 120"/>
                    <a:gd name="T28" fmla="*/ 2147483647 w 104"/>
                    <a:gd name="T29" fmla="*/ 2147483647 h 120"/>
                    <a:gd name="T30" fmla="*/ 2147483647 w 104"/>
                    <a:gd name="T31" fmla="*/ 2147483647 h 120"/>
                    <a:gd name="T32" fmla="*/ 2147483647 w 104"/>
                    <a:gd name="T33" fmla="*/ 2147483647 h 120"/>
                    <a:gd name="T34" fmla="*/ 2147483647 w 104"/>
                    <a:gd name="T35" fmla="*/ 2147483647 h 120"/>
                    <a:gd name="T36" fmla="*/ 2147483647 w 104"/>
                    <a:gd name="T37" fmla="*/ 2147483647 h 120"/>
                    <a:gd name="T38" fmla="*/ 2147483647 w 104"/>
                    <a:gd name="T39" fmla="*/ 2147483647 h 120"/>
                    <a:gd name="T40" fmla="*/ 2147483647 w 104"/>
                    <a:gd name="T41" fmla="*/ 2147483647 h 120"/>
                    <a:gd name="T42" fmla="*/ 2147483647 w 104"/>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20"/>
                    <a:gd name="T68" fmla="*/ 104 w 104"/>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20">
                      <a:moveTo>
                        <a:pt x="96" y="24"/>
                      </a:moveTo>
                      <a:lnTo>
                        <a:pt x="104" y="16"/>
                      </a:lnTo>
                      <a:lnTo>
                        <a:pt x="104" y="8"/>
                      </a:lnTo>
                      <a:lnTo>
                        <a:pt x="96" y="8"/>
                      </a:lnTo>
                      <a:lnTo>
                        <a:pt x="88" y="8"/>
                      </a:lnTo>
                      <a:lnTo>
                        <a:pt x="80" y="8"/>
                      </a:lnTo>
                      <a:lnTo>
                        <a:pt x="40" y="0"/>
                      </a:lnTo>
                      <a:lnTo>
                        <a:pt x="24" y="0"/>
                      </a:lnTo>
                      <a:lnTo>
                        <a:pt x="16" y="0"/>
                      </a:lnTo>
                      <a:lnTo>
                        <a:pt x="0" y="8"/>
                      </a:lnTo>
                      <a:lnTo>
                        <a:pt x="8" y="16"/>
                      </a:lnTo>
                      <a:lnTo>
                        <a:pt x="8" y="32"/>
                      </a:lnTo>
                      <a:lnTo>
                        <a:pt x="0" y="48"/>
                      </a:lnTo>
                      <a:lnTo>
                        <a:pt x="8" y="72"/>
                      </a:lnTo>
                      <a:lnTo>
                        <a:pt x="48" y="96"/>
                      </a:lnTo>
                      <a:lnTo>
                        <a:pt x="48" y="104"/>
                      </a:lnTo>
                      <a:lnTo>
                        <a:pt x="72" y="120"/>
                      </a:lnTo>
                      <a:lnTo>
                        <a:pt x="72" y="112"/>
                      </a:lnTo>
                      <a:lnTo>
                        <a:pt x="88" y="88"/>
                      </a:lnTo>
                      <a:lnTo>
                        <a:pt x="104" y="80"/>
                      </a:lnTo>
                      <a:lnTo>
                        <a:pt x="96" y="64"/>
                      </a:lnTo>
                      <a:lnTo>
                        <a:pt x="96" y="24"/>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1" name="Freeform 747">
                  <a:extLst>
                    <a:ext uri="{FF2B5EF4-FFF2-40B4-BE49-F238E27FC236}">
                      <a16:creationId xmlns:a16="http://schemas.microsoft.com/office/drawing/2014/main" id="{FB8C1245-53CA-4DD2-9D60-289701EADF3E}"/>
                    </a:ext>
                  </a:extLst>
                </p:cNvPr>
                <p:cNvSpPr>
                  <a:spLocks/>
                </p:cNvSpPr>
                <p:nvPr/>
              </p:nvSpPr>
              <p:spPr bwMode="auto">
                <a:xfrm>
                  <a:off x="3091839" y="2890053"/>
                  <a:ext cx="99814" cy="87743"/>
                </a:xfrm>
                <a:custGeom>
                  <a:avLst/>
                  <a:gdLst>
                    <a:gd name="T0" fmla="*/ 2147483647 w 96"/>
                    <a:gd name="T1" fmla="*/ 2147483647 h 96"/>
                    <a:gd name="T2" fmla="*/ 2147483647 w 96"/>
                    <a:gd name="T3" fmla="*/ 2147483647 h 96"/>
                    <a:gd name="T4" fmla="*/ 2147483647 w 96"/>
                    <a:gd name="T5" fmla="*/ 2147483647 h 96"/>
                    <a:gd name="T6" fmla="*/ 0 w 96"/>
                    <a:gd name="T7" fmla="*/ 2147483647 h 96"/>
                    <a:gd name="T8" fmla="*/ 2147483647 w 96"/>
                    <a:gd name="T9" fmla="*/ 2147483647 h 96"/>
                    <a:gd name="T10" fmla="*/ 2147483647 w 96"/>
                    <a:gd name="T11" fmla="*/ 2147483647 h 96"/>
                    <a:gd name="T12" fmla="*/ 2147483647 w 96"/>
                    <a:gd name="T13" fmla="*/ 2147483647 h 96"/>
                    <a:gd name="T14" fmla="*/ 2147483647 w 96"/>
                    <a:gd name="T15" fmla="*/ 2147483647 h 96"/>
                    <a:gd name="T16" fmla="*/ 2147483647 w 96"/>
                    <a:gd name="T17" fmla="*/ 2147483647 h 96"/>
                    <a:gd name="T18" fmla="*/ 2147483647 w 96"/>
                    <a:gd name="T19" fmla="*/ 2147483647 h 96"/>
                    <a:gd name="T20" fmla="*/ 2147483647 w 96"/>
                    <a:gd name="T21" fmla="*/ 2147483647 h 96"/>
                    <a:gd name="T22" fmla="*/ 2147483647 w 96"/>
                    <a:gd name="T23" fmla="*/ 2147483647 h 96"/>
                    <a:gd name="T24" fmla="*/ 2147483647 w 96"/>
                    <a:gd name="T25" fmla="*/ 2147483647 h 96"/>
                    <a:gd name="T26" fmla="*/ 2147483647 w 96"/>
                    <a:gd name="T27" fmla="*/ 2147483647 h 96"/>
                    <a:gd name="T28" fmla="*/ 2147483647 w 96"/>
                    <a:gd name="T29" fmla="*/ 2147483647 h 96"/>
                    <a:gd name="T30" fmla="*/ 2147483647 w 96"/>
                    <a:gd name="T31" fmla="*/ 0 h 96"/>
                    <a:gd name="T32" fmla="*/ 2147483647 w 96"/>
                    <a:gd name="T33" fmla="*/ 2147483647 h 96"/>
                    <a:gd name="T34" fmla="*/ 2147483647 w 96"/>
                    <a:gd name="T35" fmla="*/ 2147483647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96"/>
                    <a:gd name="T56" fmla="*/ 96 w 96"/>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96">
                      <a:moveTo>
                        <a:pt x="40" y="24"/>
                      </a:moveTo>
                      <a:lnTo>
                        <a:pt x="24" y="32"/>
                      </a:lnTo>
                      <a:lnTo>
                        <a:pt x="8" y="32"/>
                      </a:lnTo>
                      <a:lnTo>
                        <a:pt x="0" y="32"/>
                      </a:lnTo>
                      <a:lnTo>
                        <a:pt x="8" y="32"/>
                      </a:lnTo>
                      <a:lnTo>
                        <a:pt x="16" y="48"/>
                      </a:lnTo>
                      <a:lnTo>
                        <a:pt x="24" y="64"/>
                      </a:lnTo>
                      <a:lnTo>
                        <a:pt x="32" y="64"/>
                      </a:lnTo>
                      <a:lnTo>
                        <a:pt x="40" y="80"/>
                      </a:lnTo>
                      <a:lnTo>
                        <a:pt x="56" y="88"/>
                      </a:lnTo>
                      <a:lnTo>
                        <a:pt x="80" y="96"/>
                      </a:lnTo>
                      <a:lnTo>
                        <a:pt x="88" y="80"/>
                      </a:lnTo>
                      <a:lnTo>
                        <a:pt x="96" y="48"/>
                      </a:lnTo>
                      <a:lnTo>
                        <a:pt x="96" y="32"/>
                      </a:lnTo>
                      <a:lnTo>
                        <a:pt x="96" y="16"/>
                      </a:lnTo>
                      <a:lnTo>
                        <a:pt x="64" y="0"/>
                      </a:lnTo>
                      <a:lnTo>
                        <a:pt x="56" y="8"/>
                      </a:lnTo>
                      <a:lnTo>
                        <a:pt x="40" y="24"/>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2" name="Freeform 748">
                  <a:extLst>
                    <a:ext uri="{FF2B5EF4-FFF2-40B4-BE49-F238E27FC236}">
                      <a16:creationId xmlns:a16="http://schemas.microsoft.com/office/drawing/2014/main" id="{CCC01B93-AC48-47EC-AB39-B02099594F62}"/>
                    </a:ext>
                  </a:extLst>
                </p:cNvPr>
                <p:cNvSpPr>
                  <a:spLocks/>
                </p:cNvSpPr>
                <p:nvPr/>
              </p:nvSpPr>
              <p:spPr bwMode="auto">
                <a:xfrm>
                  <a:off x="3058567" y="2664747"/>
                  <a:ext cx="174889" cy="254307"/>
                </a:xfrm>
                <a:custGeom>
                  <a:avLst/>
                  <a:gdLst>
                    <a:gd name="T0" fmla="*/ 2147483647 w 168"/>
                    <a:gd name="T1" fmla="*/ 2147483647 h 280"/>
                    <a:gd name="T2" fmla="*/ 2147483647 w 168"/>
                    <a:gd name="T3" fmla="*/ 2147483647 h 280"/>
                    <a:gd name="T4" fmla="*/ 2147483647 w 168"/>
                    <a:gd name="T5" fmla="*/ 2147483647 h 280"/>
                    <a:gd name="T6" fmla="*/ 2147483647 w 168"/>
                    <a:gd name="T7" fmla="*/ 2147483647 h 280"/>
                    <a:gd name="T8" fmla="*/ 2147483647 w 168"/>
                    <a:gd name="T9" fmla="*/ 2147483647 h 280"/>
                    <a:gd name="T10" fmla="*/ 2147483647 w 168"/>
                    <a:gd name="T11" fmla="*/ 2147483647 h 280"/>
                    <a:gd name="T12" fmla="*/ 2147483647 w 168"/>
                    <a:gd name="T13" fmla="*/ 2147483647 h 280"/>
                    <a:gd name="T14" fmla="*/ 2147483647 w 168"/>
                    <a:gd name="T15" fmla="*/ 2147483647 h 280"/>
                    <a:gd name="T16" fmla="*/ 2147483647 w 168"/>
                    <a:gd name="T17" fmla="*/ 2147483647 h 280"/>
                    <a:gd name="T18" fmla="*/ 2147483647 w 168"/>
                    <a:gd name="T19" fmla="*/ 2147483647 h 280"/>
                    <a:gd name="T20" fmla="*/ 2147483647 w 168"/>
                    <a:gd name="T21" fmla="*/ 2147483647 h 280"/>
                    <a:gd name="T22" fmla="*/ 2147483647 w 168"/>
                    <a:gd name="T23" fmla="*/ 2147483647 h 280"/>
                    <a:gd name="T24" fmla="*/ 2147483647 w 168"/>
                    <a:gd name="T25" fmla="*/ 2147483647 h 280"/>
                    <a:gd name="T26" fmla="*/ 2147483647 w 168"/>
                    <a:gd name="T27" fmla="*/ 2147483647 h 280"/>
                    <a:gd name="T28" fmla="*/ 2147483647 w 168"/>
                    <a:gd name="T29" fmla="*/ 2147483647 h 280"/>
                    <a:gd name="T30" fmla="*/ 0 w 168"/>
                    <a:gd name="T31" fmla="*/ 2147483647 h 280"/>
                    <a:gd name="T32" fmla="*/ 0 w 168"/>
                    <a:gd name="T33" fmla="*/ 2147483647 h 280"/>
                    <a:gd name="T34" fmla="*/ 2147483647 w 168"/>
                    <a:gd name="T35" fmla="*/ 2147483647 h 280"/>
                    <a:gd name="T36" fmla="*/ 2147483647 w 168"/>
                    <a:gd name="T37" fmla="*/ 2147483647 h 280"/>
                    <a:gd name="T38" fmla="*/ 2147483647 w 168"/>
                    <a:gd name="T39" fmla="*/ 2147483647 h 280"/>
                    <a:gd name="T40" fmla="*/ 2147483647 w 168"/>
                    <a:gd name="T41" fmla="*/ 2147483647 h 280"/>
                    <a:gd name="T42" fmla="*/ 2147483647 w 168"/>
                    <a:gd name="T43" fmla="*/ 2147483647 h 280"/>
                    <a:gd name="T44" fmla="*/ 2147483647 w 168"/>
                    <a:gd name="T45" fmla="*/ 2147483647 h 280"/>
                    <a:gd name="T46" fmla="*/ 2147483647 w 168"/>
                    <a:gd name="T47" fmla="*/ 2147483647 h 280"/>
                    <a:gd name="T48" fmla="*/ 2147483647 w 168"/>
                    <a:gd name="T49" fmla="*/ 2147483647 h 280"/>
                    <a:gd name="T50" fmla="*/ 2147483647 w 168"/>
                    <a:gd name="T51" fmla="*/ 2147483647 h 280"/>
                    <a:gd name="T52" fmla="*/ 2147483647 w 168"/>
                    <a:gd name="T53" fmla="*/ 2147483647 h 280"/>
                    <a:gd name="T54" fmla="*/ 2147483647 w 168"/>
                    <a:gd name="T55" fmla="*/ 2147483647 h 280"/>
                    <a:gd name="T56" fmla="*/ 2147483647 w 168"/>
                    <a:gd name="T57" fmla="*/ 2147483647 h 280"/>
                    <a:gd name="T58" fmla="*/ 2147483647 w 168"/>
                    <a:gd name="T59" fmla="*/ 2147483647 h 280"/>
                    <a:gd name="T60" fmla="*/ 2147483647 w 168"/>
                    <a:gd name="T61" fmla="*/ 2147483647 h 280"/>
                    <a:gd name="T62" fmla="*/ 2147483647 w 168"/>
                    <a:gd name="T63" fmla="*/ 2147483647 h 280"/>
                    <a:gd name="T64" fmla="*/ 2147483647 w 168"/>
                    <a:gd name="T65" fmla="*/ 2147483647 h 280"/>
                    <a:gd name="T66" fmla="*/ 2147483647 w 168"/>
                    <a:gd name="T67" fmla="*/ 2147483647 h 280"/>
                    <a:gd name="T68" fmla="*/ 2147483647 w 168"/>
                    <a:gd name="T69" fmla="*/ 2147483647 h 280"/>
                    <a:gd name="T70" fmla="*/ 2147483647 w 168"/>
                    <a:gd name="T71" fmla="*/ 2147483647 h 280"/>
                    <a:gd name="T72" fmla="*/ 2147483647 w 168"/>
                    <a:gd name="T73" fmla="*/ 2147483647 h 280"/>
                    <a:gd name="T74" fmla="*/ 2147483647 w 168"/>
                    <a:gd name="T75" fmla="*/ 2147483647 h 280"/>
                    <a:gd name="T76" fmla="*/ 2147483647 w 168"/>
                    <a:gd name="T77" fmla="*/ 2147483647 h 280"/>
                    <a:gd name="T78" fmla="*/ 2147483647 w 168"/>
                    <a:gd name="T79" fmla="*/ 2147483647 h 280"/>
                    <a:gd name="T80" fmla="*/ 2147483647 w 168"/>
                    <a:gd name="T81" fmla="*/ 2147483647 h 280"/>
                    <a:gd name="T82" fmla="*/ 2147483647 w 168"/>
                    <a:gd name="T83" fmla="*/ 2147483647 h 280"/>
                    <a:gd name="T84" fmla="*/ 2147483647 w 168"/>
                    <a:gd name="T85" fmla="*/ 2147483647 h 280"/>
                    <a:gd name="T86" fmla="*/ 2147483647 w 168"/>
                    <a:gd name="T87" fmla="*/ 2147483647 h 280"/>
                    <a:gd name="T88" fmla="*/ 2147483647 w 168"/>
                    <a:gd name="T89" fmla="*/ 2147483647 h 280"/>
                    <a:gd name="T90" fmla="*/ 2147483647 w 168"/>
                    <a:gd name="T91" fmla="*/ 2147483647 h 280"/>
                    <a:gd name="T92" fmla="*/ 2147483647 w 168"/>
                    <a:gd name="T93" fmla="*/ 2147483647 h 280"/>
                    <a:gd name="T94" fmla="*/ 2147483647 w 168"/>
                    <a:gd name="T95" fmla="*/ 2147483647 h 280"/>
                    <a:gd name="T96" fmla="*/ 2147483647 w 168"/>
                    <a:gd name="T97" fmla="*/ 2147483647 h 280"/>
                    <a:gd name="T98" fmla="*/ 2147483647 w 168"/>
                    <a:gd name="T99" fmla="*/ 2147483647 h 280"/>
                    <a:gd name="T100" fmla="*/ 2147483647 w 168"/>
                    <a:gd name="T101" fmla="*/ 2147483647 h 280"/>
                    <a:gd name="T102" fmla="*/ 2147483647 w 168"/>
                    <a:gd name="T103" fmla="*/ 2147483647 h 280"/>
                    <a:gd name="T104" fmla="*/ 2147483647 w 168"/>
                    <a:gd name="T105" fmla="*/ 0 h 280"/>
                    <a:gd name="T106" fmla="*/ 2147483647 w 168"/>
                    <a:gd name="T107" fmla="*/ 0 h 280"/>
                    <a:gd name="T108" fmla="*/ 2147483647 w 168"/>
                    <a:gd name="T109" fmla="*/ 2147483647 h 280"/>
                    <a:gd name="T110" fmla="*/ 2147483647 w 168"/>
                    <a:gd name="T111" fmla="*/ 0 h 280"/>
                    <a:gd name="T112" fmla="*/ 2147483647 w 168"/>
                    <a:gd name="T113" fmla="*/ 2147483647 h 2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8"/>
                    <a:gd name="T172" fmla="*/ 0 h 280"/>
                    <a:gd name="T173" fmla="*/ 168 w 168"/>
                    <a:gd name="T174" fmla="*/ 280 h 2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8" h="280">
                      <a:moveTo>
                        <a:pt x="104" y="24"/>
                      </a:moveTo>
                      <a:lnTo>
                        <a:pt x="88" y="56"/>
                      </a:lnTo>
                      <a:lnTo>
                        <a:pt x="80" y="80"/>
                      </a:lnTo>
                      <a:lnTo>
                        <a:pt x="88" y="104"/>
                      </a:lnTo>
                      <a:lnTo>
                        <a:pt x="88" y="128"/>
                      </a:lnTo>
                      <a:lnTo>
                        <a:pt x="96" y="152"/>
                      </a:lnTo>
                      <a:lnTo>
                        <a:pt x="88" y="160"/>
                      </a:lnTo>
                      <a:lnTo>
                        <a:pt x="80" y="184"/>
                      </a:lnTo>
                      <a:lnTo>
                        <a:pt x="80" y="192"/>
                      </a:lnTo>
                      <a:lnTo>
                        <a:pt x="88" y="208"/>
                      </a:lnTo>
                      <a:lnTo>
                        <a:pt x="88" y="216"/>
                      </a:lnTo>
                      <a:lnTo>
                        <a:pt x="64" y="208"/>
                      </a:lnTo>
                      <a:lnTo>
                        <a:pt x="40" y="192"/>
                      </a:lnTo>
                      <a:lnTo>
                        <a:pt x="24" y="192"/>
                      </a:lnTo>
                      <a:lnTo>
                        <a:pt x="24" y="208"/>
                      </a:lnTo>
                      <a:lnTo>
                        <a:pt x="0" y="216"/>
                      </a:lnTo>
                      <a:lnTo>
                        <a:pt x="0" y="256"/>
                      </a:lnTo>
                      <a:lnTo>
                        <a:pt x="8" y="272"/>
                      </a:lnTo>
                      <a:lnTo>
                        <a:pt x="24" y="272"/>
                      </a:lnTo>
                      <a:lnTo>
                        <a:pt x="32" y="280"/>
                      </a:lnTo>
                      <a:lnTo>
                        <a:pt x="24" y="280"/>
                      </a:lnTo>
                      <a:lnTo>
                        <a:pt x="32" y="280"/>
                      </a:lnTo>
                      <a:lnTo>
                        <a:pt x="40" y="280"/>
                      </a:lnTo>
                      <a:lnTo>
                        <a:pt x="56" y="280"/>
                      </a:lnTo>
                      <a:lnTo>
                        <a:pt x="72" y="272"/>
                      </a:lnTo>
                      <a:lnTo>
                        <a:pt x="88" y="256"/>
                      </a:lnTo>
                      <a:lnTo>
                        <a:pt x="96" y="248"/>
                      </a:lnTo>
                      <a:lnTo>
                        <a:pt x="128" y="232"/>
                      </a:lnTo>
                      <a:lnTo>
                        <a:pt x="144" y="240"/>
                      </a:lnTo>
                      <a:lnTo>
                        <a:pt x="152" y="248"/>
                      </a:lnTo>
                      <a:lnTo>
                        <a:pt x="160" y="256"/>
                      </a:lnTo>
                      <a:lnTo>
                        <a:pt x="168" y="248"/>
                      </a:lnTo>
                      <a:lnTo>
                        <a:pt x="168" y="240"/>
                      </a:lnTo>
                      <a:lnTo>
                        <a:pt x="160" y="216"/>
                      </a:lnTo>
                      <a:lnTo>
                        <a:pt x="160" y="200"/>
                      </a:lnTo>
                      <a:lnTo>
                        <a:pt x="152" y="176"/>
                      </a:lnTo>
                      <a:lnTo>
                        <a:pt x="152" y="168"/>
                      </a:lnTo>
                      <a:lnTo>
                        <a:pt x="128" y="168"/>
                      </a:lnTo>
                      <a:lnTo>
                        <a:pt x="112" y="160"/>
                      </a:lnTo>
                      <a:lnTo>
                        <a:pt x="104" y="136"/>
                      </a:lnTo>
                      <a:lnTo>
                        <a:pt x="96" y="104"/>
                      </a:lnTo>
                      <a:lnTo>
                        <a:pt x="104" y="96"/>
                      </a:lnTo>
                      <a:lnTo>
                        <a:pt x="96" y="64"/>
                      </a:lnTo>
                      <a:lnTo>
                        <a:pt x="120" y="64"/>
                      </a:lnTo>
                      <a:lnTo>
                        <a:pt x="128" y="80"/>
                      </a:lnTo>
                      <a:lnTo>
                        <a:pt x="144" y="80"/>
                      </a:lnTo>
                      <a:lnTo>
                        <a:pt x="144" y="72"/>
                      </a:lnTo>
                      <a:lnTo>
                        <a:pt x="144" y="64"/>
                      </a:lnTo>
                      <a:lnTo>
                        <a:pt x="152" y="64"/>
                      </a:lnTo>
                      <a:lnTo>
                        <a:pt x="144" y="40"/>
                      </a:lnTo>
                      <a:lnTo>
                        <a:pt x="152" y="24"/>
                      </a:lnTo>
                      <a:lnTo>
                        <a:pt x="152" y="8"/>
                      </a:lnTo>
                      <a:lnTo>
                        <a:pt x="144" y="0"/>
                      </a:lnTo>
                      <a:lnTo>
                        <a:pt x="136" y="0"/>
                      </a:lnTo>
                      <a:lnTo>
                        <a:pt x="112" y="8"/>
                      </a:lnTo>
                      <a:lnTo>
                        <a:pt x="104" y="0"/>
                      </a:lnTo>
                      <a:lnTo>
                        <a:pt x="104" y="24"/>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3" name="Freeform 749">
                  <a:extLst>
                    <a:ext uri="{FF2B5EF4-FFF2-40B4-BE49-F238E27FC236}">
                      <a16:creationId xmlns:a16="http://schemas.microsoft.com/office/drawing/2014/main" id="{EA00A94A-EBC5-465A-BCDD-24D5B245A093}"/>
                    </a:ext>
                  </a:extLst>
                </p:cNvPr>
                <p:cNvSpPr>
                  <a:spLocks/>
                </p:cNvSpPr>
                <p:nvPr/>
              </p:nvSpPr>
              <p:spPr bwMode="auto">
                <a:xfrm>
                  <a:off x="2698552" y="2533876"/>
                  <a:ext cx="99815" cy="65436"/>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lnTo>
                        <a:pt x="72" y="5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4" name="Freeform 750">
                  <a:extLst>
                    <a:ext uri="{FF2B5EF4-FFF2-40B4-BE49-F238E27FC236}">
                      <a16:creationId xmlns:a16="http://schemas.microsoft.com/office/drawing/2014/main" id="{DF9D3B83-1131-4E9E-9AAF-950912E9117E}"/>
                    </a:ext>
                  </a:extLst>
                </p:cNvPr>
                <p:cNvSpPr>
                  <a:spLocks/>
                </p:cNvSpPr>
                <p:nvPr/>
              </p:nvSpPr>
              <p:spPr bwMode="auto">
                <a:xfrm>
                  <a:off x="3021504" y="2919054"/>
                  <a:ext cx="124555" cy="109307"/>
                </a:xfrm>
                <a:custGeom>
                  <a:avLst/>
                  <a:gdLst>
                    <a:gd name="T0" fmla="*/ 2147483647 w 120"/>
                    <a:gd name="T1" fmla="*/ 2147483647 h 120"/>
                    <a:gd name="T2" fmla="*/ 2147483647 w 120"/>
                    <a:gd name="T3" fmla="*/ 2147483647 h 120"/>
                    <a:gd name="T4" fmla="*/ 2147483647 w 120"/>
                    <a:gd name="T5" fmla="*/ 2147483647 h 120"/>
                    <a:gd name="T6" fmla="*/ 2147483647 w 120"/>
                    <a:gd name="T7" fmla="*/ 0 h 120"/>
                    <a:gd name="T8" fmla="*/ 2147483647 w 120"/>
                    <a:gd name="T9" fmla="*/ 0 h 120"/>
                    <a:gd name="T10" fmla="*/ 2147483647 w 120"/>
                    <a:gd name="T11" fmla="*/ 2147483647 h 120"/>
                    <a:gd name="T12" fmla="*/ 2147483647 w 120"/>
                    <a:gd name="T13" fmla="*/ 0 h 120"/>
                    <a:gd name="T14" fmla="*/ 2147483647 w 120"/>
                    <a:gd name="T15" fmla="*/ 0 h 120"/>
                    <a:gd name="T16" fmla="*/ 2147483647 w 120"/>
                    <a:gd name="T17" fmla="*/ 0 h 120"/>
                    <a:gd name="T18" fmla="*/ 2147483647 w 120"/>
                    <a:gd name="T19" fmla="*/ 2147483647 h 120"/>
                    <a:gd name="T20" fmla="*/ 2147483647 w 120"/>
                    <a:gd name="T21" fmla="*/ 2147483647 h 120"/>
                    <a:gd name="T22" fmla="*/ 0 w 120"/>
                    <a:gd name="T23" fmla="*/ 2147483647 h 120"/>
                    <a:gd name="T24" fmla="*/ 0 w 120"/>
                    <a:gd name="T25" fmla="*/ 2147483647 h 120"/>
                    <a:gd name="T26" fmla="*/ 2147483647 w 120"/>
                    <a:gd name="T27" fmla="*/ 2147483647 h 120"/>
                    <a:gd name="T28" fmla="*/ 2147483647 w 120"/>
                    <a:gd name="T29" fmla="*/ 2147483647 h 120"/>
                    <a:gd name="T30" fmla="*/ 2147483647 w 120"/>
                    <a:gd name="T31" fmla="*/ 2147483647 h 120"/>
                    <a:gd name="T32" fmla="*/ 2147483647 w 120"/>
                    <a:gd name="T33" fmla="*/ 2147483647 h 120"/>
                    <a:gd name="T34" fmla="*/ 2147483647 w 120"/>
                    <a:gd name="T35" fmla="*/ 2147483647 h 120"/>
                    <a:gd name="T36" fmla="*/ 2147483647 w 120"/>
                    <a:gd name="T37" fmla="*/ 2147483647 h 120"/>
                    <a:gd name="T38" fmla="*/ 2147483647 w 120"/>
                    <a:gd name="T39" fmla="*/ 2147483647 h 120"/>
                    <a:gd name="T40" fmla="*/ 2147483647 w 120"/>
                    <a:gd name="T41" fmla="*/ 2147483647 h 120"/>
                    <a:gd name="T42" fmla="*/ 2147483647 w 120"/>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120"/>
                    <a:gd name="T68" fmla="*/ 120 w 120"/>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120">
                      <a:moveTo>
                        <a:pt x="96" y="32"/>
                      </a:moveTo>
                      <a:lnTo>
                        <a:pt x="88" y="32"/>
                      </a:lnTo>
                      <a:lnTo>
                        <a:pt x="80" y="16"/>
                      </a:lnTo>
                      <a:lnTo>
                        <a:pt x="72" y="0"/>
                      </a:lnTo>
                      <a:lnTo>
                        <a:pt x="64" y="0"/>
                      </a:lnTo>
                      <a:lnTo>
                        <a:pt x="56" y="8"/>
                      </a:lnTo>
                      <a:lnTo>
                        <a:pt x="64" y="0"/>
                      </a:lnTo>
                      <a:lnTo>
                        <a:pt x="56" y="0"/>
                      </a:lnTo>
                      <a:lnTo>
                        <a:pt x="48" y="0"/>
                      </a:lnTo>
                      <a:lnTo>
                        <a:pt x="16" y="8"/>
                      </a:lnTo>
                      <a:lnTo>
                        <a:pt x="8" y="56"/>
                      </a:lnTo>
                      <a:lnTo>
                        <a:pt x="0" y="56"/>
                      </a:lnTo>
                      <a:lnTo>
                        <a:pt x="0" y="96"/>
                      </a:lnTo>
                      <a:lnTo>
                        <a:pt x="8" y="112"/>
                      </a:lnTo>
                      <a:lnTo>
                        <a:pt x="16" y="120"/>
                      </a:lnTo>
                      <a:lnTo>
                        <a:pt x="24" y="120"/>
                      </a:lnTo>
                      <a:lnTo>
                        <a:pt x="48" y="104"/>
                      </a:lnTo>
                      <a:lnTo>
                        <a:pt x="64" y="104"/>
                      </a:lnTo>
                      <a:lnTo>
                        <a:pt x="96" y="80"/>
                      </a:lnTo>
                      <a:lnTo>
                        <a:pt x="120" y="56"/>
                      </a:lnTo>
                      <a:lnTo>
                        <a:pt x="104" y="48"/>
                      </a:lnTo>
                      <a:lnTo>
                        <a:pt x="96" y="32"/>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5" name="Freeform 751">
                  <a:extLst>
                    <a:ext uri="{FF2B5EF4-FFF2-40B4-BE49-F238E27FC236}">
                      <a16:creationId xmlns:a16="http://schemas.microsoft.com/office/drawing/2014/main" id="{A8504EF6-8F63-4AC9-9CA1-B8057436DE8B}"/>
                    </a:ext>
                  </a:extLst>
                </p:cNvPr>
                <p:cNvSpPr>
                  <a:spLocks/>
                </p:cNvSpPr>
                <p:nvPr/>
              </p:nvSpPr>
              <p:spPr bwMode="auto">
                <a:xfrm>
                  <a:off x="2698552" y="2533876"/>
                  <a:ext cx="99815" cy="65436"/>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6" name="Freeform 752">
                  <a:extLst>
                    <a:ext uri="{FF2B5EF4-FFF2-40B4-BE49-F238E27FC236}">
                      <a16:creationId xmlns:a16="http://schemas.microsoft.com/office/drawing/2014/main" id="{D3B8D9EB-98E9-45C4-8E91-6F661B586932}"/>
                    </a:ext>
                  </a:extLst>
                </p:cNvPr>
                <p:cNvSpPr>
                  <a:spLocks/>
                </p:cNvSpPr>
                <p:nvPr/>
              </p:nvSpPr>
              <p:spPr bwMode="auto">
                <a:xfrm>
                  <a:off x="2698552" y="2533876"/>
                  <a:ext cx="99815" cy="65436"/>
                </a:xfrm>
                <a:custGeom>
                  <a:avLst/>
                  <a:gdLst>
                    <a:gd name="T0" fmla="*/ 2147483647 w 96"/>
                    <a:gd name="T1" fmla="*/ 2147483647 h 72"/>
                    <a:gd name="T2" fmla="*/ 2147483647 w 96"/>
                    <a:gd name="T3" fmla="*/ 2147483647 h 72"/>
                    <a:gd name="T4" fmla="*/ 2147483647 w 96"/>
                    <a:gd name="T5" fmla="*/ 2147483647 h 72"/>
                    <a:gd name="T6" fmla="*/ 2147483647 w 96"/>
                    <a:gd name="T7" fmla="*/ 2147483647 h 72"/>
                    <a:gd name="T8" fmla="*/ 2147483647 w 96"/>
                    <a:gd name="T9" fmla="*/ 2147483647 h 72"/>
                    <a:gd name="T10" fmla="*/ 2147483647 w 96"/>
                    <a:gd name="T11" fmla="*/ 2147483647 h 72"/>
                    <a:gd name="T12" fmla="*/ 2147483647 w 96"/>
                    <a:gd name="T13" fmla="*/ 0 h 72"/>
                    <a:gd name="T14" fmla="*/ 2147483647 w 96"/>
                    <a:gd name="T15" fmla="*/ 0 h 72"/>
                    <a:gd name="T16" fmla="*/ 2147483647 w 96"/>
                    <a:gd name="T17" fmla="*/ 2147483647 h 72"/>
                    <a:gd name="T18" fmla="*/ 2147483647 w 96"/>
                    <a:gd name="T19" fmla="*/ 2147483647 h 72"/>
                    <a:gd name="T20" fmla="*/ 0 w 96"/>
                    <a:gd name="T21" fmla="*/ 2147483647 h 72"/>
                    <a:gd name="T22" fmla="*/ 0 w 96"/>
                    <a:gd name="T23" fmla="*/ 2147483647 h 72"/>
                    <a:gd name="T24" fmla="*/ 0 w 96"/>
                    <a:gd name="T25" fmla="*/ 2147483647 h 72"/>
                    <a:gd name="T26" fmla="*/ 0 w 96"/>
                    <a:gd name="T27" fmla="*/ 2147483647 h 72"/>
                    <a:gd name="T28" fmla="*/ 2147483647 w 96"/>
                    <a:gd name="T29" fmla="*/ 2147483647 h 72"/>
                    <a:gd name="T30" fmla="*/ 2147483647 w 96"/>
                    <a:gd name="T31" fmla="*/ 2147483647 h 72"/>
                    <a:gd name="T32" fmla="*/ 2147483647 w 96"/>
                    <a:gd name="T33" fmla="*/ 2147483647 h 72"/>
                    <a:gd name="T34" fmla="*/ 2147483647 w 96"/>
                    <a:gd name="T35" fmla="*/ 2147483647 h 72"/>
                    <a:gd name="T36" fmla="*/ 2147483647 w 96"/>
                    <a:gd name="T37" fmla="*/ 2147483647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72"/>
                    <a:gd name="T59" fmla="*/ 96 w 96"/>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72">
                      <a:moveTo>
                        <a:pt x="72" y="56"/>
                      </a:moveTo>
                      <a:lnTo>
                        <a:pt x="80" y="56"/>
                      </a:lnTo>
                      <a:lnTo>
                        <a:pt x="88" y="40"/>
                      </a:lnTo>
                      <a:lnTo>
                        <a:pt x="96" y="32"/>
                      </a:lnTo>
                      <a:lnTo>
                        <a:pt x="88" y="32"/>
                      </a:lnTo>
                      <a:lnTo>
                        <a:pt x="72" y="16"/>
                      </a:lnTo>
                      <a:lnTo>
                        <a:pt x="64" y="0"/>
                      </a:lnTo>
                      <a:lnTo>
                        <a:pt x="56" y="0"/>
                      </a:lnTo>
                      <a:lnTo>
                        <a:pt x="32" y="16"/>
                      </a:lnTo>
                      <a:lnTo>
                        <a:pt x="16" y="32"/>
                      </a:lnTo>
                      <a:lnTo>
                        <a:pt x="0" y="48"/>
                      </a:lnTo>
                      <a:lnTo>
                        <a:pt x="0" y="56"/>
                      </a:lnTo>
                      <a:lnTo>
                        <a:pt x="0" y="64"/>
                      </a:lnTo>
                      <a:lnTo>
                        <a:pt x="0" y="72"/>
                      </a:lnTo>
                      <a:lnTo>
                        <a:pt x="24" y="72"/>
                      </a:lnTo>
                      <a:lnTo>
                        <a:pt x="24" y="56"/>
                      </a:lnTo>
                      <a:lnTo>
                        <a:pt x="48" y="56"/>
                      </a:lnTo>
                      <a:lnTo>
                        <a:pt x="64" y="56"/>
                      </a:lnTo>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7" name="Freeform 753">
                  <a:extLst>
                    <a:ext uri="{FF2B5EF4-FFF2-40B4-BE49-F238E27FC236}">
                      <a16:creationId xmlns:a16="http://schemas.microsoft.com/office/drawing/2014/main" id="{E2D29820-14E0-4103-A4F3-071C64394719}"/>
                    </a:ext>
                  </a:extLst>
                </p:cNvPr>
                <p:cNvSpPr>
                  <a:spLocks/>
                </p:cNvSpPr>
                <p:nvPr/>
              </p:nvSpPr>
              <p:spPr bwMode="auto">
                <a:xfrm>
                  <a:off x="2765096" y="2584440"/>
                  <a:ext cx="8531" cy="743"/>
                </a:xfrm>
                <a:custGeom>
                  <a:avLst/>
                  <a:gdLst>
                    <a:gd name="T0" fmla="*/ 0 w 8"/>
                    <a:gd name="T1" fmla="*/ 0 h 1943"/>
                    <a:gd name="T2" fmla="*/ 2147483647 w 8"/>
                    <a:gd name="T3" fmla="*/ 0 h 1943"/>
                    <a:gd name="T4" fmla="*/ 0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8" y="0"/>
                      </a:lnTo>
                      <a:lnTo>
                        <a:pt x="0" y="0"/>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8" name="Freeform 754">
                  <a:extLst>
                    <a:ext uri="{FF2B5EF4-FFF2-40B4-BE49-F238E27FC236}">
                      <a16:creationId xmlns:a16="http://schemas.microsoft.com/office/drawing/2014/main" id="{0AF33867-9B3A-4E2F-8471-BC278D03597A}"/>
                    </a:ext>
                  </a:extLst>
                </p:cNvPr>
                <p:cNvSpPr>
                  <a:spLocks/>
                </p:cNvSpPr>
                <p:nvPr/>
              </p:nvSpPr>
              <p:spPr bwMode="auto">
                <a:xfrm>
                  <a:off x="2765096" y="2584440"/>
                  <a:ext cx="8531" cy="743"/>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29" name="Freeform 755">
                  <a:extLst>
                    <a:ext uri="{FF2B5EF4-FFF2-40B4-BE49-F238E27FC236}">
                      <a16:creationId xmlns:a16="http://schemas.microsoft.com/office/drawing/2014/main" id="{8909EEB5-D43C-4C08-B8DC-59F4A0AD3388}"/>
                    </a:ext>
                  </a:extLst>
                </p:cNvPr>
                <p:cNvSpPr>
                  <a:spLocks/>
                </p:cNvSpPr>
                <p:nvPr/>
              </p:nvSpPr>
              <p:spPr bwMode="auto">
                <a:xfrm>
                  <a:off x="2765096" y="2584440"/>
                  <a:ext cx="8531" cy="743"/>
                </a:xfrm>
                <a:custGeom>
                  <a:avLst/>
                  <a:gdLst>
                    <a:gd name="T0" fmla="*/ 0 w 8"/>
                    <a:gd name="T1" fmla="*/ 0 h 1943"/>
                    <a:gd name="T2" fmla="*/ 0 w 8"/>
                    <a:gd name="T3" fmla="*/ 0 h 1943"/>
                    <a:gd name="T4" fmla="*/ 2147483647 w 8"/>
                    <a:gd name="T5" fmla="*/ 0 h 1943"/>
                    <a:gd name="T6" fmla="*/ 0 60000 65536"/>
                    <a:gd name="T7" fmla="*/ 0 60000 65536"/>
                    <a:gd name="T8" fmla="*/ 0 60000 65536"/>
                    <a:gd name="T9" fmla="*/ 0 w 8"/>
                    <a:gd name="T10" fmla="*/ 0 h 1943"/>
                    <a:gd name="T11" fmla="*/ 8 w 8"/>
                    <a:gd name="T12" fmla="*/ 1943 h 1943"/>
                  </a:gdLst>
                  <a:ahLst/>
                  <a:cxnLst>
                    <a:cxn ang="T6">
                      <a:pos x="T0" y="T1"/>
                    </a:cxn>
                    <a:cxn ang="T7">
                      <a:pos x="T2" y="T3"/>
                    </a:cxn>
                    <a:cxn ang="T8">
                      <a:pos x="T4" y="T5"/>
                    </a:cxn>
                  </a:cxnLst>
                  <a:rect l="T9" t="T10" r="T11" b="T12"/>
                  <a:pathLst>
                    <a:path w="8" h="1943">
                      <a:moveTo>
                        <a:pt x="0" y="0"/>
                      </a:moveTo>
                      <a:lnTo>
                        <a:pt x="0" y="0"/>
                      </a:lnTo>
                      <a:lnTo>
                        <a:pt x="8" y="0"/>
                      </a:lnTo>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0" name="Freeform 756">
                  <a:extLst>
                    <a:ext uri="{FF2B5EF4-FFF2-40B4-BE49-F238E27FC236}">
                      <a16:creationId xmlns:a16="http://schemas.microsoft.com/office/drawing/2014/main" id="{7AA03C27-9AB1-431D-9F8F-7B0FB33B3682}"/>
                    </a:ext>
                  </a:extLst>
                </p:cNvPr>
                <p:cNvSpPr>
                  <a:spLocks/>
                </p:cNvSpPr>
                <p:nvPr/>
              </p:nvSpPr>
              <p:spPr bwMode="auto">
                <a:xfrm>
                  <a:off x="2723293" y="2584440"/>
                  <a:ext cx="50334" cy="65436"/>
                </a:xfrm>
                <a:custGeom>
                  <a:avLst/>
                  <a:gdLst>
                    <a:gd name="T0" fmla="*/ 2147483647 w 48"/>
                    <a:gd name="T1" fmla="*/ 2147483647 h 72"/>
                    <a:gd name="T2" fmla="*/ 2147483647 w 48"/>
                    <a:gd name="T3" fmla="*/ 0 h 72"/>
                    <a:gd name="T4" fmla="*/ 2147483647 w 48"/>
                    <a:gd name="T5" fmla="*/ 0 h 72"/>
                    <a:gd name="T6" fmla="*/ 0 w 48"/>
                    <a:gd name="T7" fmla="*/ 0 h 72"/>
                    <a:gd name="T8" fmla="*/ 0 w 48"/>
                    <a:gd name="T9" fmla="*/ 2147483647 h 72"/>
                    <a:gd name="T10" fmla="*/ 2147483647 w 48"/>
                    <a:gd name="T11" fmla="*/ 2147483647 h 72"/>
                    <a:gd name="T12" fmla="*/ 0 w 48"/>
                    <a:gd name="T13" fmla="*/ 2147483647 h 72"/>
                    <a:gd name="T14" fmla="*/ 0 w 48"/>
                    <a:gd name="T15" fmla="*/ 2147483647 h 72"/>
                    <a:gd name="T16" fmla="*/ 0 w 48"/>
                    <a:gd name="T17" fmla="*/ 2147483647 h 72"/>
                    <a:gd name="T18" fmla="*/ 2147483647 w 48"/>
                    <a:gd name="T19" fmla="*/ 2147483647 h 72"/>
                    <a:gd name="T20" fmla="*/ 2147483647 w 48"/>
                    <a:gd name="T21" fmla="*/ 2147483647 h 72"/>
                    <a:gd name="T22" fmla="*/ 2147483647 w 48"/>
                    <a:gd name="T23" fmla="*/ 2147483647 h 72"/>
                    <a:gd name="T24" fmla="*/ 2147483647 w 48"/>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72"/>
                    <a:gd name="T41" fmla="*/ 48 w 48"/>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72">
                      <a:moveTo>
                        <a:pt x="40" y="8"/>
                      </a:moveTo>
                      <a:lnTo>
                        <a:pt x="40" y="0"/>
                      </a:lnTo>
                      <a:lnTo>
                        <a:pt x="24" y="0"/>
                      </a:lnTo>
                      <a:lnTo>
                        <a:pt x="0" y="0"/>
                      </a:lnTo>
                      <a:lnTo>
                        <a:pt x="0" y="16"/>
                      </a:lnTo>
                      <a:lnTo>
                        <a:pt x="8" y="32"/>
                      </a:lnTo>
                      <a:lnTo>
                        <a:pt x="0" y="48"/>
                      </a:lnTo>
                      <a:lnTo>
                        <a:pt x="0" y="56"/>
                      </a:lnTo>
                      <a:lnTo>
                        <a:pt x="0" y="72"/>
                      </a:lnTo>
                      <a:lnTo>
                        <a:pt x="24" y="72"/>
                      </a:lnTo>
                      <a:lnTo>
                        <a:pt x="48" y="64"/>
                      </a:lnTo>
                      <a:lnTo>
                        <a:pt x="40" y="24"/>
                      </a:lnTo>
                      <a:lnTo>
                        <a:pt x="40" y="8"/>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1" name="Freeform 757">
                  <a:extLst>
                    <a:ext uri="{FF2B5EF4-FFF2-40B4-BE49-F238E27FC236}">
                      <a16:creationId xmlns:a16="http://schemas.microsoft.com/office/drawing/2014/main" id="{7A9DA298-15E1-416C-97CD-6784C5109156}"/>
                    </a:ext>
                  </a:extLst>
                </p:cNvPr>
                <p:cNvSpPr>
                  <a:spLocks/>
                </p:cNvSpPr>
                <p:nvPr/>
              </p:nvSpPr>
              <p:spPr bwMode="auto">
                <a:xfrm>
                  <a:off x="2798367" y="2540568"/>
                  <a:ext cx="159532" cy="124179"/>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2147483647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0 w 153"/>
                    <a:gd name="T37" fmla="*/ 2147483647 h 136"/>
                    <a:gd name="T38" fmla="*/ 0 w 153"/>
                    <a:gd name="T39" fmla="*/ 2147483647 h 136"/>
                    <a:gd name="T40" fmla="*/ 2147483647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6"/>
                    <a:gd name="T80" fmla="*/ 153 w 153"/>
                    <a:gd name="T81" fmla="*/ 136 h 1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2" name="Freeform 758">
                  <a:extLst>
                    <a:ext uri="{FF2B5EF4-FFF2-40B4-BE49-F238E27FC236}">
                      <a16:creationId xmlns:a16="http://schemas.microsoft.com/office/drawing/2014/main" id="{373C57EB-8EF8-49B2-BCCA-4BC9EFF4E608}"/>
                    </a:ext>
                  </a:extLst>
                </p:cNvPr>
                <p:cNvSpPr>
                  <a:spLocks/>
                </p:cNvSpPr>
                <p:nvPr/>
              </p:nvSpPr>
              <p:spPr bwMode="auto">
                <a:xfrm>
                  <a:off x="2957899" y="2584440"/>
                  <a:ext cx="167211" cy="8774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0 h 96"/>
                    <a:gd name="T38" fmla="*/ 2147483647 w 160"/>
                    <a:gd name="T39" fmla="*/ 2147483647 h 96"/>
                    <a:gd name="T40" fmla="*/ 2147483647 w 160"/>
                    <a:gd name="T41" fmla="*/ 2147483647 h 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0"/>
                    <a:gd name="T64" fmla="*/ 0 h 96"/>
                    <a:gd name="T65" fmla="*/ 160 w 160"/>
                    <a:gd name="T66" fmla="*/ 96 h 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3" name="Freeform 759">
                  <a:extLst>
                    <a:ext uri="{FF2B5EF4-FFF2-40B4-BE49-F238E27FC236}">
                      <a16:creationId xmlns:a16="http://schemas.microsoft.com/office/drawing/2014/main" id="{32645928-FBA2-4E84-B09E-46620C92A0B4}"/>
                    </a:ext>
                  </a:extLst>
                </p:cNvPr>
                <p:cNvSpPr>
                  <a:spLocks/>
                </p:cNvSpPr>
                <p:nvPr/>
              </p:nvSpPr>
              <p:spPr bwMode="auto">
                <a:xfrm>
                  <a:off x="2798367" y="2540568"/>
                  <a:ext cx="159532" cy="124179"/>
                </a:xfrm>
                <a:custGeom>
                  <a:avLst/>
                  <a:gdLst>
                    <a:gd name="T0" fmla="*/ 2147483647 w 153"/>
                    <a:gd name="T1" fmla="*/ 2147483647 h 136"/>
                    <a:gd name="T2" fmla="*/ 2147483647 w 153"/>
                    <a:gd name="T3" fmla="*/ 2147483647 h 136"/>
                    <a:gd name="T4" fmla="*/ 2147483647 w 153"/>
                    <a:gd name="T5" fmla="*/ 2147483647 h 136"/>
                    <a:gd name="T6" fmla="*/ 2147483647 w 153"/>
                    <a:gd name="T7" fmla="*/ 2147483647 h 136"/>
                    <a:gd name="T8" fmla="*/ 2147483647 w 153"/>
                    <a:gd name="T9" fmla="*/ 2147483647 h 136"/>
                    <a:gd name="T10" fmla="*/ 2147483647 w 153"/>
                    <a:gd name="T11" fmla="*/ 2147483647 h 136"/>
                    <a:gd name="T12" fmla="*/ 2147483647 w 153"/>
                    <a:gd name="T13" fmla="*/ 2147483647 h 136"/>
                    <a:gd name="T14" fmla="*/ 2147483647 w 153"/>
                    <a:gd name="T15" fmla="*/ 2147483647 h 136"/>
                    <a:gd name="T16" fmla="*/ 2147483647 w 153"/>
                    <a:gd name="T17" fmla="*/ 0 h 136"/>
                    <a:gd name="T18" fmla="*/ 2147483647 w 153"/>
                    <a:gd name="T19" fmla="*/ 0 h 136"/>
                    <a:gd name="T20" fmla="*/ 2147483647 w 153"/>
                    <a:gd name="T21" fmla="*/ 2147483647 h 136"/>
                    <a:gd name="T22" fmla="*/ 2147483647 w 153"/>
                    <a:gd name="T23" fmla="*/ 2147483647 h 136"/>
                    <a:gd name="T24" fmla="*/ 2147483647 w 153"/>
                    <a:gd name="T25" fmla="*/ 2147483647 h 136"/>
                    <a:gd name="T26" fmla="*/ 2147483647 w 153"/>
                    <a:gd name="T27" fmla="*/ 2147483647 h 136"/>
                    <a:gd name="T28" fmla="*/ 2147483647 w 153"/>
                    <a:gd name="T29" fmla="*/ 2147483647 h 136"/>
                    <a:gd name="T30" fmla="*/ 2147483647 w 153"/>
                    <a:gd name="T31" fmla="*/ 2147483647 h 136"/>
                    <a:gd name="T32" fmla="*/ 2147483647 w 153"/>
                    <a:gd name="T33" fmla="*/ 2147483647 h 136"/>
                    <a:gd name="T34" fmla="*/ 2147483647 w 153"/>
                    <a:gd name="T35" fmla="*/ 2147483647 h 136"/>
                    <a:gd name="T36" fmla="*/ 2147483647 w 153"/>
                    <a:gd name="T37" fmla="*/ 2147483647 h 136"/>
                    <a:gd name="T38" fmla="*/ 0 w 153"/>
                    <a:gd name="T39" fmla="*/ 2147483647 h 136"/>
                    <a:gd name="T40" fmla="*/ 0 w 153"/>
                    <a:gd name="T41" fmla="*/ 2147483647 h 136"/>
                    <a:gd name="T42" fmla="*/ 2147483647 w 153"/>
                    <a:gd name="T43" fmla="*/ 2147483647 h 136"/>
                    <a:gd name="T44" fmla="*/ 2147483647 w 153"/>
                    <a:gd name="T45" fmla="*/ 2147483647 h 136"/>
                    <a:gd name="T46" fmla="*/ 2147483647 w 153"/>
                    <a:gd name="T47" fmla="*/ 2147483647 h 136"/>
                    <a:gd name="T48" fmla="*/ 2147483647 w 153"/>
                    <a:gd name="T49" fmla="*/ 2147483647 h 136"/>
                    <a:gd name="T50" fmla="*/ 2147483647 w 153"/>
                    <a:gd name="T51" fmla="*/ 2147483647 h 136"/>
                    <a:gd name="T52" fmla="*/ 2147483647 w 153"/>
                    <a:gd name="T53" fmla="*/ 2147483647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3"/>
                    <a:gd name="T82" fmla="*/ 0 h 136"/>
                    <a:gd name="T83" fmla="*/ 153 w 153"/>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3" h="136">
                      <a:moveTo>
                        <a:pt x="81" y="96"/>
                      </a:moveTo>
                      <a:lnTo>
                        <a:pt x="105" y="104"/>
                      </a:lnTo>
                      <a:lnTo>
                        <a:pt x="121" y="80"/>
                      </a:lnTo>
                      <a:lnTo>
                        <a:pt x="137" y="48"/>
                      </a:lnTo>
                      <a:lnTo>
                        <a:pt x="137" y="32"/>
                      </a:lnTo>
                      <a:lnTo>
                        <a:pt x="153" y="32"/>
                      </a:lnTo>
                      <a:lnTo>
                        <a:pt x="153" y="16"/>
                      </a:lnTo>
                      <a:lnTo>
                        <a:pt x="145" y="16"/>
                      </a:lnTo>
                      <a:lnTo>
                        <a:pt x="137" y="0"/>
                      </a:lnTo>
                      <a:lnTo>
                        <a:pt x="121" y="16"/>
                      </a:lnTo>
                      <a:lnTo>
                        <a:pt x="97" y="16"/>
                      </a:lnTo>
                      <a:lnTo>
                        <a:pt x="73" y="16"/>
                      </a:lnTo>
                      <a:lnTo>
                        <a:pt x="57" y="24"/>
                      </a:lnTo>
                      <a:lnTo>
                        <a:pt x="32" y="16"/>
                      </a:lnTo>
                      <a:lnTo>
                        <a:pt x="16" y="16"/>
                      </a:lnTo>
                      <a:lnTo>
                        <a:pt x="8" y="32"/>
                      </a:lnTo>
                      <a:lnTo>
                        <a:pt x="8" y="40"/>
                      </a:lnTo>
                      <a:lnTo>
                        <a:pt x="8" y="56"/>
                      </a:lnTo>
                      <a:lnTo>
                        <a:pt x="0" y="88"/>
                      </a:lnTo>
                      <a:lnTo>
                        <a:pt x="0" y="104"/>
                      </a:lnTo>
                      <a:lnTo>
                        <a:pt x="16" y="104"/>
                      </a:lnTo>
                      <a:lnTo>
                        <a:pt x="32" y="128"/>
                      </a:lnTo>
                      <a:lnTo>
                        <a:pt x="49" y="128"/>
                      </a:lnTo>
                      <a:lnTo>
                        <a:pt x="65" y="136"/>
                      </a:lnTo>
                      <a:lnTo>
                        <a:pt x="73" y="112"/>
                      </a:lnTo>
                      <a:lnTo>
                        <a:pt x="81" y="96"/>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4" name="Freeform 760">
                  <a:extLst>
                    <a:ext uri="{FF2B5EF4-FFF2-40B4-BE49-F238E27FC236}">
                      <a16:creationId xmlns:a16="http://schemas.microsoft.com/office/drawing/2014/main" id="{33DA689D-853C-457B-BF50-ACFF6699F2FA}"/>
                    </a:ext>
                  </a:extLst>
                </p:cNvPr>
                <p:cNvSpPr>
                  <a:spLocks/>
                </p:cNvSpPr>
                <p:nvPr/>
              </p:nvSpPr>
              <p:spPr bwMode="auto">
                <a:xfrm>
                  <a:off x="2957899" y="2584440"/>
                  <a:ext cx="167211" cy="87743"/>
                </a:xfrm>
                <a:custGeom>
                  <a:avLst/>
                  <a:gdLst>
                    <a:gd name="T0" fmla="*/ 2147483647 w 160"/>
                    <a:gd name="T1" fmla="*/ 2147483647 h 96"/>
                    <a:gd name="T2" fmla="*/ 2147483647 w 160"/>
                    <a:gd name="T3" fmla="*/ 2147483647 h 96"/>
                    <a:gd name="T4" fmla="*/ 2147483647 w 160"/>
                    <a:gd name="T5" fmla="*/ 2147483647 h 96"/>
                    <a:gd name="T6" fmla="*/ 2147483647 w 160"/>
                    <a:gd name="T7" fmla="*/ 2147483647 h 96"/>
                    <a:gd name="T8" fmla="*/ 0 w 160"/>
                    <a:gd name="T9" fmla="*/ 2147483647 h 96"/>
                    <a:gd name="T10" fmla="*/ 2147483647 w 160"/>
                    <a:gd name="T11" fmla="*/ 2147483647 h 96"/>
                    <a:gd name="T12" fmla="*/ 2147483647 w 160"/>
                    <a:gd name="T13" fmla="*/ 2147483647 h 96"/>
                    <a:gd name="T14" fmla="*/ 2147483647 w 160"/>
                    <a:gd name="T15" fmla="*/ 2147483647 h 96"/>
                    <a:gd name="T16" fmla="*/ 2147483647 w 160"/>
                    <a:gd name="T17" fmla="*/ 2147483647 h 96"/>
                    <a:gd name="T18" fmla="*/ 2147483647 w 160"/>
                    <a:gd name="T19" fmla="*/ 2147483647 h 96"/>
                    <a:gd name="T20" fmla="*/ 2147483647 w 160"/>
                    <a:gd name="T21" fmla="*/ 2147483647 h 96"/>
                    <a:gd name="T22" fmla="*/ 2147483647 w 160"/>
                    <a:gd name="T23" fmla="*/ 2147483647 h 96"/>
                    <a:gd name="T24" fmla="*/ 2147483647 w 160"/>
                    <a:gd name="T25" fmla="*/ 2147483647 h 96"/>
                    <a:gd name="T26" fmla="*/ 2147483647 w 160"/>
                    <a:gd name="T27" fmla="*/ 2147483647 h 96"/>
                    <a:gd name="T28" fmla="*/ 2147483647 w 160"/>
                    <a:gd name="T29" fmla="*/ 2147483647 h 96"/>
                    <a:gd name="T30" fmla="*/ 2147483647 w 160"/>
                    <a:gd name="T31" fmla="*/ 2147483647 h 96"/>
                    <a:gd name="T32" fmla="*/ 2147483647 w 160"/>
                    <a:gd name="T33" fmla="*/ 2147483647 h 96"/>
                    <a:gd name="T34" fmla="*/ 2147483647 w 160"/>
                    <a:gd name="T35" fmla="*/ 2147483647 h 96"/>
                    <a:gd name="T36" fmla="*/ 2147483647 w 160"/>
                    <a:gd name="T37" fmla="*/ 2147483647 h 96"/>
                    <a:gd name="T38" fmla="*/ 2147483647 w 160"/>
                    <a:gd name="T39" fmla="*/ 0 h 96"/>
                    <a:gd name="T40" fmla="*/ 2147483647 w 160"/>
                    <a:gd name="T41" fmla="*/ 2147483647 h 96"/>
                    <a:gd name="T42" fmla="*/ 2147483647 w 160"/>
                    <a:gd name="T43" fmla="*/ 2147483647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0"/>
                    <a:gd name="T67" fmla="*/ 0 h 96"/>
                    <a:gd name="T68" fmla="*/ 160 w 160"/>
                    <a:gd name="T69" fmla="*/ 96 h 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0" h="96">
                      <a:moveTo>
                        <a:pt x="48" y="24"/>
                      </a:moveTo>
                      <a:lnTo>
                        <a:pt x="48" y="32"/>
                      </a:lnTo>
                      <a:lnTo>
                        <a:pt x="24" y="40"/>
                      </a:lnTo>
                      <a:lnTo>
                        <a:pt x="8" y="48"/>
                      </a:lnTo>
                      <a:lnTo>
                        <a:pt x="0" y="72"/>
                      </a:lnTo>
                      <a:lnTo>
                        <a:pt x="8" y="88"/>
                      </a:lnTo>
                      <a:lnTo>
                        <a:pt x="8" y="96"/>
                      </a:lnTo>
                      <a:lnTo>
                        <a:pt x="24" y="88"/>
                      </a:lnTo>
                      <a:lnTo>
                        <a:pt x="40" y="88"/>
                      </a:lnTo>
                      <a:lnTo>
                        <a:pt x="48" y="96"/>
                      </a:lnTo>
                      <a:lnTo>
                        <a:pt x="48" y="80"/>
                      </a:lnTo>
                      <a:lnTo>
                        <a:pt x="72" y="72"/>
                      </a:lnTo>
                      <a:lnTo>
                        <a:pt x="96" y="80"/>
                      </a:lnTo>
                      <a:lnTo>
                        <a:pt x="128" y="72"/>
                      </a:lnTo>
                      <a:lnTo>
                        <a:pt x="160" y="72"/>
                      </a:lnTo>
                      <a:lnTo>
                        <a:pt x="136" y="48"/>
                      </a:lnTo>
                      <a:lnTo>
                        <a:pt x="120" y="40"/>
                      </a:lnTo>
                      <a:lnTo>
                        <a:pt x="112" y="16"/>
                      </a:lnTo>
                      <a:lnTo>
                        <a:pt x="104" y="0"/>
                      </a:lnTo>
                      <a:lnTo>
                        <a:pt x="72" y="24"/>
                      </a:lnTo>
                      <a:lnTo>
                        <a:pt x="48" y="24"/>
                      </a:lnTo>
                      <a:close/>
                    </a:path>
                  </a:pathLst>
                </a:custGeom>
                <a:solidFill>
                  <a:srgbClr val="DDDDDD"/>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5" name="Freeform 761">
                  <a:extLst>
                    <a:ext uri="{FF2B5EF4-FFF2-40B4-BE49-F238E27FC236}">
                      <a16:creationId xmlns:a16="http://schemas.microsoft.com/office/drawing/2014/main" id="{A10D5B88-7164-45A1-A415-D584DA90190A}"/>
                    </a:ext>
                  </a:extLst>
                </p:cNvPr>
                <p:cNvSpPr>
                  <a:spLocks/>
                </p:cNvSpPr>
                <p:nvPr/>
              </p:nvSpPr>
              <p:spPr bwMode="auto">
                <a:xfrm>
                  <a:off x="2907566" y="2664747"/>
                  <a:ext cx="100668" cy="109307"/>
                </a:xfrm>
                <a:custGeom>
                  <a:avLst/>
                  <a:gdLst>
                    <a:gd name="T0" fmla="*/ 2147483647 w 96"/>
                    <a:gd name="T1" fmla="*/ 2147483647 h 120"/>
                    <a:gd name="T2" fmla="*/ 2147483647 w 96"/>
                    <a:gd name="T3" fmla="*/ 2147483647 h 120"/>
                    <a:gd name="T4" fmla="*/ 2147483647 w 96"/>
                    <a:gd name="T5" fmla="*/ 2147483647 h 120"/>
                    <a:gd name="T6" fmla="*/ 2147483647 w 96"/>
                    <a:gd name="T7" fmla="*/ 2147483647 h 120"/>
                    <a:gd name="T8" fmla="*/ 2147483647 w 96"/>
                    <a:gd name="T9" fmla="*/ 2147483647 h 120"/>
                    <a:gd name="T10" fmla="*/ 2147483647 w 96"/>
                    <a:gd name="T11" fmla="*/ 0 h 120"/>
                    <a:gd name="T12" fmla="*/ 2147483647 w 96"/>
                    <a:gd name="T13" fmla="*/ 0 h 120"/>
                    <a:gd name="T14" fmla="*/ 2147483647 w 96"/>
                    <a:gd name="T15" fmla="*/ 2147483647 h 120"/>
                    <a:gd name="T16" fmla="*/ 2147483647 w 96"/>
                    <a:gd name="T17" fmla="*/ 2147483647 h 120"/>
                    <a:gd name="T18" fmla="*/ 2147483647 w 96"/>
                    <a:gd name="T19" fmla="*/ 2147483647 h 120"/>
                    <a:gd name="T20" fmla="*/ 2147483647 w 96"/>
                    <a:gd name="T21" fmla="*/ 2147483647 h 120"/>
                    <a:gd name="T22" fmla="*/ 2147483647 w 96"/>
                    <a:gd name="T23" fmla="*/ 2147483647 h 120"/>
                    <a:gd name="T24" fmla="*/ 2147483647 w 96"/>
                    <a:gd name="T25" fmla="*/ 2147483647 h 120"/>
                    <a:gd name="T26" fmla="*/ 2147483647 w 96"/>
                    <a:gd name="T27" fmla="*/ 2147483647 h 120"/>
                    <a:gd name="T28" fmla="*/ 2147483647 w 96"/>
                    <a:gd name="T29" fmla="*/ 2147483647 h 120"/>
                    <a:gd name="T30" fmla="*/ 2147483647 w 96"/>
                    <a:gd name="T31" fmla="*/ 2147483647 h 120"/>
                    <a:gd name="T32" fmla="*/ 2147483647 w 96"/>
                    <a:gd name="T33" fmla="*/ 2147483647 h 120"/>
                    <a:gd name="T34" fmla="*/ 0 w 96"/>
                    <a:gd name="T35" fmla="*/ 2147483647 h 120"/>
                    <a:gd name="T36" fmla="*/ 2147483647 w 96"/>
                    <a:gd name="T37" fmla="*/ 2147483647 h 120"/>
                    <a:gd name="T38" fmla="*/ 2147483647 w 96"/>
                    <a:gd name="T39" fmla="*/ 2147483647 h 120"/>
                    <a:gd name="T40" fmla="*/ 2147483647 w 96"/>
                    <a:gd name="T41" fmla="*/ 2147483647 h 120"/>
                    <a:gd name="T42" fmla="*/ 2147483647 w 96"/>
                    <a:gd name="T43" fmla="*/ 2147483647 h 1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120"/>
                    <a:gd name="T68" fmla="*/ 96 w 96"/>
                    <a:gd name="T69" fmla="*/ 120 h 1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120">
                      <a:moveTo>
                        <a:pt x="40" y="112"/>
                      </a:moveTo>
                      <a:lnTo>
                        <a:pt x="56" y="96"/>
                      </a:lnTo>
                      <a:lnTo>
                        <a:pt x="72" y="64"/>
                      </a:lnTo>
                      <a:lnTo>
                        <a:pt x="88" y="56"/>
                      </a:lnTo>
                      <a:lnTo>
                        <a:pt x="96" y="8"/>
                      </a:lnTo>
                      <a:lnTo>
                        <a:pt x="88" y="0"/>
                      </a:lnTo>
                      <a:lnTo>
                        <a:pt x="72" y="0"/>
                      </a:lnTo>
                      <a:lnTo>
                        <a:pt x="56" y="8"/>
                      </a:lnTo>
                      <a:lnTo>
                        <a:pt x="48" y="16"/>
                      </a:lnTo>
                      <a:lnTo>
                        <a:pt x="40" y="24"/>
                      </a:lnTo>
                      <a:lnTo>
                        <a:pt x="32" y="24"/>
                      </a:lnTo>
                      <a:lnTo>
                        <a:pt x="32" y="32"/>
                      </a:lnTo>
                      <a:lnTo>
                        <a:pt x="40" y="40"/>
                      </a:lnTo>
                      <a:lnTo>
                        <a:pt x="32" y="56"/>
                      </a:lnTo>
                      <a:lnTo>
                        <a:pt x="32" y="80"/>
                      </a:lnTo>
                      <a:lnTo>
                        <a:pt x="16" y="80"/>
                      </a:lnTo>
                      <a:lnTo>
                        <a:pt x="8" y="88"/>
                      </a:lnTo>
                      <a:lnTo>
                        <a:pt x="0" y="96"/>
                      </a:lnTo>
                      <a:lnTo>
                        <a:pt x="8" y="104"/>
                      </a:lnTo>
                      <a:lnTo>
                        <a:pt x="16" y="120"/>
                      </a:lnTo>
                      <a:lnTo>
                        <a:pt x="24" y="112"/>
                      </a:lnTo>
                      <a:lnTo>
                        <a:pt x="40" y="112"/>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6" name="Freeform 762">
                  <a:extLst>
                    <a:ext uri="{FF2B5EF4-FFF2-40B4-BE49-F238E27FC236}">
                      <a16:creationId xmlns:a16="http://schemas.microsoft.com/office/drawing/2014/main" id="{5AF2A76E-E51F-4CDC-B59B-4B1533EADBEF}"/>
                    </a:ext>
                  </a:extLst>
                </p:cNvPr>
                <p:cNvSpPr>
                  <a:spLocks/>
                </p:cNvSpPr>
                <p:nvPr/>
              </p:nvSpPr>
              <p:spPr bwMode="auto">
                <a:xfrm>
                  <a:off x="2882825" y="2686311"/>
                  <a:ext cx="66543" cy="6543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7" name="Freeform 763">
                  <a:extLst>
                    <a:ext uri="{FF2B5EF4-FFF2-40B4-BE49-F238E27FC236}">
                      <a16:creationId xmlns:a16="http://schemas.microsoft.com/office/drawing/2014/main" id="{9A9C7400-294A-45AE-BC50-48D260D0DC25}"/>
                    </a:ext>
                  </a:extLst>
                </p:cNvPr>
                <p:cNvSpPr>
                  <a:spLocks/>
                </p:cNvSpPr>
                <p:nvPr/>
              </p:nvSpPr>
              <p:spPr bwMode="auto">
                <a:xfrm>
                  <a:off x="2866616" y="2569568"/>
                  <a:ext cx="99814" cy="116743"/>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2147483647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0 w 96"/>
                    <a:gd name="T31" fmla="*/ 2147483647 h 128"/>
                    <a:gd name="T32" fmla="*/ 2147483647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lnTo>
                        <a:pt x="96" y="112"/>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8" name="Freeform 764">
                  <a:extLst>
                    <a:ext uri="{FF2B5EF4-FFF2-40B4-BE49-F238E27FC236}">
                      <a16:creationId xmlns:a16="http://schemas.microsoft.com/office/drawing/2014/main" id="{DAC77C0C-D3B8-4704-81E3-3589918FF760}"/>
                    </a:ext>
                  </a:extLst>
                </p:cNvPr>
                <p:cNvSpPr>
                  <a:spLocks/>
                </p:cNvSpPr>
                <p:nvPr/>
              </p:nvSpPr>
              <p:spPr bwMode="auto">
                <a:xfrm>
                  <a:off x="2882825" y="2686311"/>
                  <a:ext cx="66543" cy="6543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2147483647 w 64"/>
                    <a:gd name="T11" fmla="*/ 0 h 72"/>
                    <a:gd name="T12" fmla="*/ 2147483647 w 64"/>
                    <a:gd name="T13" fmla="*/ 0 h 72"/>
                    <a:gd name="T14" fmla="*/ 0 w 64"/>
                    <a:gd name="T15" fmla="*/ 0 h 72"/>
                    <a:gd name="T16" fmla="*/ 0 w 64"/>
                    <a:gd name="T17" fmla="*/ 2147483647 h 72"/>
                    <a:gd name="T18" fmla="*/ 0 w 64"/>
                    <a:gd name="T19" fmla="*/ 2147483647 h 72"/>
                    <a:gd name="T20" fmla="*/ 2147483647 w 64"/>
                    <a:gd name="T21" fmla="*/ 2147483647 h 72"/>
                    <a:gd name="T22" fmla="*/ 2147483647 w 64"/>
                    <a:gd name="T23" fmla="*/ 2147483647 h 72"/>
                    <a:gd name="T24" fmla="*/ 2147483647 w 64"/>
                    <a:gd name="T25" fmla="*/ 2147483647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72"/>
                    <a:gd name="T41" fmla="*/ 64 w 64"/>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72">
                      <a:moveTo>
                        <a:pt x="40" y="56"/>
                      </a:moveTo>
                      <a:lnTo>
                        <a:pt x="56" y="56"/>
                      </a:lnTo>
                      <a:lnTo>
                        <a:pt x="56" y="32"/>
                      </a:lnTo>
                      <a:lnTo>
                        <a:pt x="64" y="16"/>
                      </a:lnTo>
                      <a:lnTo>
                        <a:pt x="56" y="8"/>
                      </a:lnTo>
                      <a:lnTo>
                        <a:pt x="56" y="0"/>
                      </a:lnTo>
                      <a:lnTo>
                        <a:pt x="32" y="0"/>
                      </a:lnTo>
                      <a:lnTo>
                        <a:pt x="0" y="0"/>
                      </a:lnTo>
                      <a:lnTo>
                        <a:pt x="0" y="16"/>
                      </a:lnTo>
                      <a:lnTo>
                        <a:pt x="0" y="40"/>
                      </a:lnTo>
                      <a:lnTo>
                        <a:pt x="24" y="72"/>
                      </a:lnTo>
                      <a:lnTo>
                        <a:pt x="32" y="64"/>
                      </a:lnTo>
                      <a:lnTo>
                        <a:pt x="40" y="56"/>
                      </a:lnTo>
                      <a:close/>
                    </a:path>
                  </a:pathLst>
                </a:custGeom>
                <a:solidFill>
                  <a:srgbClr val="DDDDDD"/>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39" name="Freeform 765">
                  <a:extLst>
                    <a:ext uri="{FF2B5EF4-FFF2-40B4-BE49-F238E27FC236}">
                      <a16:creationId xmlns:a16="http://schemas.microsoft.com/office/drawing/2014/main" id="{52DF00B7-21EA-4DB9-BE36-7AC3618E32A4}"/>
                    </a:ext>
                  </a:extLst>
                </p:cNvPr>
                <p:cNvSpPr>
                  <a:spLocks/>
                </p:cNvSpPr>
                <p:nvPr/>
              </p:nvSpPr>
              <p:spPr bwMode="auto">
                <a:xfrm>
                  <a:off x="2866616" y="2569568"/>
                  <a:ext cx="99814" cy="116743"/>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40" name="Freeform 766">
                  <a:extLst>
                    <a:ext uri="{FF2B5EF4-FFF2-40B4-BE49-F238E27FC236}">
                      <a16:creationId xmlns:a16="http://schemas.microsoft.com/office/drawing/2014/main" id="{E24A6AB5-6ACE-49A0-8EED-B23DD982F256}"/>
                    </a:ext>
                  </a:extLst>
                </p:cNvPr>
                <p:cNvSpPr>
                  <a:spLocks/>
                </p:cNvSpPr>
                <p:nvPr/>
              </p:nvSpPr>
              <p:spPr bwMode="auto">
                <a:xfrm>
                  <a:off x="2866616" y="2569568"/>
                  <a:ext cx="99814" cy="116743"/>
                </a:xfrm>
                <a:custGeom>
                  <a:avLst/>
                  <a:gdLst>
                    <a:gd name="T0" fmla="*/ 2147483647 w 96"/>
                    <a:gd name="T1" fmla="*/ 2147483647 h 128"/>
                    <a:gd name="T2" fmla="*/ 2147483647 w 96"/>
                    <a:gd name="T3" fmla="*/ 2147483647 h 128"/>
                    <a:gd name="T4" fmla="*/ 2147483647 w 96"/>
                    <a:gd name="T5" fmla="*/ 2147483647 h 128"/>
                    <a:gd name="T6" fmla="*/ 2147483647 w 96"/>
                    <a:gd name="T7" fmla="*/ 2147483647 h 128"/>
                    <a:gd name="T8" fmla="*/ 2147483647 w 96"/>
                    <a:gd name="T9" fmla="*/ 2147483647 h 128"/>
                    <a:gd name="T10" fmla="*/ 2147483647 w 96"/>
                    <a:gd name="T11" fmla="*/ 2147483647 h 128"/>
                    <a:gd name="T12" fmla="*/ 2147483647 w 96"/>
                    <a:gd name="T13" fmla="*/ 2147483647 h 128"/>
                    <a:gd name="T14" fmla="*/ 2147483647 w 96"/>
                    <a:gd name="T15" fmla="*/ 2147483647 h 128"/>
                    <a:gd name="T16" fmla="*/ 2147483647 w 96"/>
                    <a:gd name="T17" fmla="*/ 0 h 128"/>
                    <a:gd name="T18" fmla="*/ 2147483647 w 96"/>
                    <a:gd name="T19" fmla="*/ 0 h 128"/>
                    <a:gd name="T20" fmla="*/ 2147483647 w 96"/>
                    <a:gd name="T21" fmla="*/ 0 h 128"/>
                    <a:gd name="T22" fmla="*/ 2147483647 w 96"/>
                    <a:gd name="T23" fmla="*/ 2147483647 h 128"/>
                    <a:gd name="T24" fmla="*/ 2147483647 w 96"/>
                    <a:gd name="T25" fmla="*/ 2147483647 h 128"/>
                    <a:gd name="T26" fmla="*/ 2147483647 w 96"/>
                    <a:gd name="T27" fmla="*/ 2147483647 h 128"/>
                    <a:gd name="T28" fmla="*/ 2147483647 w 96"/>
                    <a:gd name="T29" fmla="*/ 2147483647 h 128"/>
                    <a:gd name="T30" fmla="*/ 2147483647 w 96"/>
                    <a:gd name="T31" fmla="*/ 2147483647 h 128"/>
                    <a:gd name="T32" fmla="*/ 0 w 96"/>
                    <a:gd name="T33" fmla="*/ 2147483647 h 128"/>
                    <a:gd name="T34" fmla="*/ 2147483647 w 96"/>
                    <a:gd name="T35" fmla="*/ 2147483647 h 128"/>
                    <a:gd name="T36" fmla="*/ 2147483647 w 96"/>
                    <a:gd name="T37" fmla="*/ 2147483647 h 128"/>
                    <a:gd name="T38" fmla="*/ 2147483647 w 96"/>
                    <a:gd name="T39" fmla="*/ 2147483647 h 128"/>
                    <a:gd name="T40" fmla="*/ 2147483647 w 96"/>
                    <a:gd name="T41" fmla="*/ 2147483647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28"/>
                    <a:gd name="T65" fmla="*/ 96 w 96"/>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28">
                      <a:moveTo>
                        <a:pt x="96" y="112"/>
                      </a:moveTo>
                      <a:lnTo>
                        <a:pt x="96" y="104"/>
                      </a:lnTo>
                      <a:lnTo>
                        <a:pt x="88" y="88"/>
                      </a:lnTo>
                      <a:lnTo>
                        <a:pt x="96" y="64"/>
                      </a:lnTo>
                      <a:lnTo>
                        <a:pt x="88" y="64"/>
                      </a:lnTo>
                      <a:lnTo>
                        <a:pt x="80" y="40"/>
                      </a:lnTo>
                      <a:lnTo>
                        <a:pt x="80" y="32"/>
                      </a:lnTo>
                      <a:lnTo>
                        <a:pt x="96" y="24"/>
                      </a:lnTo>
                      <a:lnTo>
                        <a:pt x="88" y="0"/>
                      </a:lnTo>
                      <a:lnTo>
                        <a:pt x="72" y="0"/>
                      </a:lnTo>
                      <a:lnTo>
                        <a:pt x="72" y="16"/>
                      </a:lnTo>
                      <a:lnTo>
                        <a:pt x="56" y="48"/>
                      </a:lnTo>
                      <a:lnTo>
                        <a:pt x="40" y="72"/>
                      </a:lnTo>
                      <a:lnTo>
                        <a:pt x="16" y="64"/>
                      </a:lnTo>
                      <a:lnTo>
                        <a:pt x="8" y="80"/>
                      </a:lnTo>
                      <a:lnTo>
                        <a:pt x="0" y="104"/>
                      </a:lnTo>
                      <a:lnTo>
                        <a:pt x="16" y="104"/>
                      </a:lnTo>
                      <a:lnTo>
                        <a:pt x="16" y="128"/>
                      </a:lnTo>
                      <a:lnTo>
                        <a:pt x="48" y="128"/>
                      </a:lnTo>
                      <a:lnTo>
                        <a:pt x="72" y="128"/>
                      </a:lnTo>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41" name="Freeform 767">
                  <a:extLst>
                    <a:ext uri="{FF2B5EF4-FFF2-40B4-BE49-F238E27FC236}">
                      <a16:creationId xmlns:a16="http://schemas.microsoft.com/office/drawing/2014/main" id="{E03F0FA0-FDD9-4DEE-A09B-9299B0B10D84}"/>
                    </a:ext>
                  </a:extLst>
                </p:cNvPr>
                <p:cNvSpPr>
                  <a:spLocks/>
                </p:cNvSpPr>
                <p:nvPr/>
              </p:nvSpPr>
              <p:spPr bwMode="auto">
                <a:xfrm>
                  <a:off x="2773626" y="2562875"/>
                  <a:ext cx="33272" cy="72871"/>
                </a:xfrm>
                <a:custGeom>
                  <a:avLst/>
                  <a:gdLst>
                    <a:gd name="T0" fmla="*/ 2147483647 w 32"/>
                    <a:gd name="T1" fmla="*/ 2147483647 h 80"/>
                    <a:gd name="T2" fmla="*/ 2147483647 w 32"/>
                    <a:gd name="T3" fmla="*/ 2147483647 h 80"/>
                    <a:gd name="T4" fmla="*/ 2147483647 w 32"/>
                    <a:gd name="T5" fmla="*/ 2147483647 h 80"/>
                    <a:gd name="T6" fmla="*/ 2147483647 w 32"/>
                    <a:gd name="T7" fmla="*/ 0 h 80"/>
                    <a:gd name="T8" fmla="*/ 2147483647 w 32"/>
                    <a:gd name="T9" fmla="*/ 2147483647 h 80"/>
                    <a:gd name="T10" fmla="*/ 2147483647 w 32"/>
                    <a:gd name="T11" fmla="*/ 2147483647 h 80"/>
                    <a:gd name="T12" fmla="*/ 0 w 32"/>
                    <a:gd name="T13" fmla="*/ 2147483647 h 80"/>
                    <a:gd name="T14" fmla="*/ 0 w 32"/>
                    <a:gd name="T15" fmla="*/ 2147483647 h 80"/>
                    <a:gd name="T16" fmla="*/ 2147483647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80"/>
                    <a:gd name="T41" fmla="*/ 32 w 32"/>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42" name="Freeform 768">
                  <a:extLst>
                    <a:ext uri="{FF2B5EF4-FFF2-40B4-BE49-F238E27FC236}">
                      <a16:creationId xmlns:a16="http://schemas.microsoft.com/office/drawing/2014/main" id="{E49270C9-FFEC-44EE-994F-52D690CD2300}"/>
                    </a:ext>
                  </a:extLst>
                </p:cNvPr>
                <p:cNvSpPr>
                  <a:spLocks/>
                </p:cNvSpPr>
                <p:nvPr/>
              </p:nvSpPr>
              <p:spPr bwMode="auto">
                <a:xfrm>
                  <a:off x="2765096" y="2584440"/>
                  <a:ext cx="24741" cy="58000"/>
                </a:xfrm>
                <a:custGeom>
                  <a:avLst/>
                  <a:gdLst>
                    <a:gd name="T0" fmla="*/ 2147483647 w 24"/>
                    <a:gd name="T1" fmla="*/ 2147483647 h 64"/>
                    <a:gd name="T2" fmla="*/ 2147483647 w 24"/>
                    <a:gd name="T3" fmla="*/ 0 h 64"/>
                    <a:gd name="T4" fmla="*/ 0 w 24"/>
                    <a:gd name="T5" fmla="*/ 0 h 64"/>
                    <a:gd name="T6" fmla="*/ 0 w 24"/>
                    <a:gd name="T7" fmla="*/ 2147483647 h 64"/>
                    <a:gd name="T8" fmla="*/ 0 w 24"/>
                    <a:gd name="T9" fmla="*/ 2147483647 h 64"/>
                    <a:gd name="T10" fmla="*/ 2147483647 w 24"/>
                    <a:gd name="T11" fmla="*/ 2147483647 h 64"/>
                    <a:gd name="T12" fmla="*/ 2147483647 w 24"/>
                    <a:gd name="T13" fmla="*/ 2147483647 h 64"/>
                    <a:gd name="T14" fmla="*/ 2147483647 w 24"/>
                    <a:gd name="T15" fmla="*/ 2147483647 h 64"/>
                    <a:gd name="T16" fmla="*/ 2147483647 w 24"/>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4"/>
                    <a:gd name="T29" fmla="*/ 24 w 2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4">
                      <a:moveTo>
                        <a:pt x="8" y="8"/>
                      </a:moveTo>
                      <a:lnTo>
                        <a:pt x="8" y="0"/>
                      </a:lnTo>
                      <a:lnTo>
                        <a:pt x="0" y="0"/>
                      </a:lnTo>
                      <a:lnTo>
                        <a:pt x="0" y="8"/>
                      </a:lnTo>
                      <a:lnTo>
                        <a:pt x="0" y="24"/>
                      </a:lnTo>
                      <a:lnTo>
                        <a:pt x="8" y="64"/>
                      </a:lnTo>
                      <a:lnTo>
                        <a:pt x="24" y="56"/>
                      </a:lnTo>
                      <a:lnTo>
                        <a:pt x="16" y="40"/>
                      </a:lnTo>
                      <a:lnTo>
                        <a:pt x="8" y="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43" name="Freeform 769">
                  <a:extLst>
                    <a:ext uri="{FF2B5EF4-FFF2-40B4-BE49-F238E27FC236}">
                      <a16:creationId xmlns:a16="http://schemas.microsoft.com/office/drawing/2014/main" id="{D0FCC9AD-8070-435F-B38B-25CC30813D4B}"/>
                    </a:ext>
                  </a:extLst>
                </p:cNvPr>
                <p:cNvSpPr>
                  <a:spLocks/>
                </p:cNvSpPr>
                <p:nvPr/>
              </p:nvSpPr>
              <p:spPr bwMode="auto">
                <a:xfrm>
                  <a:off x="2773626" y="2562875"/>
                  <a:ext cx="33272" cy="72871"/>
                </a:xfrm>
                <a:custGeom>
                  <a:avLst/>
                  <a:gdLst>
                    <a:gd name="T0" fmla="*/ 2147483647 w 32"/>
                    <a:gd name="T1" fmla="*/ 2147483647 h 80"/>
                    <a:gd name="T2" fmla="*/ 2147483647 w 32"/>
                    <a:gd name="T3" fmla="*/ 2147483647 h 80"/>
                    <a:gd name="T4" fmla="*/ 2147483647 w 32"/>
                    <a:gd name="T5" fmla="*/ 2147483647 h 80"/>
                    <a:gd name="T6" fmla="*/ 2147483647 w 32"/>
                    <a:gd name="T7" fmla="*/ 2147483647 h 80"/>
                    <a:gd name="T8" fmla="*/ 2147483647 w 32"/>
                    <a:gd name="T9" fmla="*/ 0 h 80"/>
                    <a:gd name="T10" fmla="*/ 2147483647 w 32"/>
                    <a:gd name="T11" fmla="*/ 2147483647 h 80"/>
                    <a:gd name="T12" fmla="*/ 2147483647 w 32"/>
                    <a:gd name="T13" fmla="*/ 2147483647 h 80"/>
                    <a:gd name="T14" fmla="*/ 0 w 32"/>
                    <a:gd name="T15" fmla="*/ 2147483647 h 80"/>
                    <a:gd name="T16" fmla="*/ 0 w 32"/>
                    <a:gd name="T17" fmla="*/ 2147483647 h 80"/>
                    <a:gd name="T18" fmla="*/ 2147483647 w 32"/>
                    <a:gd name="T19" fmla="*/ 2147483647 h 80"/>
                    <a:gd name="T20" fmla="*/ 2147483647 w 32"/>
                    <a:gd name="T21" fmla="*/ 2147483647 h 80"/>
                    <a:gd name="T22" fmla="*/ 2147483647 w 32"/>
                    <a:gd name="T23" fmla="*/ 2147483647 h 80"/>
                    <a:gd name="T24" fmla="*/ 2147483647 w 32"/>
                    <a:gd name="T25" fmla="*/ 2147483647 h 80"/>
                    <a:gd name="T26" fmla="*/ 2147483647 w 32"/>
                    <a:gd name="T27" fmla="*/ 2147483647 h 80"/>
                    <a:gd name="T28" fmla="*/ 2147483647 w 32"/>
                    <a:gd name="T29" fmla="*/ 2147483647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80"/>
                    <a:gd name="T47" fmla="*/ 32 w 32"/>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80">
                      <a:moveTo>
                        <a:pt x="32" y="32"/>
                      </a:moveTo>
                      <a:lnTo>
                        <a:pt x="32" y="16"/>
                      </a:lnTo>
                      <a:lnTo>
                        <a:pt x="32" y="8"/>
                      </a:lnTo>
                      <a:lnTo>
                        <a:pt x="24" y="0"/>
                      </a:lnTo>
                      <a:lnTo>
                        <a:pt x="16" y="8"/>
                      </a:lnTo>
                      <a:lnTo>
                        <a:pt x="8" y="24"/>
                      </a:lnTo>
                      <a:lnTo>
                        <a:pt x="0" y="24"/>
                      </a:lnTo>
                      <a:lnTo>
                        <a:pt x="0" y="32"/>
                      </a:lnTo>
                      <a:lnTo>
                        <a:pt x="8" y="64"/>
                      </a:lnTo>
                      <a:lnTo>
                        <a:pt x="16" y="80"/>
                      </a:lnTo>
                      <a:lnTo>
                        <a:pt x="24" y="80"/>
                      </a:lnTo>
                      <a:lnTo>
                        <a:pt x="24" y="64"/>
                      </a:lnTo>
                      <a:lnTo>
                        <a:pt x="32" y="32"/>
                      </a:lnTo>
                      <a:close/>
                    </a:path>
                  </a:pathLst>
                </a:custGeom>
                <a:solidFill>
                  <a:srgbClr val="FF9900"/>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44" name="Freeform 770">
                  <a:extLst>
                    <a:ext uri="{FF2B5EF4-FFF2-40B4-BE49-F238E27FC236}">
                      <a16:creationId xmlns:a16="http://schemas.microsoft.com/office/drawing/2014/main" id="{8F24BCAA-1D7B-4C78-B2F6-3676D8C35A3F}"/>
                    </a:ext>
                  </a:extLst>
                </p:cNvPr>
                <p:cNvSpPr>
                  <a:spLocks/>
                </p:cNvSpPr>
                <p:nvPr/>
              </p:nvSpPr>
              <p:spPr bwMode="auto">
                <a:xfrm>
                  <a:off x="2765096" y="2584440"/>
                  <a:ext cx="24741" cy="58000"/>
                </a:xfrm>
                <a:custGeom>
                  <a:avLst/>
                  <a:gdLst>
                    <a:gd name="T0" fmla="*/ 2147483647 w 24"/>
                    <a:gd name="T1" fmla="*/ 2147483647 h 64"/>
                    <a:gd name="T2" fmla="*/ 2147483647 w 24"/>
                    <a:gd name="T3" fmla="*/ 0 h 64"/>
                    <a:gd name="T4" fmla="*/ 0 w 24"/>
                    <a:gd name="T5" fmla="*/ 0 h 64"/>
                    <a:gd name="T6" fmla="*/ 0 w 24"/>
                    <a:gd name="T7" fmla="*/ 0 h 64"/>
                    <a:gd name="T8" fmla="*/ 0 w 24"/>
                    <a:gd name="T9" fmla="*/ 2147483647 h 64"/>
                    <a:gd name="T10" fmla="*/ 0 w 24"/>
                    <a:gd name="T11" fmla="*/ 2147483647 h 64"/>
                    <a:gd name="T12" fmla="*/ 2147483647 w 24"/>
                    <a:gd name="T13" fmla="*/ 2147483647 h 64"/>
                    <a:gd name="T14" fmla="*/ 2147483647 w 24"/>
                    <a:gd name="T15" fmla="*/ 2147483647 h 64"/>
                    <a:gd name="T16" fmla="*/ 2147483647 w 24"/>
                    <a:gd name="T17" fmla="*/ 2147483647 h 64"/>
                    <a:gd name="T18" fmla="*/ 2147483647 w 24"/>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64"/>
                    <a:gd name="T32" fmla="*/ 24 w 2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64">
                      <a:moveTo>
                        <a:pt x="8" y="8"/>
                      </a:moveTo>
                      <a:lnTo>
                        <a:pt x="8" y="0"/>
                      </a:lnTo>
                      <a:lnTo>
                        <a:pt x="0" y="0"/>
                      </a:lnTo>
                      <a:lnTo>
                        <a:pt x="0" y="8"/>
                      </a:lnTo>
                      <a:lnTo>
                        <a:pt x="0" y="24"/>
                      </a:lnTo>
                      <a:lnTo>
                        <a:pt x="8" y="64"/>
                      </a:lnTo>
                      <a:lnTo>
                        <a:pt x="24" y="56"/>
                      </a:lnTo>
                      <a:lnTo>
                        <a:pt x="16" y="40"/>
                      </a:lnTo>
                      <a:lnTo>
                        <a:pt x="8" y="8"/>
                      </a:lnTo>
                      <a:close/>
                    </a:path>
                  </a:pathLst>
                </a:custGeom>
                <a:solidFill>
                  <a:srgbClr val="DDDDDD"/>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45" name="Freeform 771">
                  <a:extLst>
                    <a:ext uri="{FF2B5EF4-FFF2-40B4-BE49-F238E27FC236}">
                      <a16:creationId xmlns:a16="http://schemas.microsoft.com/office/drawing/2014/main" id="{88A22796-7DB3-4F32-9CF9-86B704FD260D}"/>
                    </a:ext>
                  </a:extLst>
                </p:cNvPr>
                <p:cNvSpPr>
                  <a:spLocks/>
                </p:cNvSpPr>
                <p:nvPr/>
              </p:nvSpPr>
              <p:spPr bwMode="auto">
                <a:xfrm>
                  <a:off x="2916097" y="2904925"/>
                  <a:ext cx="175742" cy="152435"/>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0 h 168"/>
                    <a:gd name="T36" fmla="*/ 2147483647 w 168"/>
                    <a:gd name="T37" fmla="*/ 2147483647 h 168"/>
                    <a:gd name="T38" fmla="*/ 0 w 168"/>
                    <a:gd name="T39" fmla="*/ 2147483647 h 168"/>
                    <a:gd name="T40" fmla="*/ 2147483647 w 168"/>
                    <a:gd name="T41" fmla="*/ 2147483647 h 168"/>
                    <a:gd name="T42" fmla="*/ 2147483647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8"/>
                    <a:gd name="T80" fmla="*/ 168 w 168"/>
                    <a:gd name="T81" fmla="*/ 168 h 1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rgbClr val="ABD3F1"/>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46" name="Freeform 772">
                  <a:extLst>
                    <a:ext uri="{FF2B5EF4-FFF2-40B4-BE49-F238E27FC236}">
                      <a16:creationId xmlns:a16="http://schemas.microsoft.com/office/drawing/2014/main" id="{B8F8EAA7-84DE-46ED-A6F1-873AB2017CA4}"/>
                    </a:ext>
                  </a:extLst>
                </p:cNvPr>
                <p:cNvSpPr>
                  <a:spLocks/>
                </p:cNvSpPr>
                <p:nvPr/>
              </p:nvSpPr>
              <p:spPr bwMode="auto">
                <a:xfrm>
                  <a:off x="2773626" y="2490004"/>
                  <a:ext cx="41803" cy="43872"/>
                </a:xfrm>
                <a:custGeom>
                  <a:avLst/>
                  <a:gdLst>
                    <a:gd name="T0" fmla="*/ 0 w 40"/>
                    <a:gd name="T1" fmla="*/ 2147483647 h 48"/>
                    <a:gd name="T2" fmla="*/ 2147483647 w 40"/>
                    <a:gd name="T3" fmla="*/ 2147483647 h 48"/>
                    <a:gd name="T4" fmla="*/ 2147483647 w 40"/>
                    <a:gd name="T5" fmla="*/ 2147483647 h 48"/>
                    <a:gd name="T6" fmla="*/ 2147483647 w 40"/>
                    <a:gd name="T7" fmla="*/ 2147483647 h 48"/>
                    <a:gd name="T8" fmla="*/ 2147483647 w 40"/>
                    <a:gd name="T9" fmla="*/ 0 h 48"/>
                    <a:gd name="T10" fmla="*/ 0 w 40"/>
                    <a:gd name="T11" fmla="*/ 2147483647 h 48"/>
                    <a:gd name="T12" fmla="*/ 0 60000 65536"/>
                    <a:gd name="T13" fmla="*/ 0 60000 65536"/>
                    <a:gd name="T14" fmla="*/ 0 60000 65536"/>
                    <a:gd name="T15" fmla="*/ 0 60000 65536"/>
                    <a:gd name="T16" fmla="*/ 0 60000 65536"/>
                    <a:gd name="T17" fmla="*/ 0 60000 65536"/>
                    <a:gd name="T18" fmla="*/ 0 w 40"/>
                    <a:gd name="T19" fmla="*/ 0 h 48"/>
                    <a:gd name="T20" fmla="*/ 40 w 4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40" h="48">
                      <a:moveTo>
                        <a:pt x="0" y="48"/>
                      </a:moveTo>
                      <a:lnTo>
                        <a:pt x="16" y="48"/>
                      </a:lnTo>
                      <a:lnTo>
                        <a:pt x="40" y="40"/>
                      </a:lnTo>
                      <a:lnTo>
                        <a:pt x="40" y="32"/>
                      </a:lnTo>
                      <a:lnTo>
                        <a:pt x="40" y="0"/>
                      </a:lnTo>
                      <a:lnTo>
                        <a:pt x="0" y="48"/>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sp>
              <p:nvSpPr>
                <p:cNvPr id="147" name="Freeform 774">
                  <a:extLst>
                    <a:ext uri="{FF2B5EF4-FFF2-40B4-BE49-F238E27FC236}">
                      <a16:creationId xmlns:a16="http://schemas.microsoft.com/office/drawing/2014/main" id="{8FFC5F50-E435-4A29-A8BF-F24A3BF24A5C}"/>
                    </a:ext>
                  </a:extLst>
                </p:cNvPr>
                <p:cNvSpPr>
                  <a:spLocks/>
                </p:cNvSpPr>
                <p:nvPr/>
              </p:nvSpPr>
              <p:spPr bwMode="auto">
                <a:xfrm>
                  <a:off x="2916097" y="2904925"/>
                  <a:ext cx="175742" cy="152435"/>
                </a:xfrm>
                <a:custGeom>
                  <a:avLst/>
                  <a:gdLst>
                    <a:gd name="T0" fmla="*/ 2147483647 w 168"/>
                    <a:gd name="T1" fmla="*/ 2147483647 h 168"/>
                    <a:gd name="T2" fmla="*/ 2147483647 w 168"/>
                    <a:gd name="T3" fmla="*/ 2147483647 h 168"/>
                    <a:gd name="T4" fmla="*/ 2147483647 w 168"/>
                    <a:gd name="T5" fmla="*/ 2147483647 h 168"/>
                    <a:gd name="T6" fmla="*/ 2147483647 w 168"/>
                    <a:gd name="T7" fmla="*/ 2147483647 h 168"/>
                    <a:gd name="T8" fmla="*/ 2147483647 w 168"/>
                    <a:gd name="T9" fmla="*/ 2147483647 h 168"/>
                    <a:gd name="T10" fmla="*/ 2147483647 w 168"/>
                    <a:gd name="T11" fmla="*/ 2147483647 h 168"/>
                    <a:gd name="T12" fmla="*/ 2147483647 w 168"/>
                    <a:gd name="T13" fmla="*/ 2147483647 h 168"/>
                    <a:gd name="T14" fmla="*/ 2147483647 w 168"/>
                    <a:gd name="T15" fmla="*/ 2147483647 h 168"/>
                    <a:gd name="T16" fmla="*/ 2147483647 w 168"/>
                    <a:gd name="T17" fmla="*/ 2147483647 h 168"/>
                    <a:gd name="T18" fmla="*/ 2147483647 w 168"/>
                    <a:gd name="T19" fmla="*/ 2147483647 h 168"/>
                    <a:gd name="T20" fmla="*/ 2147483647 w 168"/>
                    <a:gd name="T21" fmla="*/ 2147483647 h 168"/>
                    <a:gd name="T22" fmla="*/ 2147483647 w 168"/>
                    <a:gd name="T23" fmla="*/ 2147483647 h 168"/>
                    <a:gd name="T24" fmla="*/ 2147483647 w 168"/>
                    <a:gd name="T25" fmla="*/ 2147483647 h 168"/>
                    <a:gd name="T26" fmla="*/ 2147483647 w 168"/>
                    <a:gd name="T27" fmla="*/ 2147483647 h 168"/>
                    <a:gd name="T28" fmla="*/ 2147483647 w 168"/>
                    <a:gd name="T29" fmla="*/ 2147483647 h 168"/>
                    <a:gd name="T30" fmla="*/ 2147483647 w 168"/>
                    <a:gd name="T31" fmla="*/ 2147483647 h 168"/>
                    <a:gd name="T32" fmla="*/ 2147483647 w 168"/>
                    <a:gd name="T33" fmla="*/ 2147483647 h 168"/>
                    <a:gd name="T34" fmla="*/ 2147483647 w 168"/>
                    <a:gd name="T35" fmla="*/ 2147483647 h 168"/>
                    <a:gd name="T36" fmla="*/ 2147483647 w 168"/>
                    <a:gd name="T37" fmla="*/ 2147483647 h 168"/>
                    <a:gd name="T38" fmla="*/ 2147483647 w 168"/>
                    <a:gd name="T39" fmla="*/ 0 h 168"/>
                    <a:gd name="T40" fmla="*/ 2147483647 w 168"/>
                    <a:gd name="T41" fmla="*/ 2147483647 h 168"/>
                    <a:gd name="T42" fmla="*/ 0 w 168"/>
                    <a:gd name="T43" fmla="*/ 2147483647 h 168"/>
                    <a:gd name="T44" fmla="*/ 2147483647 w 168"/>
                    <a:gd name="T45" fmla="*/ 2147483647 h 168"/>
                    <a:gd name="T46" fmla="*/ 2147483647 w 168"/>
                    <a:gd name="T47" fmla="*/ 2147483647 h 168"/>
                    <a:gd name="T48" fmla="*/ 2147483647 w 168"/>
                    <a:gd name="T49" fmla="*/ 2147483647 h 168"/>
                    <a:gd name="T50" fmla="*/ 2147483647 w 168"/>
                    <a:gd name="T51" fmla="*/ 2147483647 h 168"/>
                    <a:gd name="T52" fmla="*/ 2147483647 w 168"/>
                    <a:gd name="T53" fmla="*/ 2147483647 h 168"/>
                    <a:gd name="T54" fmla="*/ 2147483647 w 168"/>
                    <a:gd name="T55" fmla="*/ 2147483647 h 1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8"/>
                    <a:gd name="T85" fmla="*/ 0 h 168"/>
                    <a:gd name="T86" fmla="*/ 168 w 168"/>
                    <a:gd name="T87" fmla="*/ 168 h 1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8" h="168">
                      <a:moveTo>
                        <a:pt x="88" y="168"/>
                      </a:moveTo>
                      <a:lnTo>
                        <a:pt x="96" y="168"/>
                      </a:lnTo>
                      <a:lnTo>
                        <a:pt x="104" y="112"/>
                      </a:lnTo>
                      <a:lnTo>
                        <a:pt x="104" y="72"/>
                      </a:lnTo>
                      <a:lnTo>
                        <a:pt x="112" y="72"/>
                      </a:lnTo>
                      <a:lnTo>
                        <a:pt x="120" y="24"/>
                      </a:lnTo>
                      <a:lnTo>
                        <a:pt x="152" y="16"/>
                      </a:lnTo>
                      <a:lnTo>
                        <a:pt x="160" y="16"/>
                      </a:lnTo>
                      <a:lnTo>
                        <a:pt x="168" y="16"/>
                      </a:lnTo>
                      <a:lnTo>
                        <a:pt x="160" y="8"/>
                      </a:lnTo>
                      <a:lnTo>
                        <a:pt x="144" y="8"/>
                      </a:lnTo>
                      <a:lnTo>
                        <a:pt x="144" y="16"/>
                      </a:lnTo>
                      <a:lnTo>
                        <a:pt x="144" y="8"/>
                      </a:lnTo>
                      <a:lnTo>
                        <a:pt x="120" y="16"/>
                      </a:lnTo>
                      <a:lnTo>
                        <a:pt x="88" y="16"/>
                      </a:lnTo>
                      <a:lnTo>
                        <a:pt x="80" y="8"/>
                      </a:lnTo>
                      <a:lnTo>
                        <a:pt x="24" y="8"/>
                      </a:lnTo>
                      <a:lnTo>
                        <a:pt x="16" y="0"/>
                      </a:lnTo>
                      <a:lnTo>
                        <a:pt x="8" y="8"/>
                      </a:lnTo>
                      <a:lnTo>
                        <a:pt x="0" y="32"/>
                      </a:lnTo>
                      <a:lnTo>
                        <a:pt x="32" y="88"/>
                      </a:lnTo>
                      <a:lnTo>
                        <a:pt x="32" y="96"/>
                      </a:lnTo>
                      <a:lnTo>
                        <a:pt x="40" y="152"/>
                      </a:lnTo>
                      <a:lnTo>
                        <a:pt x="64" y="168"/>
                      </a:lnTo>
                      <a:lnTo>
                        <a:pt x="64" y="160"/>
                      </a:lnTo>
                      <a:lnTo>
                        <a:pt x="88" y="168"/>
                      </a:lnTo>
                      <a:close/>
                    </a:path>
                  </a:pathLst>
                </a:custGeom>
                <a:solidFill>
                  <a:srgbClr val="FFFFFF">
                    <a:lumMod val="85000"/>
                  </a:srgbClr>
                </a:solidFill>
                <a:ln w="6350">
                  <a:solidFill>
                    <a:srgbClr val="FFFFFF"/>
                  </a:solid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dirty="0">
                    <a:ln>
                      <a:noFill/>
                    </a:ln>
                    <a:solidFill>
                      <a:srgbClr val="000000"/>
                    </a:solidFill>
                    <a:effectLst/>
                    <a:uLnTx/>
                    <a:uFillTx/>
                    <a:latin typeface="Arial" panose="020B0604020202020204" pitchFamily="34" charset="0"/>
                    <a:ea typeface="宋体" charset="-122"/>
                    <a:cs typeface="Arial" panose="020B0604020202020204" pitchFamily="34" charset="0"/>
                  </a:endParaRPr>
                </a:p>
              </p:txBody>
            </p:sp>
          </p:grpSp>
          <p:sp>
            <p:nvSpPr>
              <p:cNvPr id="33" name="Freeform 35">
                <a:extLst>
                  <a:ext uri="{FF2B5EF4-FFF2-40B4-BE49-F238E27FC236}">
                    <a16:creationId xmlns:a16="http://schemas.microsoft.com/office/drawing/2014/main" id="{C0F64006-219C-4540-87C4-71A00BB516D5}"/>
                  </a:ext>
                </a:extLst>
              </p:cNvPr>
              <p:cNvSpPr/>
              <p:nvPr/>
            </p:nvSpPr>
            <p:spPr bwMode="auto">
              <a:xfrm rot="788465">
                <a:off x="3747128" y="1052184"/>
                <a:ext cx="287435" cy="260109"/>
              </a:xfrm>
              <a:custGeom>
                <a:avLst/>
                <a:gdLst>
                  <a:gd name="connsiteX0" fmla="*/ 164681 w 513024"/>
                  <a:gd name="connsiteY0" fmla="*/ 337457 h 340470"/>
                  <a:gd name="connsiteX1" fmla="*/ 77595 w 513024"/>
                  <a:gd name="connsiteY1" fmla="*/ 326572 h 340470"/>
                  <a:gd name="connsiteX2" fmla="*/ 12281 w 513024"/>
                  <a:gd name="connsiteY2" fmla="*/ 315686 h 340470"/>
                  <a:gd name="connsiteX3" fmla="*/ 1395 w 513024"/>
                  <a:gd name="connsiteY3" fmla="*/ 283029 h 340470"/>
                  <a:gd name="connsiteX4" fmla="*/ 55824 w 513024"/>
                  <a:gd name="connsiteY4" fmla="*/ 217714 h 340470"/>
                  <a:gd name="connsiteX5" fmla="*/ 99366 w 513024"/>
                  <a:gd name="connsiteY5" fmla="*/ 174172 h 340470"/>
                  <a:gd name="connsiteX6" fmla="*/ 132024 w 513024"/>
                  <a:gd name="connsiteY6" fmla="*/ 163286 h 340470"/>
                  <a:gd name="connsiteX7" fmla="*/ 251766 w 513024"/>
                  <a:gd name="connsiteY7" fmla="*/ 152400 h 340470"/>
                  <a:gd name="connsiteX8" fmla="*/ 306195 w 513024"/>
                  <a:gd name="connsiteY8" fmla="*/ 108857 h 340470"/>
                  <a:gd name="connsiteX9" fmla="*/ 338852 w 513024"/>
                  <a:gd name="connsiteY9" fmla="*/ 87086 h 340470"/>
                  <a:gd name="connsiteX10" fmla="*/ 404166 w 513024"/>
                  <a:gd name="connsiteY10" fmla="*/ 54429 h 340470"/>
                  <a:gd name="connsiteX11" fmla="*/ 436824 w 513024"/>
                  <a:gd name="connsiteY11" fmla="*/ 43543 h 340470"/>
                  <a:gd name="connsiteX12" fmla="*/ 513024 w 513024"/>
                  <a:gd name="connsiteY12" fmla="*/ 0 h 340470"/>
                  <a:gd name="connsiteX13" fmla="*/ 502138 w 513024"/>
                  <a:gd name="connsiteY13" fmla="*/ 32657 h 340470"/>
                  <a:gd name="connsiteX14" fmla="*/ 447709 w 513024"/>
                  <a:gd name="connsiteY14" fmla="*/ 76200 h 340470"/>
                  <a:gd name="connsiteX15" fmla="*/ 404166 w 513024"/>
                  <a:gd name="connsiteY15" fmla="*/ 119743 h 340470"/>
                  <a:gd name="connsiteX16" fmla="*/ 371509 w 513024"/>
                  <a:gd name="connsiteY16" fmla="*/ 141514 h 340470"/>
                  <a:gd name="connsiteX17" fmla="*/ 349738 w 513024"/>
                  <a:gd name="connsiteY17" fmla="*/ 163286 h 340470"/>
                  <a:gd name="connsiteX18" fmla="*/ 338852 w 513024"/>
                  <a:gd name="connsiteY18" fmla="*/ 206829 h 340470"/>
                  <a:gd name="connsiteX19" fmla="*/ 295309 w 513024"/>
                  <a:gd name="connsiteY19" fmla="*/ 261257 h 340470"/>
                  <a:gd name="connsiteX20" fmla="*/ 262652 w 513024"/>
                  <a:gd name="connsiteY20" fmla="*/ 272143 h 340470"/>
                  <a:gd name="connsiteX21" fmla="*/ 240881 w 513024"/>
                  <a:gd name="connsiteY21" fmla="*/ 304800 h 340470"/>
                  <a:gd name="connsiteX22" fmla="*/ 175566 w 513024"/>
                  <a:gd name="connsiteY22" fmla="*/ 337457 h 340470"/>
                  <a:gd name="connsiteX23" fmla="*/ 164681 w 513024"/>
                  <a:gd name="connsiteY23" fmla="*/ 337457 h 34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3024" h="340470">
                    <a:moveTo>
                      <a:pt x="164681" y="337457"/>
                    </a:moveTo>
                    <a:cubicBezTo>
                      <a:pt x="148352" y="335643"/>
                      <a:pt x="106556" y="330709"/>
                      <a:pt x="77595" y="326572"/>
                    </a:cubicBezTo>
                    <a:cubicBezTo>
                      <a:pt x="55745" y="323451"/>
                      <a:pt x="31445" y="326637"/>
                      <a:pt x="12281" y="315686"/>
                    </a:cubicBezTo>
                    <a:cubicBezTo>
                      <a:pt x="2318" y="309993"/>
                      <a:pt x="5024" y="293915"/>
                      <a:pt x="1395" y="283029"/>
                    </a:cubicBezTo>
                    <a:cubicBezTo>
                      <a:pt x="19980" y="227276"/>
                      <a:pt x="0" y="266560"/>
                      <a:pt x="55824" y="217714"/>
                    </a:cubicBezTo>
                    <a:cubicBezTo>
                      <a:pt x="71271" y="204198"/>
                      <a:pt x="82663" y="186102"/>
                      <a:pt x="99366" y="174172"/>
                    </a:cubicBezTo>
                    <a:cubicBezTo>
                      <a:pt x="108704" y="167502"/>
                      <a:pt x="120664" y="164909"/>
                      <a:pt x="132024" y="163286"/>
                    </a:cubicBezTo>
                    <a:cubicBezTo>
                      <a:pt x="171700" y="157618"/>
                      <a:pt x="211852" y="156029"/>
                      <a:pt x="251766" y="152400"/>
                    </a:cubicBezTo>
                    <a:cubicBezTo>
                      <a:pt x="288467" y="97350"/>
                      <a:pt x="253615" y="135147"/>
                      <a:pt x="306195" y="108857"/>
                    </a:cubicBezTo>
                    <a:cubicBezTo>
                      <a:pt x="317897" y="103006"/>
                      <a:pt x="327415" y="93440"/>
                      <a:pt x="338852" y="87086"/>
                    </a:cubicBezTo>
                    <a:cubicBezTo>
                      <a:pt x="360130" y="75265"/>
                      <a:pt x="381923" y="64315"/>
                      <a:pt x="404166" y="54429"/>
                    </a:cubicBezTo>
                    <a:cubicBezTo>
                      <a:pt x="414652" y="49769"/>
                      <a:pt x="426277" y="48063"/>
                      <a:pt x="436824" y="43543"/>
                    </a:cubicBezTo>
                    <a:cubicBezTo>
                      <a:pt x="475495" y="26970"/>
                      <a:pt x="480227" y="21865"/>
                      <a:pt x="513024" y="0"/>
                    </a:cubicBezTo>
                    <a:cubicBezTo>
                      <a:pt x="509395" y="10886"/>
                      <a:pt x="508042" y="22818"/>
                      <a:pt x="502138" y="32657"/>
                    </a:cubicBezTo>
                    <a:cubicBezTo>
                      <a:pt x="489058" y="54456"/>
                      <a:pt x="466033" y="60493"/>
                      <a:pt x="447709" y="76200"/>
                    </a:cubicBezTo>
                    <a:cubicBezTo>
                      <a:pt x="432124" y="89558"/>
                      <a:pt x="418680" y="105229"/>
                      <a:pt x="404166" y="119743"/>
                    </a:cubicBezTo>
                    <a:cubicBezTo>
                      <a:pt x="394915" y="128994"/>
                      <a:pt x="381725" y="133341"/>
                      <a:pt x="371509" y="141514"/>
                    </a:cubicBezTo>
                    <a:cubicBezTo>
                      <a:pt x="363495" y="147925"/>
                      <a:pt x="356995" y="156029"/>
                      <a:pt x="349738" y="163286"/>
                    </a:cubicBezTo>
                    <a:cubicBezTo>
                      <a:pt x="346109" y="177800"/>
                      <a:pt x="344745" y="193078"/>
                      <a:pt x="338852" y="206829"/>
                    </a:cubicBezTo>
                    <a:cubicBezTo>
                      <a:pt x="333717" y="218811"/>
                      <a:pt x="308816" y="253153"/>
                      <a:pt x="295309" y="261257"/>
                    </a:cubicBezTo>
                    <a:cubicBezTo>
                      <a:pt x="285470" y="267161"/>
                      <a:pt x="273538" y="268514"/>
                      <a:pt x="262652" y="272143"/>
                    </a:cubicBezTo>
                    <a:cubicBezTo>
                      <a:pt x="255395" y="283029"/>
                      <a:pt x="250132" y="295549"/>
                      <a:pt x="240881" y="304800"/>
                    </a:cubicBezTo>
                    <a:cubicBezTo>
                      <a:pt x="216411" y="329270"/>
                      <a:pt x="205081" y="325651"/>
                      <a:pt x="175566" y="337457"/>
                    </a:cubicBezTo>
                    <a:cubicBezTo>
                      <a:pt x="168033" y="340470"/>
                      <a:pt x="181010" y="339271"/>
                      <a:pt x="164681" y="337457"/>
                    </a:cubicBezTo>
                    <a:close/>
                  </a:path>
                </a:pathLst>
              </a:custGeom>
              <a:solidFill>
                <a:srgbClr val="FFFFFF">
                  <a:lumMod val="85000"/>
                </a:srgbClr>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en-US" sz="1800" b="1" i="0" u="none" strike="noStrike" kern="0" cap="none" spc="0" normalizeH="0" baseline="0" noProof="0">
                  <a:ln>
                    <a:noFill/>
                  </a:ln>
                  <a:solidFill>
                    <a:srgbClr val="212120"/>
                  </a:solidFill>
                  <a:effectLst/>
                  <a:uLnTx/>
                  <a:uFillTx/>
                  <a:latin typeface="Arial" panose="020B0604020202020204" pitchFamily="34" charset="0"/>
                  <a:ea typeface="SimSun" pitchFamily="2" charset="-122"/>
                  <a:cs typeface="Arial" panose="020B0604020202020204" pitchFamily="34" charset="0"/>
                </a:endParaRPr>
              </a:p>
            </p:txBody>
          </p:sp>
        </p:grpSp>
        <p:sp>
          <p:nvSpPr>
            <p:cNvPr id="11" name="线形标注 2(带强调线) 166">
              <a:extLst>
                <a:ext uri="{FF2B5EF4-FFF2-40B4-BE49-F238E27FC236}">
                  <a16:creationId xmlns:a16="http://schemas.microsoft.com/office/drawing/2014/main" id="{2B289C40-A836-4520-ACE4-57C96E194967}"/>
                </a:ext>
              </a:extLst>
            </p:cNvPr>
            <p:cNvSpPr/>
            <p:nvPr/>
          </p:nvSpPr>
          <p:spPr bwMode="auto">
            <a:xfrm>
              <a:off x="5174635" y="3640125"/>
              <a:ext cx="674469" cy="239546"/>
            </a:xfrm>
            <a:prstGeom prst="accentCallout2">
              <a:avLst>
                <a:gd name="adj1" fmla="val 50895"/>
                <a:gd name="adj2" fmla="val -9760"/>
                <a:gd name="adj3" fmla="val 50895"/>
                <a:gd name="adj4" fmla="val -102776"/>
                <a:gd name="adj5" fmla="val 83541"/>
                <a:gd name="adj6" fmla="val -143681"/>
              </a:avLst>
            </a:prstGeom>
            <a:noFill/>
            <a:ln w="9525" cap="flat" cmpd="sng" algn="ctr">
              <a:solidFill>
                <a:srgbClr val="212120"/>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1" i="0" u="none" strike="noStrike" kern="0" cap="none" spc="0" normalizeH="0" baseline="0" noProof="0">
                <a:ln>
                  <a:noFill/>
                </a:ln>
                <a:solidFill>
                  <a:srgbClr val="212120"/>
                </a:solidFill>
                <a:effectLst/>
                <a:uLnTx/>
                <a:uFillTx/>
                <a:latin typeface="Arial" panose="020B0604020202020204" pitchFamily="34" charset="0"/>
                <a:ea typeface="SimSun" pitchFamily="2" charset="-122"/>
                <a:cs typeface="Arial" panose="020B0604020202020204" pitchFamily="34" charset="0"/>
              </a:endParaRPr>
            </a:p>
          </p:txBody>
        </p:sp>
        <p:sp>
          <p:nvSpPr>
            <p:cNvPr id="12" name="线形标注 2(带强调线) 168">
              <a:extLst>
                <a:ext uri="{FF2B5EF4-FFF2-40B4-BE49-F238E27FC236}">
                  <a16:creationId xmlns:a16="http://schemas.microsoft.com/office/drawing/2014/main" id="{5960B455-D3FC-43E2-AE8D-3DE9400494AB}"/>
                </a:ext>
              </a:extLst>
            </p:cNvPr>
            <p:cNvSpPr/>
            <p:nvPr/>
          </p:nvSpPr>
          <p:spPr bwMode="auto">
            <a:xfrm>
              <a:off x="4572749" y="5664148"/>
              <a:ext cx="674469" cy="277014"/>
            </a:xfrm>
            <a:prstGeom prst="accentCallout2">
              <a:avLst>
                <a:gd name="adj1" fmla="val 43073"/>
                <a:gd name="adj2" fmla="val -8333"/>
                <a:gd name="adj3" fmla="val 39598"/>
                <a:gd name="adj4" fmla="val -73317"/>
                <a:gd name="adj5" fmla="val 85587"/>
                <a:gd name="adj6" fmla="val -118701"/>
              </a:avLst>
            </a:prstGeom>
            <a:noFill/>
            <a:ln w="9525" cap="flat" cmpd="sng" algn="ctr">
              <a:solidFill>
                <a:srgbClr val="212120"/>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1" i="0" u="none" strike="noStrike" kern="0" cap="none" spc="0" normalizeH="0" baseline="0" noProof="0">
                <a:ln>
                  <a:noFill/>
                </a:ln>
                <a:solidFill>
                  <a:srgbClr val="212120"/>
                </a:solidFill>
                <a:effectLst/>
                <a:uLnTx/>
                <a:uFillTx/>
                <a:latin typeface="Arial" panose="020B0604020202020204" pitchFamily="34" charset="0"/>
                <a:ea typeface="SimSun" pitchFamily="2" charset="-122"/>
                <a:cs typeface="Arial" panose="020B0604020202020204" pitchFamily="34" charset="0"/>
              </a:endParaRPr>
            </a:p>
          </p:txBody>
        </p:sp>
        <p:sp>
          <p:nvSpPr>
            <p:cNvPr id="13" name="线形标注 2(带强调线) 180">
              <a:extLst>
                <a:ext uri="{FF2B5EF4-FFF2-40B4-BE49-F238E27FC236}">
                  <a16:creationId xmlns:a16="http://schemas.microsoft.com/office/drawing/2014/main" id="{40366217-BA45-412C-9D10-27C7FF2ED713}"/>
                </a:ext>
              </a:extLst>
            </p:cNvPr>
            <p:cNvSpPr/>
            <p:nvPr/>
          </p:nvSpPr>
          <p:spPr bwMode="auto">
            <a:xfrm>
              <a:off x="4975439" y="4341091"/>
              <a:ext cx="674469" cy="354127"/>
            </a:xfrm>
            <a:prstGeom prst="accentCallout2">
              <a:avLst>
                <a:gd name="adj1" fmla="val 46787"/>
                <a:gd name="adj2" fmla="val -6906"/>
                <a:gd name="adj3" fmla="val 45930"/>
                <a:gd name="adj4" fmla="val -87588"/>
                <a:gd name="adj5" fmla="val 131417"/>
                <a:gd name="adj6" fmla="val -149836"/>
              </a:avLst>
            </a:prstGeom>
            <a:noFill/>
            <a:ln w="9525" cap="flat" cmpd="sng" algn="ctr">
              <a:solidFill>
                <a:srgbClr val="212120"/>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600" b="1" i="0" u="none" strike="noStrike" kern="0" cap="none" spc="0" normalizeH="0" baseline="0" noProof="0" dirty="0">
                <a:ln>
                  <a:noFill/>
                </a:ln>
                <a:solidFill>
                  <a:srgbClr val="212120"/>
                </a:solidFill>
                <a:effectLst/>
                <a:uLnTx/>
                <a:uFillTx/>
                <a:latin typeface="Arial" panose="020B0604020202020204" pitchFamily="34" charset="0"/>
                <a:ea typeface="SimSun" pitchFamily="2" charset="-122"/>
                <a:cs typeface="Arial" panose="020B0604020202020204" pitchFamily="34" charset="0"/>
              </a:endParaRPr>
            </a:p>
          </p:txBody>
        </p:sp>
        <p:sp>
          <p:nvSpPr>
            <p:cNvPr id="14" name="TextBox 6">
              <a:extLst>
                <a:ext uri="{FF2B5EF4-FFF2-40B4-BE49-F238E27FC236}">
                  <a16:creationId xmlns:a16="http://schemas.microsoft.com/office/drawing/2014/main" id="{0E22BC4F-2E26-428A-AB37-5C4195FF0120}"/>
                </a:ext>
              </a:extLst>
            </p:cNvPr>
            <p:cNvSpPr txBox="1"/>
            <p:nvPr/>
          </p:nvSpPr>
          <p:spPr>
            <a:xfrm>
              <a:off x="5074187" y="3613710"/>
              <a:ext cx="798114" cy="27699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623719"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a:ln>
                    <a:noFill/>
                  </a:ln>
                  <a:solidFill>
                    <a:srgbClr val="212120"/>
                  </a:solidFill>
                  <a:effectLst/>
                  <a:uLnTx/>
                  <a:uFillTx/>
                  <a:latin typeface="Arial" panose="020B0604020202020204" pitchFamily="34" charset="0"/>
                  <a:ea typeface="Arial Unicode MS" pitchFamily="34" charset="-122"/>
                  <a:cs typeface="Arial" panose="020B0604020202020204" pitchFamily="34" charset="0"/>
                </a:rPr>
                <a:t>Uganda</a:t>
              </a:r>
            </a:p>
          </p:txBody>
        </p:sp>
        <p:sp>
          <p:nvSpPr>
            <p:cNvPr id="15" name="TextBox 7">
              <a:extLst>
                <a:ext uri="{FF2B5EF4-FFF2-40B4-BE49-F238E27FC236}">
                  <a16:creationId xmlns:a16="http://schemas.microsoft.com/office/drawing/2014/main" id="{E6B82457-8C7E-4F20-AAB9-0FA597BE4D1E}"/>
                </a:ext>
              </a:extLst>
            </p:cNvPr>
            <p:cNvSpPr txBox="1"/>
            <p:nvPr/>
          </p:nvSpPr>
          <p:spPr>
            <a:xfrm>
              <a:off x="4896027" y="4374928"/>
              <a:ext cx="723181" cy="276963"/>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623719"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a:ln>
                    <a:noFill/>
                  </a:ln>
                  <a:solidFill>
                    <a:srgbClr val="212120"/>
                  </a:solidFill>
                  <a:effectLst/>
                  <a:uLnTx/>
                  <a:uFillTx/>
                  <a:latin typeface="Arial" panose="020B0604020202020204" pitchFamily="34" charset="0"/>
                  <a:ea typeface="Arial Unicode MS" pitchFamily="34" charset="-122"/>
                  <a:cs typeface="Arial" panose="020B0604020202020204" pitchFamily="34" charset="0"/>
                </a:rPr>
                <a:t>Zambia</a:t>
              </a:r>
            </a:p>
          </p:txBody>
        </p:sp>
        <p:sp>
          <p:nvSpPr>
            <p:cNvPr id="16" name="TextBox 8">
              <a:extLst>
                <a:ext uri="{FF2B5EF4-FFF2-40B4-BE49-F238E27FC236}">
                  <a16:creationId xmlns:a16="http://schemas.microsoft.com/office/drawing/2014/main" id="{F2B60E22-E4AF-4D34-8916-4A1D96B2F63D}"/>
                </a:ext>
              </a:extLst>
            </p:cNvPr>
            <p:cNvSpPr txBox="1"/>
            <p:nvPr/>
          </p:nvSpPr>
          <p:spPr>
            <a:xfrm>
              <a:off x="4470448" y="5664173"/>
              <a:ext cx="1021433" cy="276999"/>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623719"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a:ln>
                    <a:noFill/>
                  </a:ln>
                  <a:solidFill>
                    <a:srgbClr val="212120"/>
                  </a:solidFill>
                  <a:effectLst/>
                  <a:uLnTx/>
                  <a:uFillTx/>
                  <a:latin typeface="Arial" panose="020B0604020202020204" pitchFamily="34" charset="0"/>
                  <a:ea typeface="Arial Unicode MS" pitchFamily="34" charset="-122"/>
                  <a:cs typeface="Arial" panose="020B0604020202020204" pitchFamily="34" charset="0"/>
                </a:rPr>
                <a:t>South Africa</a:t>
              </a:r>
            </a:p>
          </p:txBody>
        </p:sp>
        <p:pic>
          <p:nvPicPr>
            <p:cNvPr id="17" name="Picture 16">
              <a:extLst>
                <a:ext uri="{FF2B5EF4-FFF2-40B4-BE49-F238E27FC236}">
                  <a16:creationId xmlns:a16="http://schemas.microsoft.com/office/drawing/2014/main" id="{29802275-9141-4C80-A8B9-A4D5ACE2C5FA}"/>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98502" y="3779250"/>
              <a:ext cx="251380" cy="282148"/>
            </a:xfrm>
            <a:prstGeom prst="rect">
              <a:avLst/>
            </a:prstGeom>
            <a:noFill/>
            <a:ln w="9525">
              <a:noFill/>
              <a:miter lim="800000"/>
              <a:headEnd/>
              <a:tailEnd/>
            </a:ln>
          </p:spPr>
        </p:pic>
        <p:pic>
          <p:nvPicPr>
            <p:cNvPr id="18" name="Picture 17">
              <a:extLst>
                <a:ext uri="{FF2B5EF4-FFF2-40B4-BE49-F238E27FC236}">
                  <a16:creationId xmlns:a16="http://schemas.microsoft.com/office/drawing/2014/main" id="{6E6DF721-78E8-49D0-B3F2-F4F4E5174FB1}"/>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850529" y="3972135"/>
              <a:ext cx="251380" cy="282148"/>
            </a:xfrm>
            <a:prstGeom prst="rect">
              <a:avLst/>
            </a:prstGeom>
            <a:noFill/>
            <a:ln w="9525">
              <a:noFill/>
              <a:miter lim="800000"/>
              <a:headEnd/>
              <a:tailEnd/>
            </a:ln>
          </p:spPr>
        </p:pic>
        <p:pic>
          <p:nvPicPr>
            <p:cNvPr id="19" name="Picture 18">
              <a:extLst>
                <a:ext uri="{FF2B5EF4-FFF2-40B4-BE49-F238E27FC236}">
                  <a16:creationId xmlns:a16="http://schemas.microsoft.com/office/drawing/2014/main" id="{E2EF97DD-0D01-47C3-9176-46F55B284E4E}"/>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664812" y="4627055"/>
              <a:ext cx="251380" cy="282148"/>
            </a:xfrm>
            <a:prstGeom prst="rect">
              <a:avLst/>
            </a:prstGeom>
            <a:noFill/>
            <a:ln w="9525">
              <a:noFill/>
              <a:miter lim="800000"/>
              <a:headEnd/>
              <a:tailEnd/>
            </a:ln>
          </p:spPr>
        </p:pic>
        <p:sp>
          <p:nvSpPr>
            <p:cNvPr id="20" name="线形标注 2(带强调线) 166">
              <a:extLst>
                <a:ext uri="{FF2B5EF4-FFF2-40B4-BE49-F238E27FC236}">
                  <a16:creationId xmlns:a16="http://schemas.microsoft.com/office/drawing/2014/main" id="{72BC0A81-4FEB-44E7-A66D-82A6073EE965}"/>
                </a:ext>
              </a:extLst>
            </p:cNvPr>
            <p:cNvSpPr/>
            <p:nvPr/>
          </p:nvSpPr>
          <p:spPr bwMode="auto">
            <a:xfrm>
              <a:off x="5062725" y="3956826"/>
              <a:ext cx="767121" cy="238614"/>
            </a:xfrm>
            <a:prstGeom prst="accentCallout2">
              <a:avLst>
                <a:gd name="adj1" fmla="val 48956"/>
                <a:gd name="adj2" fmla="val -5953"/>
                <a:gd name="adj3" fmla="val 45411"/>
                <a:gd name="adj4" fmla="val -53223"/>
                <a:gd name="adj5" fmla="val 90939"/>
                <a:gd name="adj6" fmla="val -136037"/>
              </a:avLst>
            </a:prstGeom>
            <a:noFill/>
            <a:ln w="9525" cap="flat" cmpd="sng" algn="ctr">
              <a:solidFill>
                <a:srgbClr val="212120"/>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
                  <a:srgbClr val="CC9900"/>
                </a:buClr>
                <a:buSzTx/>
                <a:buFontTx/>
                <a:buNone/>
                <a:tabLst/>
                <a:defRPr/>
              </a:pPr>
              <a:r>
                <a:rPr kumimoji="0" lang="en-US" altLang="zh-CN" sz="1100" i="0" u="none" strike="noStrike" kern="0" cap="none" spc="0" normalizeH="0" baseline="0" noProof="0" dirty="0">
                  <a:ln>
                    <a:noFill/>
                  </a:ln>
                  <a:solidFill>
                    <a:srgbClr val="212120"/>
                  </a:solidFill>
                  <a:effectLst/>
                  <a:uLnTx/>
                  <a:uFillTx/>
                  <a:latin typeface="Arial" panose="020B0604020202020204" pitchFamily="34" charset="0"/>
                  <a:ea typeface="SimSun" pitchFamily="2" charset="-122"/>
                  <a:cs typeface="Arial" panose="020B0604020202020204" pitchFamily="34" charset="0"/>
                </a:rPr>
                <a:t>Rwanda</a:t>
              </a:r>
            </a:p>
          </p:txBody>
        </p:sp>
        <p:pic>
          <p:nvPicPr>
            <p:cNvPr id="21" name="Picture 20">
              <a:extLst>
                <a:ext uri="{FF2B5EF4-FFF2-40B4-BE49-F238E27FC236}">
                  <a16:creationId xmlns:a16="http://schemas.microsoft.com/office/drawing/2014/main" id="{A9FB6DFB-AD52-40AF-A693-F3B3D43D9643}"/>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16192" y="5311484"/>
              <a:ext cx="251380" cy="282148"/>
            </a:xfrm>
            <a:prstGeom prst="rect">
              <a:avLst/>
            </a:prstGeom>
            <a:noFill/>
            <a:ln w="9525">
              <a:noFill/>
              <a:miter lim="800000"/>
              <a:headEnd/>
              <a:tailEnd/>
            </a:ln>
          </p:spPr>
        </p:pic>
        <p:sp>
          <p:nvSpPr>
            <p:cNvPr id="22" name="线形标注 2(带强调线) 180">
              <a:extLst>
                <a:ext uri="{FF2B5EF4-FFF2-40B4-BE49-F238E27FC236}">
                  <a16:creationId xmlns:a16="http://schemas.microsoft.com/office/drawing/2014/main" id="{7ACDD477-ADA0-45E7-93F3-681C60F60A99}"/>
                </a:ext>
              </a:extLst>
            </p:cNvPr>
            <p:cNvSpPr/>
            <p:nvPr/>
          </p:nvSpPr>
          <p:spPr bwMode="auto">
            <a:xfrm>
              <a:off x="5084129" y="5054647"/>
              <a:ext cx="674469" cy="294603"/>
            </a:xfrm>
            <a:prstGeom prst="accentCallout2">
              <a:avLst>
                <a:gd name="adj1" fmla="val 48155"/>
                <a:gd name="adj2" fmla="val -5479"/>
                <a:gd name="adj3" fmla="val 48155"/>
                <a:gd name="adj4" fmla="val -71890"/>
                <a:gd name="adj5" fmla="val 127912"/>
                <a:gd name="adj6" fmla="val -140076"/>
              </a:avLst>
            </a:prstGeom>
            <a:noFill/>
            <a:ln w="9525" cap="flat" cmpd="sng" algn="ctr">
              <a:solidFill>
                <a:srgbClr val="212120"/>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1" i="0" u="none" strike="noStrike" kern="0" cap="none" spc="0" normalizeH="0" baseline="0" noProof="0">
                <a:ln>
                  <a:noFill/>
                </a:ln>
                <a:solidFill>
                  <a:srgbClr val="212120"/>
                </a:solidFill>
                <a:effectLst/>
                <a:uLnTx/>
                <a:uFillTx/>
                <a:latin typeface="Arial" panose="020B0604020202020204" pitchFamily="34" charset="0"/>
                <a:ea typeface="SimSun" pitchFamily="2" charset="-122"/>
                <a:cs typeface="Arial" panose="020B0604020202020204" pitchFamily="34" charset="0"/>
              </a:endParaRPr>
            </a:p>
          </p:txBody>
        </p:sp>
        <p:sp>
          <p:nvSpPr>
            <p:cNvPr id="23" name="TextBox 19">
              <a:extLst>
                <a:ext uri="{FF2B5EF4-FFF2-40B4-BE49-F238E27FC236}">
                  <a16:creationId xmlns:a16="http://schemas.microsoft.com/office/drawing/2014/main" id="{D2F97DC7-79EC-4B7E-8F57-D58211109AA9}"/>
                </a:ext>
              </a:extLst>
            </p:cNvPr>
            <p:cNvSpPr txBox="1"/>
            <p:nvPr/>
          </p:nvSpPr>
          <p:spPr>
            <a:xfrm>
              <a:off x="4960133" y="5089074"/>
              <a:ext cx="944568" cy="27696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623719"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a:ln>
                    <a:noFill/>
                  </a:ln>
                  <a:solidFill>
                    <a:srgbClr val="212120"/>
                  </a:solidFill>
                  <a:effectLst/>
                  <a:uLnTx/>
                  <a:uFillTx/>
                  <a:latin typeface="Arial" panose="020B0604020202020204" pitchFamily="34" charset="0"/>
                  <a:ea typeface="Arial Unicode MS" pitchFamily="34" charset="-122"/>
                  <a:cs typeface="Arial" panose="020B0604020202020204" pitchFamily="34" charset="0"/>
                </a:rPr>
                <a:t>Swaziland</a:t>
              </a:r>
            </a:p>
          </p:txBody>
        </p:sp>
        <p:pic>
          <p:nvPicPr>
            <p:cNvPr id="24" name="Picture 23">
              <a:extLst>
                <a:ext uri="{FF2B5EF4-FFF2-40B4-BE49-F238E27FC236}">
                  <a16:creationId xmlns:a16="http://schemas.microsoft.com/office/drawing/2014/main" id="{C0B1E1B7-2A2E-4B6B-9263-5EB127B78FFC}"/>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87373" y="3339202"/>
              <a:ext cx="251379" cy="282148"/>
            </a:xfrm>
            <a:prstGeom prst="rect">
              <a:avLst/>
            </a:prstGeom>
            <a:noFill/>
            <a:ln w="9525">
              <a:noFill/>
              <a:miter lim="800000"/>
              <a:headEnd/>
              <a:tailEnd/>
            </a:ln>
          </p:spPr>
        </p:pic>
        <p:sp>
          <p:nvSpPr>
            <p:cNvPr id="25" name="线形标注 3(带强调线) 183">
              <a:extLst>
                <a:ext uri="{FF2B5EF4-FFF2-40B4-BE49-F238E27FC236}">
                  <a16:creationId xmlns:a16="http://schemas.microsoft.com/office/drawing/2014/main" id="{ADBC1E27-79B4-4AF2-B8D3-C4880D5ED4F8}"/>
                </a:ext>
              </a:extLst>
            </p:cNvPr>
            <p:cNvSpPr/>
            <p:nvPr/>
          </p:nvSpPr>
          <p:spPr bwMode="auto">
            <a:xfrm>
              <a:off x="1603308" y="4947841"/>
              <a:ext cx="674468" cy="498060"/>
            </a:xfrm>
            <a:prstGeom prst="accentCallout3">
              <a:avLst>
                <a:gd name="adj1" fmla="val 49499"/>
                <a:gd name="adj2" fmla="val 28572"/>
                <a:gd name="adj3" fmla="val 15491"/>
                <a:gd name="adj4" fmla="val 14687"/>
                <a:gd name="adj5" fmla="val -24278"/>
                <a:gd name="adj6" fmla="val 13665"/>
                <a:gd name="adj7" fmla="val -271493"/>
                <a:gd name="adj8" fmla="val 175892"/>
              </a:avLst>
            </a:prstGeom>
            <a:noFill/>
            <a:ln w="9525" cap="flat" cmpd="sng" algn="ctr">
              <a:solidFill>
                <a:srgbClr val="212120"/>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309"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1" i="0" u="none" strike="noStrike" kern="0" cap="none" spc="0" normalizeH="0" baseline="0" noProof="0">
                <a:ln>
                  <a:noFill/>
                </a:ln>
                <a:solidFill>
                  <a:srgbClr val="212120"/>
                </a:solidFill>
                <a:effectLst/>
                <a:uLnTx/>
                <a:uFillTx/>
                <a:latin typeface="Arial" panose="020B0604020202020204" pitchFamily="34" charset="0"/>
                <a:ea typeface="SimSun" pitchFamily="2" charset="-122"/>
                <a:cs typeface="Arial" panose="020B0604020202020204" pitchFamily="34" charset="0"/>
              </a:endParaRPr>
            </a:p>
          </p:txBody>
        </p:sp>
        <p:sp>
          <p:nvSpPr>
            <p:cNvPr id="26" name="TextBox 22">
              <a:extLst>
                <a:ext uri="{FF2B5EF4-FFF2-40B4-BE49-F238E27FC236}">
                  <a16:creationId xmlns:a16="http://schemas.microsoft.com/office/drawing/2014/main" id="{C5C90933-FBBF-4BFC-A58A-7D84F2747B52}"/>
                </a:ext>
              </a:extLst>
            </p:cNvPr>
            <p:cNvSpPr txBox="1"/>
            <p:nvPr/>
          </p:nvSpPr>
          <p:spPr>
            <a:xfrm>
              <a:off x="1750086" y="5051440"/>
              <a:ext cx="668773" cy="276999"/>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623719"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a:ln>
                    <a:noFill/>
                  </a:ln>
                  <a:solidFill>
                    <a:srgbClr val="212120"/>
                  </a:solidFill>
                  <a:effectLst/>
                  <a:uLnTx/>
                  <a:uFillTx/>
                  <a:latin typeface="Arial" panose="020B0604020202020204" pitchFamily="34" charset="0"/>
                  <a:ea typeface="Arial Unicode MS" pitchFamily="34" charset="-122"/>
                  <a:cs typeface="Arial" panose="020B0604020202020204" pitchFamily="34" charset="0"/>
                </a:rPr>
                <a:t>Nigeria</a:t>
              </a:r>
            </a:p>
          </p:txBody>
        </p:sp>
        <p:sp>
          <p:nvSpPr>
            <p:cNvPr id="27" name="线形标注 3(带强调线) 183">
              <a:extLst>
                <a:ext uri="{FF2B5EF4-FFF2-40B4-BE49-F238E27FC236}">
                  <a16:creationId xmlns:a16="http://schemas.microsoft.com/office/drawing/2014/main" id="{C8EAD0DE-56D8-4E57-BE3B-5B6D3995CA2E}"/>
                </a:ext>
              </a:extLst>
            </p:cNvPr>
            <p:cNvSpPr/>
            <p:nvPr/>
          </p:nvSpPr>
          <p:spPr bwMode="auto">
            <a:xfrm>
              <a:off x="2487866" y="5618958"/>
              <a:ext cx="655992" cy="298784"/>
            </a:xfrm>
            <a:prstGeom prst="accentCallout3">
              <a:avLst>
                <a:gd name="adj1" fmla="val 48182"/>
                <a:gd name="adj2" fmla="val 8253"/>
                <a:gd name="adj3" fmla="val 49094"/>
                <a:gd name="adj4" fmla="val 32293"/>
                <a:gd name="adj5" fmla="val 4502"/>
                <a:gd name="adj6" fmla="val 74928"/>
                <a:gd name="adj7" fmla="val -456129"/>
                <a:gd name="adj8" fmla="val 103033"/>
              </a:avLst>
            </a:prstGeom>
            <a:noFill/>
            <a:ln w="9525" cap="flat" cmpd="sng" algn="ctr">
              <a:solidFill>
                <a:srgbClr val="212120"/>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155"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1" i="0" u="none" strike="noStrike" kern="0" cap="none" spc="0" normalizeH="0" baseline="0" noProof="0" dirty="0">
                <a:ln>
                  <a:noFill/>
                </a:ln>
                <a:solidFill>
                  <a:srgbClr val="212120"/>
                </a:solidFill>
                <a:effectLst/>
                <a:uLnTx/>
                <a:uFillTx/>
                <a:latin typeface="Arial" panose="020B0604020202020204" pitchFamily="34" charset="0"/>
                <a:ea typeface="SimSun" pitchFamily="2" charset="-122"/>
                <a:cs typeface="Arial" panose="020B0604020202020204" pitchFamily="34" charset="0"/>
              </a:endParaRPr>
            </a:p>
          </p:txBody>
        </p:sp>
        <p:sp>
          <p:nvSpPr>
            <p:cNvPr id="28" name="TextBox 24">
              <a:extLst>
                <a:ext uri="{FF2B5EF4-FFF2-40B4-BE49-F238E27FC236}">
                  <a16:creationId xmlns:a16="http://schemas.microsoft.com/office/drawing/2014/main" id="{D3DA46C4-3096-4FAB-B4FF-2CCA28789D32}"/>
                </a:ext>
              </a:extLst>
            </p:cNvPr>
            <p:cNvSpPr txBox="1"/>
            <p:nvPr/>
          </p:nvSpPr>
          <p:spPr>
            <a:xfrm>
              <a:off x="1948488" y="5625922"/>
              <a:ext cx="673158" cy="27696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623719"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a:ln>
                    <a:noFill/>
                  </a:ln>
                  <a:solidFill>
                    <a:srgbClr val="212120"/>
                  </a:solidFill>
                  <a:effectLst/>
                  <a:uLnTx/>
                  <a:uFillTx/>
                  <a:latin typeface="Arial" panose="020B0604020202020204" pitchFamily="34" charset="0"/>
                  <a:ea typeface="Arial Unicode MS" pitchFamily="34" charset="-122"/>
                  <a:cs typeface="Arial" panose="020B0604020202020204" pitchFamily="34" charset="0"/>
                </a:rPr>
                <a:t>Congo </a:t>
              </a:r>
            </a:p>
          </p:txBody>
        </p:sp>
        <p:pic>
          <p:nvPicPr>
            <p:cNvPr id="29" name="Picture 28">
              <a:extLst>
                <a:ext uri="{FF2B5EF4-FFF2-40B4-BE49-F238E27FC236}">
                  <a16:creationId xmlns:a16="http://schemas.microsoft.com/office/drawing/2014/main" id="{AA2169A0-3469-4C9B-A9AC-1096309280FB}"/>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65526" y="3972135"/>
              <a:ext cx="251380" cy="282148"/>
            </a:xfrm>
            <a:prstGeom prst="rect">
              <a:avLst/>
            </a:prstGeom>
            <a:noFill/>
            <a:ln w="9525">
              <a:noFill/>
              <a:miter lim="800000"/>
              <a:headEnd/>
              <a:tailEnd/>
            </a:ln>
          </p:spPr>
        </p:pic>
        <p:sp>
          <p:nvSpPr>
            <p:cNvPr id="30" name="线形标注 3(带强调线) 183">
              <a:extLst>
                <a:ext uri="{FF2B5EF4-FFF2-40B4-BE49-F238E27FC236}">
                  <a16:creationId xmlns:a16="http://schemas.microsoft.com/office/drawing/2014/main" id="{C801AC97-DAE3-48FD-B9DF-B946735D097F}"/>
                </a:ext>
              </a:extLst>
            </p:cNvPr>
            <p:cNvSpPr/>
            <p:nvPr/>
          </p:nvSpPr>
          <p:spPr bwMode="auto">
            <a:xfrm>
              <a:off x="1463248" y="4067131"/>
              <a:ext cx="655992" cy="498060"/>
            </a:xfrm>
            <a:prstGeom prst="accentCallout3">
              <a:avLst>
                <a:gd name="adj1" fmla="val 48225"/>
                <a:gd name="adj2" fmla="val -26467"/>
                <a:gd name="adj3" fmla="val 31456"/>
                <a:gd name="adj4" fmla="val -40825"/>
                <a:gd name="adj5" fmla="val -47026"/>
                <a:gd name="adj6" fmla="val -40548"/>
                <a:gd name="adj7" fmla="val -96438"/>
                <a:gd name="adj8" fmla="val 100622"/>
              </a:avLst>
            </a:prstGeom>
            <a:noFill/>
            <a:ln w="9525" cap="flat" cmpd="sng" algn="ctr">
              <a:solidFill>
                <a:srgbClr val="212120"/>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914155"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1" i="0" u="none" strike="noStrike" kern="0" cap="none" spc="0" normalizeH="0" baseline="0" noProof="0" dirty="0">
                <a:ln>
                  <a:noFill/>
                </a:ln>
                <a:solidFill>
                  <a:srgbClr val="212120"/>
                </a:solidFill>
                <a:effectLst/>
                <a:uLnTx/>
                <a:uFillTx/>
                <a:latin typeface="Arial" panose="020B0604020202020204" pitchFamily="34" charset="0"/>
                <a:ea typeface="SimSun" pitchFamily="2" charset="-122"/>
                <a:cs typeface="Arial" panose="020B0604020202020204" pitchFamily="34" charset="0"/>
              </a:endParaRPr>
            </a:p>
          </p:txBody>
        </p:sp>
        <p:sp>
          <p:nvSpPr>
            <p:cNvPr id="31" name="TextBox 27">
              <a:extLst>
                <a:ext uri="{FF2B5EF4-FFF2-40B4-BE49-F238E27FC236}">
                  <a16:creationId xmlns:a16="http://schemas.microsoft.com/office/drawing/2014/main" id="{A2851503-179D-4039-9FCB-6E60D2CAA4F2}"/>
                </a:ext>
              </a:extLst>
            </p:cNvPr>
            <p:cNvSpPr txBox="1"/>
            <p:nvPr/>
          </p:nvSpPr>
          <p:spPr>
            <a:xfrm>
              <a:off x="1235081" y="4159230"/>
              <a:ext cx="663877" cy="276963"/>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6880" algn="l" rtl="0" fontAlgn="base">
                <a:spcBef>
                  <a:spcPct val="0"/>
                </a:spcBef>
                <a:spcAft>
                  <a:spcPct val="0"/>
                </a:spcAft>
                <a:defRPr kern="1200">
                  <a:solidFill>
                    <a:schemeClr val="tx1"/>
                  </a:solidFill>
                  <a:latin typeface="Calibri" pitchFamily="34" charset="0"/>
                  <a:ea typeface="宋体" pitchFamily="2" charset="-122"/>
                  <a:cs typeface="+mn-cs"/>
                </a:defRPr>
              </a:lvl2pPr>
              <a:lvl3pPr marL="913753" algn="l" rtl="0" fontAlgn="base">
                <a:spcBef>
                  <a:spcPct val="0"/>
                </a:spcBef>
                <a:spcAft>
                  <a:spcPct val="0"/>
                </a:spcAft>
                <a:defRPr kern="1200">
                  <a:solidFill>
                    <a:schemeClr val="tx1"/>
                  </a:solidFill>
                  <a:latin typeface="Calibri" pitchFamily="34" charset="0"/>
                  <a:ea typeface="宋体" pitchFamily="2" charset="-122"/>
                  <a:cs typeface="+mn-cs"/>
                </a:defRPr>
              </a:lvl3pPr>
              <a:lvl4pPr marL="1370629" algn="l" rtl="0" fontAlgn="base">
                <a:spcBef>
                  <a:spcPct val="0"/>
                </a:spcBef>
                <a:spcAft>
                  <a:spcPct val="0"/>
                </a:spcAft>
                <a:defRPr kern="1200">
                  <a:solidFill>
                    <a:schemeClr val="tx1"/>
                  </a:solidFill>
                  <a:latin typeface="Calibri" pitchFamily="34" charset="0"/>
                  <a:ea typeface="宋体" pitchFamily="2" charset="-122"/>
                  <a:cs typeface="+mn-cs"/>
                </a:defRPr>
              </a:lvl4pPr>
              <a:lvl5pPr marL="1827504" algn="l" rtl="0" fontAlgn="base">
                <a:spcBef>
                  <a:spcPct val="0"/>
                </a:spcBef>
                <a:spcAft>
                  <a:spcPct val="0"/>
                </a:spcAft>
                <a:defRPr kern="1200">
                  <a:solidFill>
                    <a:schemeClr val="tx1"/>
                  </a:solidFill>
                  <a:latin typeface="Calibri" pitchFamily="34" charset="0"/>
                  <a:ea typeface="宋体" pitchFamily="2" charset="-122"/>
                  <a:cs typeface="+mn-cs"/>
                </a:defRPr>
              </a:lvl5pPr>
              <a:lvl6pPr marL="2284380" algn="l" defTabSz="913753" rtl="0" eaLnBrk="1" latinLnBrk="0" hangingPunct="1">
                <a:defRPr kern="1200">
                  <a:solidFill>
                    <a:schemeClr val="tx1"/>
                  </a:solidFill>
                  <a:latin typeface="Calibri" pitchFamily="34" charset="0"/>
                  <a:ea typeface="宋体" pitchFamily="2" charset="-122"/>
                  <a:cs typeface="+mn-cs"/>
                </a:defRPr>
              </a:lvl6pPr>
              <a:lvl7pPr marL="2741259" algn="l" defTabSz="913753" rtl="0" eaLnBrk="1" latinLnBrk="0" hangingPunct="1">
                <a:defRPr kern="1200">
                  <a:solidFill>
                    <a:schemeClr val="tx1"/>
                  </a:solidFill>
                  <a:latin typeface="Calibri" pitchFamily="34" charset="0"/>
                  <a:ea typeface="宋体" pitchFamily="2" charset="-122"/>
                  <a:cs typeface="+mn-cs"/>
                </a:defRPr>
              </a:lvl7pPr>
              <a:lvl8pPr marL="3198133" algn="l" defTabSz="913753" rtl="0" eaLnBrk="1" latinLnBrk="0" hangingPunct="1">
                <a:defRPr kern="1200">
                  <a:solidFill>
                    <a:schemeClr val="tx1"/>
                  </a:solidFill>
                  <a:latin typeface="Calibri" pitchFamily="34" charset="0"/>
                  <a:ea typeface="宋体" pitchFamily="2" charset="-122"/>
                  <a:cs typeface="+mn-cs"/>
                </a:defRPr>
              </a:lvl8pPr>
              <a:lvl9pPr marL="3655007" algn="l" defTabSz="913753" rtl="0" eaLnBrk="1" latinLnBrk="0" hangingPunct="1">
                <a:defRPr kern="1200">
                  <a:solidFill>
                    <a:schemeClr val="tx1"/>
                  </a:solidFill>
                  <a:latin typeface="Calibri" pitchFamily="34" charset="0"/>
                  <a:ea typeface="宋体" pitchFamily="2" charset="-122"/>
                  <a:cs typeface="+mn-cs"/>
                </a:defRPr>
              </a:lvl9pPr>
            </a:lstStyle>
            <a:p>
              <a:pPr marL="0" marR="0" lvl="0" indent="0" algn="l" defTabSz="623719" rtl="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a:ln>
                    <a:noFill/>
                  </a:ln>
                  <a:solidFill>
                    <a:srgbClr val="212120"/>
                  </a:solidFill>
                  <a:effectLst/>
                  <a:uLnTx/>
                  <a:uFillTx/>
                  <a:latin typeface="Arial" panose="020B0604020202020204" pitchFamily="34" charset="0"/>
                  <a:ea typeface="Arial Unicode MS" pitchFamily="34" charset="-122"/>
                  <a:cs typeface="Arial" panose="020B0604020202020204" pitchFamily="34" charset="0"/>
                </a:rPr>
                <a:t>Ghana</a:t>
              </a:r>
            </a:p>
          </p:txBody>
        </p:sp>
        <p:pic>
          <p:nvPicPr>
            <p:cNvPr id="7" name="图片 658">
              <a:extLst>
                <a:ext uri="{FF2B5EF4-FFF2-40B4-BE49-F238E27FC236}">
                  <a16:creationId xmlns:a16="http://schemas.microsoft.com/office/drawing/2014/main" id="{93C8848B-CB56-4D79-BE46-6DDFE131938A}"/>
                </a:ext>
              </a:extLst>
            </p:cNvPr>
            <p:cNvPicPr>
              <a:picLocks noChangeAspect="1"/>
            </p:cNvPicPr>
            <p:nvPr/>
          </p:nvPicPr>
          <p:blipFill>
            <a:blip r:embed="rId3" cstate="print"/>
            <a:stretch>
              <a:fillRect/>
            </a:stretch>
          </p:blipFill>
          <p:spPr>
            <a:xfrm flipH="1">
              <a:off x="3505950" y="5865426"/>
              <a:ext cx="405660" cy="151472"/>
            </a:xfrm>
            <a:prstGeom prst="rect">
              <a:avLst/>
            </a:prstGeom>
          </p:spPr>
        </p:pic>
        <p:pic>
          <p:nvPicPr>
            <p:cNvPr id="8" name="图片 659">
              <a:extLst>
                <a:ext uri="{FF2B5EF4-FFF2-40B4-BE49-F238E27FC236}">
                  <a16:creationId xmlns:a16="http://schemas.microsoft.com/office/drawing/2014/main" id="{1C152ED1-A389-4E94-9432-8E0A0848AF33}"/>
                </a:ext>
              </a:extLst>
            </p:cNvPr>
            <p:cNvPicPr>
              <a:picLocks noChangeAspect="1"/>
            </p:cNvPicPr>
            <p:nvPr/>
          </p:nvPicPr>
          <p:blipFill>
            <a:blip r:embed="rId3" cstate="print"/>
            <a:stretch>
              <a:fillRect/>
            </a:stretch>
          </p:blipFill>
          <p:spPr>
            <a:xfrm flipH="1">
              <a:off x="2064328" y="3488281"/>
              <a:ext cx="345975" cy="129186"/>
            </a:xfrm>
            <a:prstGeom prst="rect">
              <a:avLst/>
            </a:prstGeom>
          </p:spPr>
        </p:pic>
      </p:grpSp>
      <p:sp>
        <p:nvSpPr>
          <p:cNvPr id="148" name="Title 1">
            <a:extLst>
              <a:ext uri="{FF2B5EF4-FFF2-40B4-BE49-F238E27FC236}">
                <a16:creationId xmlns:a16="http://schemas.microsoft.com/office/drawing/2014/main" id="{FAC7061C-C721-4188-92BB-0CF9AD52CF11}"/>
              </a:ext>
            </a:extLst>
          </p:cNvPr>
          <p:cNvSpPr>
            <a:spLocks noGrp="1"/>
          </p:cNvSpPr>
          <p:nvPr>
            <p:ph type="title"/>
          </p:nvPr>
        </p:nvSpPr>
        <p:spPr>
          <a:xfrm>
            <a:off x="340267" y="224736"/>
            <a:ext cx="11430552" cy="461627"/>
          </a:xfrm>
        </p:spPr>
        <p:txBody>
          <a:bodyPr>
            <a:normAutofit fontScale="90000"/>
          </a:bodyPr>
          <a:lstStyle/>
          <a:p>
            <a:r>
              <a:rPr lang="en-US" b="1" dirty="0">
                <a:solidFill>
                  <a:srgbClr val="00B0F0"/>
                </a:solidFill>
              </a:rPr>
              <a:t>Huawei Servers Have Been Powering MTN Networks</a:t>
            </a:r>
            <a:r>
              <a:rPr lang="en-US" sz="3100" b="1" dirty="0">
                <a:solidFill>
                  <a:srgbClr val="00B0F0"/>
                </a:solidFill>
              </a:rPr>
              <a:t> </a:t>
            </a:r>
          </a:p>
        </p:txBody>
      </p:sp>
      <p:sp>
        <p:nvSpPr>
          <p:cNvPr id="152" name="TextBox 151">
            <a:extLst>
              <a:ext uri="{FF2B5EF4-FFF2-40B4-BE49-F238E27FC236}">
                <a16:creationId xmlns:a16="http://schemas.microsoft.com/office/drawing/2014/main" id="{ADBF9256-FB07-4720-A7A5-489DD55034A3}"/>
              </a:ext>
            </a:extLst>
          </p:cNvPr>
          <p:cNvSpPr txBox="1"/>
          <p:nvPr/>
        </p:nvSpPr>
        <p:spPr>
          <a:xfrm>
            <a:off x="6685820" y="2902879"/>
            <a:ext cx="4515569" cy="1708160"/>
          </a:xfrm>
          <a:prstGeom prst="rect">
            <a:avLst/>
          </a:prstGeom>
          <a:noFill/>
        </p:spPr>
        <p:txBody>
          <a:bodyPr wrap="square">
            <a:spAutoFit/>
          </a:bodyPr>
          <a:lstStyle/>
          <a:p>
            <a:pPr marL="0" marR="0" lvl="0" indent="0" algn="ctr" defTabSz="1187679" rtl="0" eaLnBrk="1" fontAlgn="ctr" latinLnBrk="0" hangingPunct="1">
              <a:lnSpc>
                <a:spcPct val="100000"/>
              </a:lnSpc>
              <a:spcBef>
                <a:spcPts val="0"/>
              </a:spcBef>
              <a:spcAft>
                <a:spcPts val="0"/>
              </a:spcAft>
              <a:buClrTx/>
              <a:buSzTx/>
              <a:buFontTx/>
              <a:buNone/>
              <a:tabLst/>
              <a:defRPr/>
            </a:pPr>
            <a:r>
              <a:rPr lang="en-US" altLang="zh-CN" sz="1600" b="1" u="sng" dirty="0">
                <a:solidFill>
                  <a:srgbClr val="00B0F0"/>
                </a:solidFill>
                <a:latin typeface="Arial" panose="020B0604020202020204" pitchFamily="34" charset="0"/>
                <a:ea typeface="微软雅黑"/>
                <a:cs typeface="Arial" panose="020B0604020202020204" pitchFamily="34" charset="0"/>
              </a:rPr>
              <a:t>Applications Powered By Huawei Servers</a:t>
            </a:r>
            <a:endParaRPr kumimoji="0" lang="en-US" altLang="zh-CN" sz="1600" b="1" i="0" u="sng" strike="noStrike" kern="1200" cap="none" spc="0" normalizeH="0" baseline="0" noProof="0" dirty="0">
              <a:ln>
                <a:noFill/>
              </a:ln>
              <a:solidFill>
                <a:srgbClr val="00B0F0"/>
              </a:solidFill>
              <a:effectLst/>
              <a:uLnTx/>
              <a:uFillTx/>
              <a:latin typeface="Arial" panose="020B0604020202020204" pitchFamily="34" charset="0"/>
              <a:ea typeface="微软雅黑"/>
              <a:cs typeface="Arial" panose="020B0604020202020204" pitchFamily="34" charset="0"/>
            </a:endParaRPr>
          </a:p>
          <a:p>
            <a:pPr marL="568325" marR="0" lvl="0" indent="-163513" algn="l" defTabSz="1187679" rtl="0" eaLnBrk="1" fontAlgn="ctr" latinLnBrk="0" hangingPunct="1">
              <a:lnSpc>
                <a:spcPct val="100000"/>
              </a:lnSpc>
              <a:spcBef>
                <a:spcPts val="600"/>
              </a:spcBef>
              <a:spcAft>
                <a:spcPts val="0"/>
              </a:spcAft>
              <a:buClrTx/>
              <a:buSzTx/>
              <a:buFont typeface="Wingdings" panose="05000000000000000000" pitchFamily="2" charset="2"/>
              <a:buChar char="ü"/>
              <a:tabLst/>
              <a:defRPr/>
            </a:pPr>
            <a:r>
              <a:rPr kumimoji="0" lang="en-US" altLang="zh-CN" sz="1400" b="0" i="0" u="none" strike="noStrike" kern="1200" cap="none" spc="0" normalizeH="0" baseline="0" noProof="0" dirty="0">
                <a:ln>
                  <a:noFill/>
                </a:ln>
                <a:solidFill>
                  <a:srgbClr val="FFC000"/>
                </a:solidFill>
                <a:effectLst/>
                <a:uLnTx/>
                <a:uFillTx/>
                <a:latin typeface="Arial" panose="020B0604020202020204" pitchFamily="34" charset="0"/>
                <a:ea typeface="微软雅黑"/>
                <a:cs typeface="Arial" panose="020B0604020202020204" pitchFamily="34" charset="0"/>
              </a:rPr>
              <a:t>VAS Service:  </a:t>
            </a:r>
            <a:r>
              <a:rPr kumimoji="0" lang="en-US" altLang="zh-CN" sz="1400" b="0" i="0" u="none" strike="noStrike" kern="1200" cap="none" spc="0" normalizeH="0" baseline="0" noProof="0" dirty="0">
                <a:ln>
                  <a:noFill/>
                </a:ln>
                <a:solidFill>
                  <a:srgbClr val="00B0F0"/>
                </a:solidFill>
                <a:effectLst/>
                <a:uLnTx/>
                <a:uFillTx/>
                <a:latin typeface="Arial" panose="020B0604020202020204" pitchFamily="34" charset="0"/>
                <a:ea typeface="微软雅黑"/>
                <a:cs typeface="Arial" panose="020B0604020202020204" pitchFamily="34" charset="0"/>
              </a:rPr>
              <a:t>VAS Cloud, Voice mail</a:t>
            </a:r>
          </a:p>
          <a:p>
            <a:pPr marL="568325" marR="0" lvl="0" indent="-163513" algn="l" defTabSz="1187679"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1400" b="0" i="0" u="none" strike="noStrike" kern="1200" cap="none" spc="0" normalizeH="0" baseline="0" noProof="0" dirty="0">
                <a:ln>
                  <a:noFill/>
                </a:ln>
                <a:solidFill>
                  <a:srgbClr val="FFC000"/>
                </a:solidFill>
                <a:effectLst/>
                <a:uLnTx/>
                <a:uFillTx/>
                <a:latin typeface="Arial" panose="020B0604020202020204" pitchFamily="34" charset="0"/>
                <a:ea typeface="微软雅黑"/>
                <a:cs typeface="Arial" panose="020B0604020202020204" pitchFamily="34" charset="0"/>
              </a:rPr>
              <a:t>BSS &amp; OSS:   </a:t>
            </a:r>
            <a:r>
              <a:rPr kumimoji="0" lang="en-US" altLang="zh-CN" sz="1400" b="0" i="0" u="none" strike="noStrike" kern="1200" cap="none" spc="0" normalizeH="0" baseline="0" noProof="0" dirty="0">
                <a:ln>
                  <a:noFill/>
                </a:ln>
                <a:solidFill>
                  <a:srgbClr val="00B0F0"/>
                </a:solidFill>
                <a:effectLst/>
                <a:uLnTx/>
                <a:uFillTx/>
                <a:latin typeface="Arial" panose="020B0604020202020204" pitchFamily="34" charset="0"/>
                <a:ea typeface="微软雅黑"/>
                <a:cs typeface="Arial" panose="020B0604020202020204" pitchFamily="34" charset="0"/>
              </a:rPr>
              <a:t>Billing, CRM, MV-OSS, CEM</a:t>
            </a:r>
          </a:p>
          <a:p>
            <a:pPr marL="568325" marR="0" lvl="0" indent="-163513" algn="l" defTabSz="1187798"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1400" b="0" i="0" u="none" strike="noStrike" kern="1200" cap="none" spc="0" normalizeH="0" baseline="0" noProof="0" dirty="0">
                <a:ln>
                  <a:noFill/>
                </a:ln>
                <a:solidFill>
                  <a:srgbClr val="FFC000"/>
                </a:solidFill>
                <a:effectLst/>
                <a:uLnTx/>
                <a:uFillTx/>
                <a:latin typeface="Arial" panose="020B0604020202020204" pitchFamily="34" charset="0"/>
                <a:ea typeface="微软雅黑"/>
                <a:cs typeface="Arial" panose="020B0604020202020204" pitchFamily="34" charset="0"/>
              </a:rPr>
              <a:t>Core Network:  </a:t>
            </a:r>
            <a:r>
              <a:rPr kumimoji="0" lang="en-US" altLang="zh-CN" sz="1400" b="0" i="0" u="none" strike="noStrike" kern="1200" cap="none" spc="0" normalizeH="0" baseline="0" noProof="0" dirty="0">
                <a:ln>
                  <a:noFill/>
                </a:ln>
                <a:solidFill>
                  <a:srgbClr val="00B0F0"/>
                </a:solidFill>
                <a:effectLst/>
                <a:uLnTx/>
                <a:uFillTx/>
                <a:latin typeface="Arial" panose="020B0604020202020204" pitchFamily="34" charset="0"/>
                <a:ea typeface="微软雅黑"/>
                <a:cs typeface="Arial" panose="020B0604020202020204" pitchFamily="34" charset="0"/>
              </a:rPr>
              <a:t>vEPC, vMSE, vIMS, vSBC</a:t>
            </a:r>
          </a:p>
          <a:p>
            <a:pPr marL="568325" marR="0" lvl="0" indent="-163513" algn="l" defTabSz="1187679"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altLang="zh-CN" sz="1400" b="0" i="0" u="none" strike="noStrike" kern="1200" cap="none" spc="0" normalizeH="0" baseline="0" noProof="0" dirty="0">
                <a:ln>
                  <a:noFill/>
                </a:ln>
                <a:solidFill>
                  <a:srgbClr val="FFC000"/>
                </a:solidFill>
                <a:effectLst/>
                <a:uLnTx/>
                <a:uFillTx/>
                <a:latin typeface="Arial" panose="020B0604020202020204" pitchFamily="34" charset="0"/>
                <a:ea typeface="微软雅黑"/>
                <a:cs typeface="Arial" panose="020B0604020202020204" pitchFamily="34" charset="0"/>
              </a:rPr>
              <a:t>ITSS:   </a:t>
            </a:r>
            <a:r>
              <a:rPr kumimoji="0" lang="en-US" altLang="zh-CN" sz="1400" b="0" i="0" u="none" strike="noStrike" kern="1200" cap="none" spc="0" normalizeH="0" baseline="0" noProof="0" dirty="0">
                <a:ln>
                  <a:noFill/>
                </a:ln>
                <a:solidFill>
                  <a:srgbClr val="00B0F0"/>
                </a:solidFill>
                <a:effectLst/>
                <a:uLnTx/>
                <a:uFillTx/>
                <a:latin typeface="Arial" panose="020B0604020202020204" pitchFamily="34" charset="0"/>
                <a:ea typeface="微软雅黑"/>
                <a:cs typeface="Arial" panose="020B0604020202020204" pitchFamily="34" charset="0"/>
              </a:rPr>
              <a:t>Email, DNS cache, DMS, VDI, REMEDY, Load Runner, DMS, Reporting, Domain Controller, Audit Tracker, File Server</a:t>
            </a:r>
          </a:p>
        </p:txBody>
      </p:sp>
    </p:spTree>
    <p:extLst>
      <p:ext uri="{BB962C8B-B14F-4D97-AF65-F5344CB8AC3E}">
        <p14:creationId xmlns:p14="http://schemas.microsoft.com/office/powerpoint/2010/main" val="12340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31990A-AEE1-4F47-AF61-236AB57FC952}"/>
              </a:ext>
            </a:extLst>
          </p:cNvPr>
          <p:cNvSpPr/>
          <p:nvPr/>
        </p:nvSpPr>
        <p:spPr>
          <a:xfrm>
            <a:off x="731515" y="1396181"/>
            <a:ext cx="4763340" cy="456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4F66379-A325-4FD8-A0A5-20296204F83E}"/>
              </a:ext>
            </a:extLst>
          </p:cNvPr>
          <p:cNvSpPr>
            <a:spLocks noGrp="1"/>
          </p:cNvSpPr>
          <p:nvPr>
            <p:ph type="sldNum" sz="quarter" idx="12"/>
          </p:nvPr>
        </p:nvSpPr>
        <p:spPr>
          <a:xfrm>
            <a:off x="177004" y="6439301"/>
            <a:ext cx="458263" cy="21876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6" name="Title 1">
            <a:extLst>
              <a:ext uri="{FF2B5EF4-FFF2-40B4-BE49-F238E27FC236}">
                <a16:creationId xmlns:a16="http://schemas.microsoft.com/office/drawing/2014/main" id="{D93A6332-DADD-4743-A77B-BB6EF28EE470}"/>
              </a:ext>
            </a:extLst>
          </p:cNvPr>
          <p:cNvSpPr>
            <a:spLocks noGrp="1"/>
          </p:cNvSpPr>
          <p:nvPr>
            <p:ph type="title"/>
          </p:nvPr>
        </p:nvSpPr>
        <p:spPr>
          <a:xfrm>
            <a:off x="340267" y="224736"/>
            <a:ext cx="11430552" cy="461627"/>
          </a:xfrm>
        </p:spPr>
        <p:txBody>
          <a:bodyPr>
            <a:normAutofit fontScale="90000"/>
          </a:bodyPr>
          <a:lstStyle/>
          <a:p>
            <a:r>
              <a:rPr lang="en-US" b="1" dirty="0">
                <a:solidFill>
                  <a:srgbClr val="00B0F0"/>
                </a:solidFill>
              </a:rPr>
              <a:t>Huawei Servers: Honored </a:t>
            </a:r>
            <a:r>
              <a:rPr lang="en-US" sz="3100" b="1" dirty="0">
                <a:solidFill>
                  <a:srgbClr val="00B0F0"/>
                </a:solidFill>
              </a:rPr>
              <a:t>On Orange Procurement Short-List </a:t>
            </a:r>
          </a:p>
        </p:txBody>
      </p:sp>
      <p:sp>
        <p:nvSpPr>
          <p:cNvPr id="12" name="矩形 5">
            <a:extLst>
              <a:ext uri="{FF2B5EF4-FFF2-40B4-BE49-F238E27FC236}">
                <a16:creationId xmlns:a16="http://schemas.microsoft.com/office/drawing/2014/main" id="{C977E35C-EB08-43A6-AE4C-BC568CD94AF5}"/>
              </a:ext>
            </a:extLst>
          </p:cNvPr>
          <p:cNvSpPr/>
          <p:nvPr/>
        </p:nvSpPr>
        <p:spPr>
          <a:xfrm>
            <a:off x="731515" y="4693511"/>
            <a:ext cx="4830015" cy="1169551"/>
          </a:xfrm>
          <a:prstGeom prst="rect">
            <a:avLst/>
          </a:prstGeom>
        </p:spPr>
        <p:txBody>
          <a:bodyPr wrap="square">
            <a:spAutoFit/>
          </a:bodyPr>
          <a:lstStyle/>
          <a:p>
            <a:pPr eaLnBrk="0" fontAlgn="base" hangingPunct="0">
              <a:spcBef>
                <a:spcPct val="0"/>
              </a:spcBef>
              <a:spcAft>
                <a:spcPct val="0"/>
              </a:spcAft>
            </a:pPr>
            <a:r>
              <a:rPr lang="zh-CN" altLang="zh-CN" sz="1400" dirty="0">
                <a:solidFill>
                  <a:srgbClr val="222222"/>
                </a:solidFill>
                <a:ea typeface="inherit"/>
                <a:cs typeface="Arial" panose="020B0604020202020204" pitchFamily="34" charset="0"/>
              </a:rPr>
              <a:t>Orange </a:t>
            </a:r>
            <a:r>
              <a:rPr lang="en-US" altLang="zh-CN" sz="1400" dirty="0">
                <a:solidFill>
                  <a:srgbClr val="222222"/>
                </a:solidFill>
                <a:ea typeface="inherit"/>
                <a:cs typeface="Arial" panose="020B0604020202020204" pitchFamily="34" charset="0"/>
              </a:rPr>
              <a:t>Group</a:t>
            </a:r>
            <a:r>
              <a:rPr lang="zh-CN" altLang="zh-CN" sz="1400" dirty="0">
                <a:solidFill>
                  <a:srgbClr val="222222"/>
                </a:solidFill>
                <a:ea typeface="inherit"/>
                <a:cs typeface="Arial" panose="020B0604020202020204" pitchFamily="34" charset="0"/>
              </a:rPr>
              <a:t> (French: Orange SA, Orange), formerly known as France Télécom SA, is France's leading telecommunications company with more than 220,000 employees worldwide and approximately 90 million customers. (including the overseas provinces of France).</a:t>
            </a:r>
            <a:r>
              <a:rPr lang="zh-CN" altLang="zh-CN" sz="1400" dirty="0">
                <a:solidFill>
                  <a:srgbClr val="1D1D1A"/>
                </a:solidFill>
                <a:ea typeface="等线" panose="02010600030101010101" pitchFamily="2" charset="-122"/>
                <a:cs typeface="Arial" panose="020B0604020202020204" pitchFamily="34" charset="0"/>
              </a:rPr>
              <a:t> </a:t>
            </a:r>
          </a:p>
        </p:txBody>
      </p:sp>
      <p:grpSp>
        <p:nvGrpSpPr>
          <p:cNvPr id="18" name="组合 7">
            <a:extLst>
              <a:ext uri="{FF2B5EF4-FFF2-40B4-BE49-F238E27FC236}">
                <a16:creationId xmlns:a16="http://schemas.microsoft.com/office/drawing/2014/main" id="{B3A32534-8197-40C7-BC23-A51F38C2543F}"/>
              </a:ext>
            </a:extLst>
          </p:cNvPr>
          <p:cNvGrpSpPr/>
          <p:nvPr/>
        </p:nvGrpSpPr>
        <p:grpSpPr>
          <a:xfrm>
            <a:off x="731515" y="1386557"/>
            <a:ext cx="4763340" cy="3035515"/>
            <a:chOff x="232171" y="1307885"/>
            <a:chExt cx="4763340" cy="3164964"/>
          </a:xfrm>
        </p:grpSpPr>
        <p:pic>
          <p:nvPicPr>
            <p:cNvPr id="19" name="图片 6">
              <a:extLst>
                <a:ext uri="{FF2B5EF4-FFF2-40B4-BE49-F238E27FC236}">
                  <a16:creationId xmlns:a16="http://schemas.microsoft.com/office/drawing/2014/main" id="{70EBE92D-EE1B-497B-A449-5F9F445A9855}"/>
                </a:ext>
              </a:extLst>
            </p:cNvPr>
            <p:cNvPicPr>
              <a:picLocks noChangeAspect="1"/>
            </p:cNvPicPr>
            <p:nvPr/>
          </p:nvPicPr>
          <p:blipFill>
            <a:blip r:embed="rId3"/>
            <a:stretch>
              <a:fillRect/>
            </a:stretch>
          </p:blipFill>
          <p:spPr>
            <a:xfrm>
              <a:off x="232171" y="1308248"/>
              <a:ext cx="4763340" cy="3164601"/>
            </a:xfrm>
            <a:prstGeom prst="rect">
              <a:avLst/>
            </a:prstGeom>
          </p:spPr>
        </p:pic>
        <p:pic>
          <p:nvPicPr>
            <p:cNvPr id="20" name="图片 4">
              <a:extLst>
                <a:ext uri="{FF2B5EF4-FFF2-40B4-BE49-F238E27FC236}">
                  <a16:creationId xmlns:a16="http://schemas.microsoft.com/office/drawing/2014/main" id="{5B305FF6-47C1-48A2-B1A2-0EB2C12C3D50}"/>
                </a:ext>
              </a:extLst>
            </p:cNvPr>
            <p:cNvPicPr>
              <a:picLocks noChangeAspect="1"/>
            </p:cNvPicPr>
            <p:nvPr/>
          </p:nvPicPr>
          <p:blipFill>
            <a:blip r:embed="rId4"/>
            <a:stretch>
              <a:fillRect/>
            </a:stretch>
          </p:blipFill>
          <p:spPr>
            <a:xfrm>
              <a:off x="232171" y="1307885"/>
              <a:ext cx="1082279" cy="675314"/>
            </a:xfrm>
            <a:prstGeom prst="rect">
              <a:avLst/>
            </a:prstGeom>
          </p:spPr>
        </p:pic>
      </p:grpSp>
      <p:sp>
        <p:nvSpPr>
          <p:cNvPr id="21" name="矩形 35">
            <a:extLst>
              <a:ext uri="{FF2B5EF4-FFF2-40B4-BE49-F238E27FC236}">
                <a16:creationId xmlns:a16="http://schemas.microsoft.com/office/drawing/2014/main" id="{A5ACE4C9-C6F4-49F9-BDBA-E5B9D0CFFF78}"/>
              </a:ext>
            </a:extLst>
          </p:cNvPr>
          <p:cNvSpPr/>
          <p:nvPr/>
        </p:nvSpPr>
        <p:spPr>
          <a:xfrm>
            <a:off x="5646821" y="3082210"/>
            <a:ext cx="5852160" cy="1197864"/>
          </a:xfrm>
          <a:prstGeom prst="rect">
            <a:avLst/>
          </a:prstGeom>
          <a:solidFill>
            <a:srgbClr val="002060"/>
          </a:solidFill>
        </p:spPr>
        <p:txBody>
          <a:bodyPr wrap="square">
            <a:noAutofit/>
          </a:bodyPr>
          <a:lstStyle/>
          <a:p>
            <a:pPr algn="ctr" defTabSz="914478">
              <a:spcBef>
                <a:spcPts val="600"/>
              </a:spcBef>
            </a:pPr>
            <a:r>
              <a:rPr lang="en-US" altLang="zh-CN" sz="2000" kern="100" dirty="0">
                <a:solidFill>
                  <a:srgbClr val="00B050"/>
                </a:solidFill>
                <a:ea typeface="Times New Roman" panose="02020603050405020304" pitchFamily="18" charset="0"/>
                <a:cs typeface="Arial" panose="020B0604020202020204" pitchFamily="34" charset="0"/>
              </a:rPr>
              <a:t>Huawei Servers Honored on the Short-List</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Pro 1288 V5, 2288 V5 for IT &amp; B2B</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E9000 V5 for NFV</a:t>
            </a:r>
          </a:p>
        </p:txBody>
      </p:sp>
      <p:sp>
        <p:nvSpPr>
          <p:cNvPr id="22" name="矩形 35">
            <a:extLst>
              <a:ext uri="{FF2B5EF4-FFF2-40B4-BE49-F238E27FC236}">
                <a16:creationId xmlns:a16="http://schemas.microsoft.com/office/drawing/2014/main" id="{5831D6CD-DA0E-427C-9E06-F1AB9FBB2E34}"/>
              </a:ext>
            </a:extLst>
          </p:cNvPr>
          <p:cNvSpPr/>
          <p:nvPr/>
        </p:nvSpPr>
        <p:spPr>
          <a:xfrm>
            <a:off x="5643613" y="1396181"/>
            <a:ext cx="5852160" cy="1587169"/>
          </a:xfrm>
          <a:prstGeom prst="rect">
            <a:avLst/>
          </a:prstGeom>
          <a:solidFill>
            <a:srgbClr val="0070C0"/>
          </a:solidFill>
        </p:spPr>
        <p:txBody>
          <a:bodyPr wrap="square">
            <a:noAutofit/>
          </a:bodyPr>
          <a:lstStyle/>
          <a:p>
            <a:pPr algn="ctr" defTabSz="914478">
              <a:spcBef>
                <a:spcPts val="600"/>
              </a:spcBef>
            </a:pPr>
            <a:r>
              <a:rPr lang="en-US" altLang="zh-CN" sz="2000" kern="100" dirty="0">
                <a:solidFill>
                  <a:srgbClr val="00B0F0"/>
                </a:solidFill>
                <a:ea typeface="Times New Roman" panose="02020603050405020304" pitchFamily="18" charset="0"/>
                <a:cs typeface="Arial" panose="020B0604020202020204" pitchFamily="34" charset="0"/>
              </a:rPr>
              <a:t>Why Huawei?</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High Performance, Reliability, Scalability &amp; Quality</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Second Source to Break Monopoly</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To Lower TCO </a:t>
            </a:r>
          </a:p>
        </p:txBody>
      </p:sp>
      <p:pic>
        <p:nvPicPr>
          <p:cNvPr id="23" name="Picture 2" descr="E:\Onebox\服务器\V5上市\V5 2路机架服务器 MOR\02 产品照片集\2288H V5\2288H_gai_03.png">
            <a:extLst>
              <a:ext uri="{FF2B5EF4-FFF2-40B4-BE49-F238E27FC236}">
                <a16:creationId xmlns:a16="http://schemas.microsoft.com/office/drawing/2014/main" id="{F4F74B82-CFE4-4503-A1D8-7EBFB3434282}"/>
              </a:ext>
            </a:extLst>
          </p:cNvPr>
          <p:cNvPicPr>
            <a:picLocks noChangeAspect="1" noChangeArrowheads="1"/>
          </p:cNvPicPr>
          <p:nvPr/>
        </p:nvPicPr>
        <p:blipFill rotWithShape="1">
          <a:blip r:embed="rId5" cstate="print"/>
          <a:srcRect l="2212" t="16179" r="5446" b="41537"/>
          <a:stretch/>
        </p:blipFill>
        <p:spPr bwMode="auto">
          <a:xfrm>
            <a:off x="7855147" y="4799658"/>
            <a:ext cx="1594585" cy="461704"/>
          </a:xfrm>
          <a:prstGeom prst="rect">
            <a:avLst/>
          </a:prstGeom>
          <a:noFill/>
        </p:spPr>
      </p:pic>
      <p:pic>
        <p:nvPicPr>
          <p:cNvPr id="24" name="Picture 2" descr="E:\Onebox\服务器\V5上市\V5 2路机架服务器 MOR\02 产品照片集\1288H V5\1288H  04.png">
            <a:extLst>
              <a:ext uri="{FF2B5EF4-FFF2-40B4-BE49-F238E27FC236}">
                <a16:creationId xmlns:a16="http://schemas.microsoft.com/office/drawing/2014/main" id="{E296E06B-672E-49FE-84BF-B79BA9B8E2BB}"/>
              </a:ext>
            </a:extLst>
          </p:cNvPr>
          <p:cNvPicPr>
            <a:picLocks noChangeAspect="1" noChangeArrowheads="1"/>
          </p:cNvPicPr>
          <p:nvPr/>
        </p:nvPicPr>
        <p:blipFill rotWithShape="1">
          <a:blip r:embed="rId6" cstate="print"/>
          <a:srcRect t="21257" r="2871" b="39960"/>
          <a:stretch/>
        </p:blipFill>
        <p:spPr bwMode="auto">
          <a:xfrm>
            <a:off x="5827161" y="4815268"/>
            <a:ext cx="1808881" cy="406270"/>
          </a:xfrm>
          <a:prstGeom prst="rect">
            <a:avLst/>
          </a:prstGeom>
          <a:noFill/>
        </p:spPr>
      </p:pic>
      <p:pic>
        <p:nvPicPr>
          <p:cNvPr id="25" name="Picture 2">
            <a:extLst>
              <a:ext uri="{FF2B5EF4-FFF2-40B4-BE49-F238E27FC236}">
                <a16:creationId xmlns:a16="http://schemas.microsoft.com/office/drawing/2014/main" id="{08F7582B-2497-436B-8CD1-B36C6214D3B9}"/>
              </a:ext>
            </a:extLst>
          </p:cNvP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03188" y="4574265"/>
            <a:ext cx="1036320" cy="888275"/>
          </a:xfrm>
          <a:prstGeom prst="rect">
            <a:avLst/>
          </a:prstGeom>
          <a:noFill/>
          <a:ln w="9525">
            <a:noFill/>
            <a:miter lim="800000"/>
            <a:headEnd/>
            <a:tailEnd/>
          </a:ln>
        </p:spPr>
      </p:pic>
      <p:sp>
        <p:nvSpPr>
          <p:cNvPr id="26" name="TextBox 25">
            <a:extLst>
              <a:ext uri="{FF2B5EF4-FFF2-40B4-BE49-F238E27FC236}">
                <a16:creationId xmlns:a16="http://schemas.microsoft.com/office/drawing/2014/main" id="{0D2D5081-C150-4D42-846F-A2A29BA25AD0}"/>
              </a:ext>
            </a:extLst>
          </p:cNvPr>
          <p:cNvSpPr txBox="1"/>
          <p:nvPr/>
        </p:nvSpPr>
        <p:spPr>
          <a:xfrm>
            <a:off x="10003188" y="5462540"/>
            <a:ext cx="906247" cy="225990"/>
          </a:xfrm>
          <a:prstGeom prst="rect">
            <a:avLst/>
          </a:prstGeom>
          <a:noFill/>
        </p:spPr>
        <p:txBody>
          <a:bodyPr wrap="square" rtlCol="0">
            <a:noAutofit/>
          </a:bodyPr>
          <a:lstStyle/>
          <a:p>
            <a:pPr defTabSz="914478" fontAlgn="ctr"/>
            <a:r>
              <a:rPr lang="en-US" sz="1200" dirty="0">
                <a:solidFill>
                  <a:srgbClr val="00B0F0"/>
                </a:solidFill>
                <a:cs typeface="Arial" pitchFamily="34" charset="0"/>
              </a:rPr>
              <a:t>E9000 V5</a:t>
            </a:r>
          </a:p>
        </p:txBody>
      </p:sp>
      <p:sp>
        <p:nvSpPr>
          <p:cNvPr id="27" name="TextBox 26">
            <a:extLst>
              <a:ext uri="{FF2B5EF4-FFF2-40B4-BE49-F238E27FC236}">
                <a16:creationId xmlns:a16="http://schemas.microsoft.com/office/drawing/2014/main" id="{D150B55D-6109-4FBD-BF32-D16688E1106A}"/>
              </a:ext>
            </a:extLst>
          </p:cNvPr>
          <p:cNvSpPr txBox="1"/>
          <p:nvPr/>
        </p:nvSpPr>
        <p:spPr>
          <a:xfrm>
            <a:off x="8189499" y="5219932"/>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RH2288 V5</a:t>
            </a:r>
          </a:p>
        </p:txBody>
      </p:sp>
      <p:sp>
        <p:nvSpPr>
          <p:cNvPr id="28" name="TextBox 27">
            <a:extLst>
              <a:ext uri="{FF2B5EF4-FFF2-40B4-BE49-F238E27FC236}">
                <a16:creationId xmlns:a16="http://schemas.microsoft.com/office/drawing/2014/main" id="{BD655E85-CFE8-4AF7-A247-36954D2EE989}"/>
              </a:ext>
            </a:extLst>
          </p:cNvPr>
          <p:cNvSpPr txBox="1"/>
          <p:nvPr/>
        </p:nvSpPr>
        <p:spPr>
          <a:xfrm>
            <a:off x="6216183" y="5156982"/>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RH1288 V5</a:t>
            </a:r>
          </a:p>
        </p:txBody>
      </p:sp>
    </p:spTree>
    <p:extLst>
      <p:ext uri="{BB962C8B-B14F-4D97-AF65-F5344CB8AC3E}">
        <p14:creationId xmlns:p14="http://schemas.microsoft.com/office/powerpoint/2010/main" val="3747054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Rectangle 278">
            <a:extLst>
              <a:ext uri="{FF2B5EF4-FFF2-40B4-BE49-F238E27FC236}">
                <a16:creationId xmlns:a16="http://schemas.microsoft.com/office/drawing/2014/main" id="{F739D7D1-FF64-49BA-9EA1-108754EA6686}"/>
              </a:ext>
            </a:extLst>
          </p:cNvPr>
          <p:cNvSpPr/>
          <p:nvPr/>
        </p:nvSpPr>
        <p:spPr>
          <a:xfrm>
            <a:off x="412894" y="918514"/>
            <a:ext cx="11357925" cy="53304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486558D-02AB-499A-B921-6867B755046B}"/>
              </a:ext>
            </a:extLst>
          </p:cNvPr>
          <p:cNvSpPr>
            <a:spLocks noGrp="1"/>
          </p:cNvSpPr>
          <p:nvPr>
            <p:ph type="sldNum" sz="quarter" idx="12"/>
          </p:nvPr>
        </p:nvSpPr>
        <p:spPr>
          <a:xfrm>
            <a:off x="157753" y="6415562"/>
            <a:ext cx="512806" cy="300257"/>
          </a:xfrm>
        </p:spPr>
        <p:txBody>
          <a:bodyPr/>
          <a:lstStyle/>
          <a:p>
            <a:fld id="{3B917CB5-27BD-4ECA-9D86-80D4B900A204}" type="slidenum">
              <a:rPr lang="en-US" smtClean="0"/>
              <a:t>15</a:t>
            </a:fld>
            <a:endParaRPr lang="en-US" dirty="0"/>
          </a:p>
        </p:txBody>
      </p:sp>
      <p:grpSp>
        <p:nvGrpSpPr>
          <p:cNvPr id="6" name="组合 17">
            <a:extLst>
              <a:ext uri="{FF2B5EF4-FFF2-40B4-BE49-F238E27FC236}">
                <a16:creationId xmlns:a16="http://schemas.microsoft.com/office/drawing/2014/main" id="{139A924A-07F5-4A32-823F-4187301A283B}"/>
              </a:ext>
            </a:extLst>
          </p:cNvPr>
          <p:cNvGrpSpPr/>
          <p:nvPr/>
        </p:nvGrpSpPr>
        <p:grpSpPr>
          <a:xfrm>
            <a:off x="496921" y="997353"/>
            <a:ext cx="10829848" cy="5122529"/>
            <a:chOff x="399547" y="5713986"/>
            <a:chExt cx="6459360" cy="3014253"/>
          </a:xfrm>
        </p:grpSpPr>
        <p:grpSp>
          <p:nvGrpSpPr>
            <p:cNvPr id="7" name="Group 77">
              <a:extLst>
                <a:ext uri="{FF2B5EF4-FFF2-40B4-BE49-F238E27FC236}">
                  <a16:creationId xmlns:a16="http://schemas.microsoft.com/office/drawing/2014/main" id="{3A53CB7D-22AA-4191-B45F-9EEF98313DA3}"/>
                </a:ext>
              </a:extLst>
            </p:cNvPr>
            <p:cNvGrpSpPr/>
            <p:nvPr/>
          </p:nvGrpSpPr>
          <p:grpSpPr>
            <a:xfrm>
              <a:off x="3820240" y="6394115"/>
              <a:ext cx="2410012" cy="2334124"/>
              <a:chOff x="4139003" y="1364613"/>
              <a:chExt cx="4733547" cy="4623561"/>
            </a:xfrm>
          </p:grpSpPr>
          <p:sp>
            <p:nvSpPr>
              <p:cNvPr id="206" name="Freeform 1791">
                <a:extLst>
                  <a:ext uri="{FF2B5EF4-FFF2-40B4-BE49-F238E27FC236}">
                    <a16:creationId xmlns:a16="http://schemas.microsoft.com/office/drawing/2014/main" id="{EA482123-1F8C-429B-BF67-1073B8BF98D8}"/>
                  </a:ext>
                </a:extLst>
              </p:cNvPr>
              <p:cNvSpPr>
                <a:spLocks noChangeAspect="1"/>
              </p:cNvSpPr>
              <p:nvPr/>
            </p:nvSpPr>
            <p:spPr bwMode="auto">
              <a:xfrm>
                <a:off x="8165805" y="2317208"/>
                <a:ext cx="39448" cy="92937"/>
              </a:xfrm>
              <a:custGeom>
                <a:avLst/>
                <a:gdLst>
                  <a:gd name="T0" fmla="*/ 0 w 33"/>
                  <a:gd name="T1" fmla="*/ 0 h 85"/>
                  <a:gd name="T2" fmla="*/ 0 w 33"/>
                  <a:gd name="T3" fmla="*/ 0 h 85"/>
                  <a:gd name="T4" fmla="*/ 0 w 33"/>
                  <a:gd name="T5" fmla="*/ 0 h 85"/>
                  <a:gd name="T6" fmla="*/ 0 w 33"/>
                  <a:gd name="T7" fmla="*/ 0 h 85"/>
                  <a:gd name="T8" fmla="*/ 0 w 33"/>
                  <a:gd name="T9" fmla="*/ 0 h 85"/>
                  <a:gd name="T10" fmla="*/ 0 w 33"/>
                  <a:gd name="T11" fmla="*/ 0 h 85"/>
                  <a:gd name="T12" fmla="*/ 0 w 33"/>
                  <a:gd name="T13" fmla="*/ 0 h 85"/>
                  <a:gd name="T14" fmla="*/ 0 60000 65536"/>
                  <a:gd name="T15" fmla="*/ 0 60000 65536"/>
                  <a:gd name="T16" fmla="*/ 0 60000 65536"/>
                  <a:gd name="T17" fmla="*/ 0 60000 65536"/>
                  <a:gd name="T18" fmla="*/ 0 60000 65536"/>
                  <a:gd name="T19" fmla="*/ 0 60000 65536"/>
                  <a:gd name="T20" fmla="*/ 0 60000 65536"/>
                  <a:gd name="T21" fmla="*/ 0 w 33"/>
                  <a:gd name="T22" fmla="*/ 0 h 85"/>
                  <a:gd name="T23" fmla="*/ 33 w 33"/>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85">
                    <a:moveTo>
                      <a:pt x="19" y="82"/>
                    </a:moveTo>
                    <a:lnTo>
                      <a:pt x="15" y="85"/>
                    </a:lnTo>
                    <a:lnTo>
                      <a:pt x="2" y="75"/>
                    </a:lnTo>
                    <a:lnTo>
                      <a:pt x="0" y="25"/>
                    </a:lnTo>
                    <a:lnTo>
                      <a:pt x="16" y="0"/>
                    </a:lnTo>
                    <a:lnTo>
                      <a:pt x="33" y="45"/>
                    </a:lnTo>
                    <a:lnTo>
                      <a:pt x="19" y="8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07" name="Freeform 1792">
                <a:extLst>
                  <a:ext uri="{FF2B5EF4-FFF2-40B4-BE49-F238E27FC236}">
                    <a16:creationId xmlns:a16="http://schemas.microsoft.com/office/drawing/2014/main" id="{2E221AC3-9858-4960-B9BD-3A5195FBFD8A}"/>
                  </a:ext>
                </a:extLst>
              </p:cNvPr>
              <p:cNvSpPr>
                <a:spLocks noChangeAspect="1"/>
              </p:cNvSpPr>
              <p:nvPr/>
            </p:nvSpPr>
            <p:spPr bwMode="auto">
              <a:xfrm>
                <a:off x="7646429" y="1498209"/>
                <a:ext cx="1226121" cy="871275"/>
              </a:xfrm>
              <a:custGeom>
                <a:avLst/>
                <a:gdLst>
                  <a:gd name="T0" fmla="*/ 0 w 992"/>
                  <a:gd name="T1" fmla="*/ 0 h 800"/>
                  <a:gd name="T2" fmla="*/ 0 w 992"/>
                  <a:gd name="T3" fmla="*/ 0 h 800"/>
                  <a:gd name="T4" fmla="*/ 0 w 992"/>
                  <a:gd name="T5" fmla="*/ 0 h 800"/>
                  <a:gd name="T6" fmla="*/ 0 w 992"/>
                  <a:gd name="T7" fmla="*/ 0 h 800"/>
                  <a:gd name="T8" fmla="*/ 0 w 992"/>
                  <a:gd name="T9" fmla="*/ 0 h 800"/>
                  <a:gd name="T10" fmla="*/ 0 w 992"/>
                  <a:gd name="T11" fmla="*/ 0 h 800"/>
                  <a:gd name="T12" fmla="*/ 0 w 992"/>
                  <a:gd name="T13" fmla="*/ 0 h 800"/>
                  <a:gd name="T14" fmla="*/ 0 w 992"/>
                  <a:gd name="T15" fmla="*/ 0 h 800"/>
                  <a:gd name="T16" fmla="*/ 0 w 992"/>
                  <a:gd name="T17" fmla="*/ 0 h 800"/>
                  <a:gd name="T18" fmla="*/ 0 w 992"/>
                  <a:gd name="T19" fmla="*/ 0 h 800"/>
                  <a:gd name="T20" fmla="*/ 0 w 992"/>
                  <a:gd name="T21" fmla="*/ 0 h 800"/>
                  <a:gd name="T22" fmla="*/ 0 w 992"/>
                  <a:gd name="T23" fmla="*/ 0 h 800"/>
                  <a:gd name="T24" fmla="*/ 0 w 992"/>
                  <a:gd name="T25" fmla="*/ 0 h 800"/>
                  <a:gd name="T26" fmla="*/ 0 w 992"/>
                  <a:gd name="T27" fmla="*/ 0 h 800"/>
                  <a:gd name="T28" fmla="*/ 0 w 992"/>
                  <a:gd name="T29" fmla="*/ 0 h 800"/>
                  <a:gd name="T30" fmla="*/ 0 w 992"/>
                  <a:gd name="T31" fmla="*/ 0 h 800"/>
                  <a:gd name="T32" fmla="*/ 0 w 992"/>
                  <a:gd name="T33" fmla="*/ 0 h 800"/>
                  <a:gd name="T34" fmla="*/ 0 w 992"/>
                  <a:gd name="T35" fmla="*/ 0 h 800"/>
                  <a:gd name="T36" fmla="*/ 0 w 992"/>
                  <a:gd name="T37" fmla="*/ 0 h 800"/>
                  <a:gd name="T38" fmla="*/ 0 w 992"/>
                  <a:gd name="T39" fmla="*/ 0 h 800"/>
                  <a:gd name="T40" fmla="*/ 0 w 992"/>
                  <a:gd name="T41" fmla="*/ 0 h 800"/>
                  <a:gd name="T42" fmla="*/ 0 w 992"/>
                  <a:gd name="T43" fmla="*/ 0 h 800"/>
                  <a:gd name="T44" fmla="*/ 0 w 992"/>
                  <a:gd name="T45" fmla="*/ 0 h 800"/>
                  <a:gd name="T46" fmla="*/ 0 w 992"/>
                  <a:gd name="T47" fmla="*/ 0 h 800"/>
                  <a:gd name="T48" fmla="*/ 0 w 992"/>
                  <a:gd name="T49" fmla="*/ 0 h 800"/>
                  <a:gd name="T50" fmla="*/ 0 w 992"/>
                  <a:gd name="T51" fmla="*/ 0 h 800"/>
                  <a:gd name="T52" fmla="*/ 0 w 992"/>
                  <a:gd name="T53" fmla="*/ 0 h 800"/>
                  <a:gd name="T54" fmla="*/ 0 w 992"/>
                  <a:gd name="T55" fmla="*/ 0 h 800"/>
                  <a:gd name="T56" fmla="*/ 0 w 992"/>
                  <a:gd name="T57" fmla="*/ 0 h 800"/>
                  <a:gd name="T58" fmla="*/ 0 w 992"/>
                  <a:gd name="T59" fmla="*/ 0 h 800"/>
                  <a:gd name="T60" fmla="*/ 0 w 992"/>
                  <a:gd name="T61" fmla="*/ 0 h 800"/>
                  <a:gd name="T62" fmla="*/ 0 w 992"/>
                  <a:gd name="T63" fmla="*/ 0 h 800"/>
                  <a:gd name="T64" fmla="*/ 0 w 992"/>
                  <a:gd name="T65" fmla="*/ 0 h 800"/>
                  <a:gd name="T66" fmla="*/ 0 w 992"/>
                  <a:gd name="T67" fmla="*/ 0 h 800"/>
                  <a:gd name="T68" fmla="*/ 0 w 992"/>
                  <a:gd name="T69" fmla="*/ 0 h 800"/>
                  <a:gd name="T70" fmla="*/ 0 w 992"/>
                  <a:gd name="T71" fmla="*/ 0 h 800"/>
                  <a:gd name="T72" fmla="*/ 0 w 992"/>
                  <a:gd name="T73" fmla="*/ 0 h 800"/>
                  <a:gd name="T74" fmla="*/ 0 w 992"/>
                  <a:gd name="T75" fmla="*/ 0 h 800"/>
                  <a:gd name="T76" fmla="*/ 0 w 992"/>
                  <a:gd name="T77" fmla="*/ 0 h 800"/>
                  <a:gd name="T78" fmla="*/ 0 w 992"/>
                  <a:gd name="T79" fmla="*/ 0 h 8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92"/>
                  <a:gd name="T121" fmla="*/ 0 h 800"/>
                  <a:gd name="T122" fmla="*/ 992 w 992"/>
                  <a:gd name="T123" fmla="*/ 800 h 8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92" h="800">
                    <a:moveTo>
                      <a:pt x="138" y="363"/>
                    </a:moveTo>
                    <a:lnTo>
                      <a:pt x="112" y="326"/>
                    </a:lnTo>
                    <a:lnTo>
                      <a:pt x="107" y="296"/>
                    </a:lnTo>
                    <a:lnTo>
                      <a:pt x="124" y="245"/>
                    </a:lnTo>
                    <a:lnTo>
                      <a:pt x="124" y="220"/>
                    </a:lnTo>
                    <a:lnTo>
                      <a:pt x="91" y="203"/>
                    </a:lnTo>
                    <a:lnTo>
                      <a:pt x="46" y="139"/>
                    </a:lnTo>
                    <a:lnTo>
                      <a:pt x="16" y="100"/>
                    </a:lnTo>
                    <a:lnTo>
                      <a:pt x="6" y="45"/>
                    </a:lnTo>
                    <a:lnTo>
                      <a:pt x="0" y="15"/>
                    </a:lnTo>
                    <a:lnTo>
                      <a:pt x="19" y="0"/>
                    </a:lnTo>
                    <a:lnTo>
                      <a:pt x="25" y="5"/>
                    </a:lnTo>
                    <a:lnTo>
                      <a:pt x="31" y="14"/>
                    </a:lnTo>
                    <a:lnTo>
                      <a:pt x="86" y="45"/>
                    </a:lnTo>
                    <a:lnTo>
                      <a:pt x="122" y="29"/>
                    </a:lnTo>
                    <a:lnTo>
                      <a:pt x="170" y="0"/>
                    </a:lnTo>
                    <a:lnTo>
                      <a:pt x="182" y="30"/>
                    </a:lnTo>
                    <a:lnTo>
                      <a:pt x="177" y="41"/>
                    </a:lnTo>
                    <a:lnTo>
                      <a:pt x="219" y="69"/>
                    </a:lnTo>
                    <a:lnTo>
                      <a:pt x="246" y="118"/>
                    </a:lnTo>
                    <a:lnTo>
                      <a:pt x="298" y="141"/>
                    </a:lnTo>
                    <a:lnTo>
                      <a:pt x="341" y="156"/>
                    </a:lnTo>
                    <a:lnTo>
                      <a:pt x="385" y="171"/>
                    </a:lnTo>
                    <a:lnTo>
                      <a:pt x="427" y="162"/>
                    </a:lnTo>
                    <a:lnTo>
                      <a:pt x="458" y="156"/>
                    </a:lnTo>
                    <a:lnTo>
                      <a:pt x="468" y="148"/>
                    </a:lnTo>
                    <a:lnTo>
                      <a:pt x="459" y="129"/>
                    </a:lnTo>
                    <a:lnTo>
                      <a:pt x="474" y="130"/>
                    </a:lnTo>
                    <a:lnTo>
                      <a:pt x="509" y="96"/>
                    </a:lnTo>
                    <a:lnTo>
                      <a:pt x="561" y="89"/>
                    </a:lnTo>
                    <a:lnTo>
                      <a:pt x="603" y="84"/>
                    </a:lnTo>
                    <a:lnTo>
                      <a:pt x="677" y="112"/>
                    </a:lnTo>
                    <a:lnTo>
                      <a:pt x="718" y="138"/>
                    </a:lnTo>
                    <a:lnTo>
                      <a:pt x="756" y="162"/>
                    </a:lnTo>
                    <a:lnTo>
                      <a:pt x="798" y="168"/>
                    </a:lnTo>
                    <a:lnTo>
                      <a:pt x="818" y="226"/>
                    </a:lnTo>
                    <a:lnTo>
                      <a:pt x="807" y="288"/>
                    </a:lnTo>
                    <a:lnTo>
                      <a:pt x="803" y="296"/>
                    </a:lnTo>
                    <a:lnTo>
                      <a:pt x="803" y="324"/>
                    </a:lnTo>
                    <a:lnTo>
                      <a:pt x="822" y="339"/>
                    </a:lnTo>
                    <a:lnTo>
                      <a:pt x="818" y="350"/>
                    </a:lnTo>
                    <a:lnTo>
                      <a:pt x="828" y="396"/>
                    </a:lnTo>
                    <a:lnTo>
                      <a:pt x="837" y="442"/>
                    </a:lnTo>
                    <a:lnTo>
                      <a:pt x="882" y="459"/>
                    </a:lnTo>
                    <a:lnTo>
                      <a:pt x="892" y="479"/>
                    </a:lnTo>
                    <a:lnTo>
                      <a:pt x="858" y="542"/>
                    </a:lnTo>
                    <a:lnTo>
                      <a:pt x="891" y="579"/>
                    </a:lnTo>
                    <a:lnTo>
                      <a:pt x="925" y="617"/>
                    </a:lnTo>
                    <a:lnTo>
                      <a:pt x="961" y="633"/>
                    </a:lnTo>
                    <a:lnTo>
                      <a:pt x="977" y="688"/>
                    </a:lnTo>
                    <a:lnTo>
                      <a:pt x="992" y="696"/>
                    </a:lnTo>
                    <a:lnTo>
                      <a:pt x="992" y="721"/>
                    </a:lnTo>
                    <a:lnTo>
                      <a:pt x="950" y="738"/>
                    </a:lnTo>
                    <a:lnTo>
                      <a:pt x="932" y="759"/>
                    </a:lnTo>
                    <a:lnTo>
                      <a:pt x="930" y="800"/>
                    </a:lnTo>
                    <a:lnTo>
                      <a:pt x="877" y="793"/>
                    </a:lnTo>
                    <a:lnTo>
                      <a:pt x="825" y="784"/>
                    </a:lnTo>
                    <a:lnTo>
                      <a:pt x="773" y="776"/>
                    </a:lnTo>
                    <a:lnTo>
                      <a:pt x="721" y="767"/>
                    </a:lnTo>
                    <a:lnTo>
                      <a:pt x="701" y="730"/>
                    </a:lnTo>
                    <a:lnTo>
                      <a:pt x="682" y="693"/>
                    </a:lnTo>
                    <a:lnTo>
                      <a:pt x="643" y="708"/>
                    </a:lnTo>
                    <a:lnTo>
                      <a:pt x="603" y="724"/>
                    </a:lnTo>
                    <a:lnTo>
                      <a:pt x="531" y="708"/>
                    </a:lnTo>
                    <a:lnTo>
                      <a:pt x="488" y="681"/>
                    </a:lnTo>
                    <a:lnTo>
                      <a:pt x="446" y="654"/>
                    </a:lnTo>
                    <a:lnTo>
                      <a:pt x="409" y="618"/>
                    </a:lnTo>
                    <a:lnTo>
                      <a:pt x="385" y="584"/>
                    </a:lnTo>
                    <a:lnTo>
                      <a:pt x="343" y="524"/>
                    </a:lnTo>
                    <a:lnTo>
                      <a:pt x="322" y="527"/>
                    </a:lnTo>
                    <a:lnTo>
                      <a:pt x="301" y="512"/>
                    </a:lnTo>
                    <a:lnTo>
                      <a:pt x="300" y="508"/>
                    </a:lnTo>
                    <a:lnTo>
                      <a:pt x="286" y="533"/>
                    </a:lnTo>
                    <a:lnTo>
                      <a:pt x="279" y="536"/>
                    </a:lnTo>
                    <a:lnTo>
                      <a:pt x="264" y="517"/>
                    </a:lnTo>
                    <a:lnTo>
                      <a:pt x="247" y="479"/>
                    </a:lnTo>
                    <a:lnTo>
                      <a:pt x="231" y="479"/>
                    </a:lnTo>
                    <a:lnTo>
                      <a:pt x="232" y="436"/>
                    </a:lnTo>
                    <a:lnTo>
                      <a:pt x="215" y="412"/>
                    </a:lnTo>
                    <a:lnTo>
                      <a:pt x="176" y="387"/>
                    </a:lnTo>
                    <a:lnTo>
                      <a:pt x="138" y="36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08" name="Freeform 1793">
                <a:extLst>
                  <a:ext uri="{FF2B5EF4-FFF2-40B4-BE49-F238E27FC236}">
                    <a16:creationId xmlns:a16="http://schemas.microsoft.com/office/drawing/2014/main" id="{DB71AB5A-B7C9-43B1-B85E-8132F4727016}"/>
                  </a:ext>
                </a:extLst>
              </p:cNvPr>
              <p:cNvSpPr>
                <a:spLocks noChangeAspect="1"/>
              </p:cNvSpPr>
              <p:nvPr/>
            </p:nvSpPr>
            <p:spPr bwMode="auto">
              <a:xfrm>
                <a:off x="7399890" y="1643424"/>
                <a:ext cx="591693" cy="493722"/>
              </a:xfrm>
              <a:custGeom>
                <a:avLst/>
                <a:gdLst>
                  <a:gd name="T0" fmla="*/ 0 w 479"/>
                  <a:gd name="T1" fmla="*/ 0 h 452"/>
                  <a:gd name="T2" fmla="*/ 0 w 479"/>
                  <a:gd name="T3" fmla="*/ 0 h 452"/>
                  <a:gd name="T4" fmla="*/ 0 w 479"/>
                  <a:gd name="T5" fmla="*/ 0 h 452"/>
                  <a:gd name="T6" fmla="*/ 0 w 479"/>
                  <a:gd name="T7" fmla="*/ 0 h 452"/>
                  <a:gd name="T8" fmla="*/ 0 w 479"/>
                  <a:gd name="T9" fmla="*/ 0 h 452"/>
                  <a:gd name="T10" fmla="*/ 0 w 479"/>
                  <a:gd name="T11" fmla="*/ 0 h 452"/>
                  <a:gd name="T12" fmla="*/ 0 w 479"/>
                  <a:gd name="T13" fmla="*/ 0 h 452"/>
                  <a:gd name="T14" fmla="*/ 0 w 479"/>
                  <a:gd name="T15" fmla="*/ 0 h 452"/>
                  <a:gd name="T16" fmla="*/ 0 w 479"/>
                  <a:gd name="T17" fmla="*/ 0 h 452"/>
                  <a:gd name="T18" fmla="*/ 0 w 479"/>
                  <a:gd name="T19" fmla="*/ 0 h 452"/>
                  <a:gd name="T20" fmla="*/ 0 w 479"/>
                  <a:gd name="T21" fmla="*/ 0 h 452"/>
                  <a:gd name="T22" fmla="*/ 0 w 479"/>
                  <a:gd name="T23" fmla="*/ 0 h 452"/>
                  <a:gd name="T24" fmla="*/ 0 w 479"/>
                  <a:gd name="T25" fmla="*/ 0 h 452"/>
                  <a:gd name="T26" fmla="*/ 0 w 479"/>
                  <a:gd name="T27" fmla="*/ 0 h 452"/>
                  <a:gd name="T28" fmla="*/ 0 w 479"/>
                  <a:gd name="T29" fmla="*/ 0 h 452"/>
                  <a:gd name="T30" fmla="*/ 0 w 479"/>
                  <a:gd name="T31" fmla="*/ 0 h 452"/>
                  <a:gd name="T32" fmla="*/ 0 w 479"/>
                  <a:gd name="T33" fmla="*/ 0 h 452"/>
                  <a:gd name="T34" fmla="*/ 0 w 479"/>
                  <a:gd name="T35" fmla="*/ 0 h 452"/>
                  <a:gd name="T36" fmla="*/ 0 w 479"/>
                  <a:gd name="T37" fmla="*/ 0 h 452"/>
                  <a:gd name="T38" fmla="*/ 0 w 479"/>
                  <a:gd name="T39" fmla="*/ 0 h 452"/>
                  <a:gd name="T40" fmla="*/ 0 w 479"/>
                  <a:gd name="T41" fmla="*/ 0 h 452"/>
                  <a:gd name="T42" fmla="*/ 0 w 479"/>
                  <a:gd name="T43" fmla="*/ 0 h 452"/>
                  <a:gd name="T44" fmla="*/ 0 w 479"/>
                  <a:gd name="T45" fmla="*/ 0 h 452"/>
                  <a:gd name="T46" fmla="*/ 0 w 479"/>
                  <a:gd name="T47" fmla="*/ 0 h 452"/>
                  <a:gd name="T48" fmla="*/ 0 w 479"/>
                  <a:gd name="T49" fmla="*/ 0 h 452"/>
                  <a:gd name="T50" fmla="*/ 0 w 479"/>
                  <a:gd name="T51" fmla="*/ 0 h 452"/>
                  <a:gd name="T52" fmla="*/ 0 w 479"/>
                  <a:gd name="T53" fmla="*/ 0 h 452"/>
                  <a:gd name="T54" fmla="*/ 0 w 479"/>
                  <a:gd name="T55" fmla="*/ 0 h 452"/>
                  <a:gd name="T56" fmla="*/ 0 w 479"/>
                  <a:gd name="T57" fmla="*/ 0 h 452"/>
                  <a:gd name="T58" fmla="*/ 0 w 479"/>
                  <a:gd name="T59" fmla="*/ 0 h 452"/>
                  <a:gd name="T60" fmla="*/ 0 w 479"/>
                  <a:gd name="T61" fmla="*/ 0 h 452"/>
                  <a:gd name="T62" fmla="*/ 0 w 479"/>
                  <a:gd name="T63" fmla="*/ 0 h 452"/>
                  <a:gd name="T64" fmla="*/ 0 w 479"/>
                  <a:gd name="T65" fmla="*/ 0 h 452"/>
                  <a:gd name="T66" fmla="*/ 0 w 479"/>
                  <a:gd name="T67" fmla="*/ 0 h 4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79"/>
                  <a:gd name="T103" fmla="*/ 0 h 452"/>
                  <a:gd name="T104" fmla="*/ 479 w 479"/>
                  <a:gd name="T105" fmla="*/ 452 h 4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79" h="452">
                    <a:moveTo>
                      <a:pt x="312" y="193"/>
                    </a:moveTo>
                    <a:lnTo>
                      <a:pt x="307" y="163"/>
                    </a:lnTo>
                    <a:lnTo>
                      <a:pt x="324" y="112"/>
                    </a:lnTo>
                    <a:lnTo>
                      <a:pt x="324" y="87"/>
                    </a:lnTo>
                    <a:lnTo>
                      <a:pt x="291" y="70"/>
                    </a:lnTo>
                    <a:lnTo>
                      <a:pt x="246" y="6"/>
                    </a:lnTo>
                    <a:lnTo>
                      <a:pt x="219" y="11"/>
                    </a:lnTo>
                    <a:lnTo>
                      <a:pt x="207" y="0"/>
                    </a:lnTo>
                    <a:lnTo>
                      <a:pt x="147" y="0"/>
                    </a:lnTo>
                    <a:lnTo>
                      <a:pt x="135" y="11"/>
                    </a:lnTo>
                    <a:lnTo>
                      <a:pt x="92" y="51"/>
                    </a:lnTo>
                    <a:lnTo>
                      <a:pt x="94" y="105"/>
                    </a:lnTo>
                    <a:lnTo>
                      <a:pt x="95" y="158"/>
                    </a:lnTo>
                    <a:lnTo>
                      <a:pt x="47" y="187"/>
                    </a:lnTo>
                    <a:lnTo>
                      <a:pt x="0" y="215"/>
                    </a:lnTo>
                    <a:lnTo>
                      <a:pt x="31" y="279"/>
                    </a:lnTo>
                    <a:lnTo>
                      <a:pt x="77" y="299"/>
                    </a:lnTo>
                    <a:lnTo>
                      <a:pt x="122" y="320"/>
                    </a:lnTo>
                    <a:lnTo>
                      <a:pt x="167" y="341"/>
                    </a:lnTo>
                    <a:lnTo>
                      <a:pt x="213" y="361"/>
                    </a:lnTo>
                    <a:lnTo>
                      <a:pt x="256" y="402"/>
                    </a:lnTo>
                    <a:lnTo>
                      <a:pt x="304" y="446"/>
                    </a:lnTo>
                    <a:lnTo>
                      <a:pt x="391" y="452"/>
                    </a:lnTo>
                    <a:lnTo>
                      <a:pt x="413" y="405"/>
                    </a:lnTo>
                    <a:lnTo>
                      <a:pt x="452" y="402"/>
                    </a:lnTo>
                    <a:lnTo>
                      <a:pt x="479" y="403"/>
                    </a:lnTo>
                    <a:lnTo>
                      <a:pt x="464" y="384"/>
                    </a:lnTo>
                    <a:lnTo>
                      <a:pt x="447" y="346"/>
                    </a:lnTo>
                    <a:lnTo>
                      <a:pt x="431" y="346"/>
                    </a:lnTo>
                    <a:lnTo>
                      <a:pt x="432" y="303"/>
                    </a:lnTo>
                    <a:lnTo>
                      <a:pt x="415" y="279"/>
                    </a:lnTo>
                    <a:lnTo>
                      <a:pt x="376" y="254"/>
                    </a:lnTo>
                    <a:lnTo>
                      <a:pt x="338" y="230"/>
                    </a:lnTo>
                    <a:lnTo>
                      <a:pt x="312" y="193"/>
                    </a:lnTo>
                    <a:close/>
                  </a:path>
                </a:pathLst>
              </a:custGeom>
              <a:solidFill>
                <a:srgbClr val="FFC0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09" name="Freeform 1794">
                <a:extLst>
                  <a:ext uri="{FF2B5EF4-FFF2-40B4-BE49-F238E27FC236}">
                    <a16:creationId xmlns:a16="http://schemas.microsoft.com/office/drawing/2014/main" id="{176B3F72-ABA5-46B7-B5E9-AB1B064ACA39}"/>
                  </a:ext>
                </a:extLst>
              </p:cNvPr>
              <p:cNvSpPr>
                <a:spLocks noChangeAspect="1"/>
              </p:cNvSpPr>
              <p:nvPr/>
            </p:nvSpPr>
            <p:spPr bwMode="auto">
              <a:xfrm>
                <a:off x="7883107" y="2081965"/>
                <a:ext cx="111764" cy="90032"/>
              </a:xfrm>
              <a:custGeom>
                <a:avLst/>
                <a:gdLst>
                  <a:gd name="T0" fmla="*/ 0 w 91"/>
                  <a:gd name="T1" fmla="*/ 0 h 80"/>
                  <a:gd name="T2" fmla="*/ 0 w 91"/>
                  <a:gd name="T3" fmla="*/ 0 h 80"/>
                  <a:gd name="T4" fmla="*/ 0 w 91"/>
                  <a:gd name="T5" fmla="*/ 0 h 80"/>
                  <a:gd name="T6" fmla="*/ 0 w 91"/>
                  <a:gd name="T7" fmla="*/ 0 h 80"/>
                  <a:gd name="T8" fmla="*/ 0 w 91"/>
                  <a:gd name="T9" fmla="*/ 0 h 80"/>
                  <a:gd name="T10" fmla="*/ 0 w 91"/>
                  <a:gd name="T11" fmla="*/ 0 h 80"/>
                  <a:gd name="T12" fmla="*/ 0 w 91"/>
                  <a:gd name="T13" fmla="*/ 0 h 80"/>
                  <a:gd name="T14" fmla="*/ 0 w 91"/>
                  <a:gd name="T15" fmla="*/ 0 h 80"/>
                  <a:gd name="T16" fmla="*/ 0 w 91"/>
                  <a:gd name="T17" fmla="*/ 0 h 80"/>
                  <a:gd name="T18" fmla="*/ 0 w 91"/>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80"/>
                  <a:gd name="T32" fmla="*/ 91 w 91"/>
                  <a:gd name="T33" fmla="*/ 80 h 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80">
                    <a:moveTo>
                      <a:pt x="73" y="24"/>
                    </a:moveTo>
                    <a:lnTo>
                      <a:pt x="58" y="25"/>
                    </a:lnTo>
                    <a:lnTo>
                      <a:pt x="61" y="37"/>
                    </a:lnTo>
                    <a:lnTo>
                      <a:pt x="91" y="80"/>
                    </a:lnTo>
                    <a:lnTo>
                      <a:pt x="50" y="71"/>
                    </a:lnTo>
                    <a:lnTo>
                      <a:pt x="44" y="55"/>
                    </a:lnTo>
                    <a:lnTo>
                      <a:pt x="0" y="50"/>
                    </a:lnTo>
                    <a:lnTo>
                      <a:pt x="22" y="3"/>
                    </a:lnTo>
                    <a:lnTo>
                      <a:pt x="61" y="0"/>
                    </a:lnTo>
                    <a:lnTo>
                      <a:pt x="73" y="24"/>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0" name="Freeform 1797">
                <a:extLst>
                  <a:ext uri="{FF2B5EF4-FFF2-40B4-BE49-F238E27FC236}">
                    <a16:creationId xmlns:a16="http://schemas.microsoft.com/office/drawing/2014/main" id="{DF3221C5-81CA-4225-8894-8FC83168B326}"/>
                  </a:ext>
                </a:extLst>
              </p:cNvPr>
              <p:cNvSpPr>
                <a:spLocks noChangeAspect="1"/>
              </p:cNvSpPr>
              <p:nvPr/>
            </p:nvSpPr>
            <p:spPr bwMode="auto">
              <a:xfrm>
                <a:off x="6620828" y="1983221"/>
                <a:ext cx="660725" cy="595370"/>
              </a:xfrm>
              <a:custGeom>
                <a:avLst/>
                <a:gdLst>
                  <a:gd name="T0" fmla="*/ 0 w 536"/>
                  <a:gd name="T1" fmla="*/ 0 h 547"/>
                  <a:gd name="T2" fmla="*/ 0 w 536"/>
                  <a:gd name="T3" fmla="*/ 0 h 547"/>
                  <a:gd name="T4" fmla="*/ 0 w 536"/>
                  <a:gd name="T5" fmla="*/ 0 h 547"/>
                  <a:gd name="T6" fmla="*/ 0 w 536"/>
                  <a:gd name="T7" fmla="*/ 0 h 547"/>
                  <a:gd name="T8" fmla="*/ 0 w 536"/>
                  <a:gd name="T9" fmla="*/ 0 h 547"/>
                  <a:gd name="T10" fmla="*/ 0 w 536"/>
                  <a:gd name="T11" fmla="*/ 0 h 547"/>
                  <a:gd name="T12" fmla="*/ 0 w 536"/>
                  <a:gd name="T13" fmla="*/ 0 h 547"/>
                  <a:gd name="T14" fmla="*/ 0 w 536"/>
                  <a:gd name="T15" fmla="*/ 0 h 547"/>
                  <a:gd name="T16" fmla="*/ 0 w 536"/>
                  <a:gd name="T17" fmla="*/ 0 h 547"/>
                  <a:gd name="T18" fmla="*/ 0 w 536"/>
                  <a:gd name="T19" fmla="*/ 0 h 547"/>
                  <a:gd name="T20" fmla="*/ 0 w 536"/>
                  <a:gd name="T21" fmla="*/ 0 h 547"/>
                  <a:gd name="T22" fmla="*/ 0 w 536"/>
                  <a:gd name="T23" fmla="*/ 0 h 547"/>
                  <a:gd name="T24" fmla="*/ 0 w 536"/>
                  <a:gd name="T25" fmla="*/ 0 h 547"/>
                  <a:gd name="T26" fmla="*/ 0 w 536"/>
                  <a:gd name="T27" fmla="*/ 0 h 547"/>
                  <a:gd name="T28" fmla="*/ 0 w 536"/>
                  <a:gd name="T29" fmla="*/ 0 h 547"/>
                  <a:gd name="T30" fmla="*/ 0 w 536"/>
                  <a:gd name="T31" fmla="*/ 0 h 547"/>
                  <a:gd name="T32" fmla="*/ 0 w 536"/>
                  <a:gd name="T33" fmla="*/ 0 h 547"/>
                  <a:gd name="T34" fmla="*/ 0 w 536"/>
                  <a:gd name="T35" fmla="*/ 0 h 547"/>
                  <a:gd name="T36" fmla="*/ 0 w 536"/>
                  <a:gd name="T37" fmla="*/ 0 h 547"/>
                  <a:gd name="T38" fmla="*/ 0 w 536"/>
                  <a:gd name="T39" fmla="*/ 0 h 547"/>
                  <a:gd name="T40" fmla="*/ 0 w 536"/>
                  <a:gd name="T41" fmla="*/ 0 h 547"/>
                  <a:gd name="T42" fmla="*/ 0 w 536"/>
                  <a:gd name="T43" fmla="*/ 0 h 547"/>
                  <a:gd name="T44" fmla="*/ 0 w 536"/>
                  <a:gd name="T45" fmla="*/ 0 h 547"/>
                  <a:gd name="T46" fmla="*/ 0 w 536"/>
                  <a:gd name="T47" fmla="*/ 0 h 547"/>
                  <a:gd name="T48" fmla="*/ 0 w 536"/>
                  <a:gd name="T49" fmla="*/ 0 h 547"/>
                  <a:gd name="T50" fmla="*/ 0 w 536"/>
                  <a:gd name="T51" fmla="*/ 0 h 547"/>
                  <a:gd name="T52" fmla="*/ 0 w 536"/>
                  <a:gd name="T53" fmla="*/ 0 h 547"/>
                  <a:gd name="T54" fmla="*/ 0 w 536"/>
                  <a:gd name="T55" fmla="*/ 0 h 547"/>
                  <a:gd name="T56" fmla="*/ 0 w 536"/>
                  <a:gd name="T57" fmla="*/ 0 h 547"/>
                  <a:gd name="T58" fmla="*/ 0 w 536"/>
                  <a:gd name="T59" fmla="*/ 0 h 547"/>
                  <a:gd name="T60" fmla="*/ 0 w 536"/>
                  <a:gd name="T61" fmla="*/ 0 h 547"/>
                  <a:gd name="T62" fmla="*/ 0 w 536"/>
                  <a:gd name="T63" fmla="*/ 0 h 547"/>
                  <a:gd name="T64" fmla="*/ 0 w 536"/>
                  <a:gd name="T65" fmla="*/ 0 h 547"/>
                  <a:gd name="T66" fmla="*/ 0 w 536"/>
                  <a:gd name="T67" fmla="*/ 0 h 547"/>
                  <a:gd name="T68" fmla="*/ 0 w 536"/>
                  <a:gd name="T69" fmla="*/ 0 h 547"/>
                  <a:gd name="T70" fmla="*/ 0 w 536"/>
                  <a:gd name="T71" fmla="*/ 0 h 547"/>
                  <a:gd name="T72" fmla="*/ 0 w 536"/>
                  <a:gd name="T73" fmla="*/ 0 h 547"/>
                  <a:gd name="T74" fmla="*/ 0 w 536"/>
                  <a:gd name="T75" fmla="*/ 0 h 547"/>
                  <a:gd name="T76" fmla="*/ 0 w 536"/>
                  <a:gd name="T77" fmla="*/ 0 h 547"/>
                  <a:gd name="T78" fmla="*/ 0 w 536"/>
                  <a:gd name="T79" fmla="*/ 0 h 547"/>
                  <a:gd name="T80" fmla="*/ 0 w 536"/>
                  <a:gd name="T81" fmla="*/ 0 h 547"/>
                  <a:gd name="T82" fmla="*/ 0 w 536"/>
                  <a:gd name="T83" fmla="*/ 0 h 547"/>
                  <a:gd name="T84" fmla="*/ 0 w 536"/>
                  <a:gd name="T85" fmla="*/ 0 h 547"/>
                  <a:gd name="T86" fmla="*/ 0 w 536"/>
                  <a:gd name="T87" fmla="*/ 0 h 547"/>
                  <a:gd name="T88" fmla="*/ 0 w 536"/>
                  <a:gd name="T89" fmla="*/ 0 h 547"/>
                  <a:gd name="T90" fmla="*/ 0 w 536"/>
                  <a:gd name="T91" fmla="*/ 0 h 547"/>
                  <a:gd name="T92" fmla="*/ 0 w 536"/>
                  <a:gd name="T93" fmla="*/ 0 h 547"/>
                  <a:gd name="T94" fmla="*/ 0 w 536"/>
                  <a:gd name="T95" fmla="*/ 0 h 547"/>
                  <a:gd name="T96" fmla="*/ 0 w 536"/>
                  <a:gd name="T97" fmla="*/ 0 h 547"/>
                  <a:gd name="T98" fmla="*/ 0 w 536"/>
                  <a:gd name="T99" fmla="*/ 0 h 547"/>
                  <a:gd name="T100" fmla="*/ 0 w 536"/>
                  <a:gd name="T101" fmla="*/ 0 h 547"/>
                  <a:gd name="T102" fmla="*/ 0 w 536"/>
                  <a:gd name="T103" fmla="*/ 0 h 547"/>
                  <a:gd name="T104" fmla="*/ 0 w 536"/>
                  <a:gd name="T105" fmla="*/ 0 h 547"/>
                  <a:gd name="T106" fmla="*/ 0 w 536"/>
                  <a:gd name="T107" fmla="*/ 0 h 547"/>
                  <a:gd name="T108" fmla="*/ 0 w 536"/>
                  <a:gd name="T109" fmla="*/ 0 h 547"/>
                  <a:gd name="T110" fmla="*/ 0 w 536"/>
                  <a:gd name="T111" fmla="*/ 0 h 547"/>
                  <a:gd name="T112" fmla="*/ 0 w 536"/>
                  <a:gd name="T113" fmla="*/ 0 h 547"/>
                  <a:gd name="T114" fmla="*/ 0 w 536"/>
                  <a:gd name="T115" fmla="*/ 0 h 5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6"/>
                  <a:gd name="T175" fmla="*/ 0 h 547"/>
                  <a:gd name="T176" fmla="*/ 536 w 536"/>
                  <a:gd name="T177" fmla="*/ 547 h 5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6" h="547">
                    <a:moveTo>
                      <a:pt x="427" y="201"/>
                    </a:moveTo>
                    <a:lnTo>
                      <a:pt x="396" y="149"/>
                    </a:lnTo>
                    <a:lnTo>
                      <a:pt x="366" y="98"/>
                    </a:lnTo>
                    <a:lnTo>
                      <a:pt x="357" y="104"/>
                    </a:lnTo>
                    <a:lnTo>
                      <a:pt x="376" y="146"/>
                    </a:lnTo>
                    <a:lnTo>
                      <a:pt x="397" y="186"/>
                    </a:lnTo>
                    <a:lnTo>
                      <a:pt x="418" y="226"/>
                    </a:lnTo>
                    <a:lnTo>
                      <a:pt x="439" y="267"/>
                    </a:lnTo>
                    <a:lnTo>
                      <a:pt x="461" y="306"/>
                    </a:lnTo>
                    <a:lnTo>
                      <a:pt x="482" y="346"/>
                    </a:lnTo>
                    <a:lnTo>
                      <a:pt x="509" y="385"/>
                    </a:lnTo>
                    <a:lnTo>
                      <a:pt x="536" y="422"/>
                    </a:lnTo>
                    <a:lnTo>
                      <a:pt x="532" y="426"/>
                    </a:lnTo>
                    <a:lnTo>
                      <a:pt x="535" y="470"/>
                    </a:lnTo>
                    <a:lnTo>
                      <a:pt x="517" y="491"/>
                    </a:lnTo>
                    <a:lnTo>
                      <a:pt x="503" y="486"/>
                    </a:lnTo>
                    <a:lnTo>
                      <a:pt x="493" y="517"/>
                    </a:lnTo>
                    <a:lnTo>
                      <a:pt x="467" y="522"/>
                    </a:lnTo>
                    <a:lnTo>
                      <a:pt x="458" y="547"/>
                    </a:lnTo>
                    <a:lnTo>
                      <a:pt x="399" y="540"/>
                    </a:lnTo>
                    <a:lnTo>
                      <a:pt x="339" y="532"/>
                    </a:lnTo>
                    <a:lnTo>
                      <a:pt x="336" y="520"/>
                    </a:lnTo>
                    <a:lnTo>
                      <a:pt x="330" y="532"/>
                    </a:lnTo>
                    <a:lnTo>
                      <a:pt x="293" y="532"/>
                    </a:lnTo>
                    <a:lnTo>
                      <a:pt x="255" y="532"/>
                    </a:lnTo>
                    <a:lnTo>
                      <a:pt x="217" y="532"/>
                    </a:lnTo>
                    <a:lnTo>
                      <a:pt x="179" y="532"/>
                    </a:lnTo>
                    <a:lnTo>
                      <a:pt x="142" y="532"/>
                    </a:lnTo>
                    <a:lnTo>
                      <a:pt x="105" y="532"/>
                    </a:lnTo>
                    <a:lnTo>
                      <a:pt x="67" y="532"/>
                    </a:lnTo>
                    <a:lnTo>
                      <a:pt x="30" y="532"/>
                    </a:lnTo>
                    <a:lnTo>
                      <a:pt x="27" y="482"/>
                    </a:lnTo>
                    <a:lnTo>
                      <a:pt x="24" y="429"/>
                    </a:lnTo>
                    <a:lnTo>
                      <a:pt x="21" y="377"/>
                    </a:lnTo>
                    <a:lnTo>
                      <a:pt x="18" y="326"/>
                    </a:lnTo>
                    <a:lnTo>
                      <a:pt x="15" y="274"/>
                    </a:lnTo>
                    <a:lnTo>
                      <a:pt x="11" y="222"/>
                    </a:lnTo>
                    <a:lnTo>
                      <a:pt x="8" y="170"/>
                    </a:lnTo>
                    <a:lnTo>
                      <a:pt x="3" y="119"/>
                    </a:lnTo>
                    <a:lnTo>
                      <a:pt x="2" y="77"/>
                    </a:lnTo>
                    <a:lnTo>
                      <a:pt x="0" y="35"/>
                    </a:lnTo>
                    <a:lnTo>
                      <a:pt x="8" y="0"/>
                    </a:lnTo>
                    <a:lnTo>
                      <a:pt x="39" y="1"/>
                    </a:lnTo>
                    <a:lnTo>
                      <a:pt x="111" y="22"/>
                    </a:lnTo>
                    <a:lnTo>
                      <a:pt x="182" y="41"/>
                    </a:lnTo>
                    <a:lnTo>
                      <a:pt x="248" y="21"/>
                    </a:lnTo>
                    <a:lnTo>
                      <a:pt x="279" y="4"/>
                    </a:lnTo>
                    <a:lnTo>
                      <a:pt x="264" y="12"/>
                    </a:lnTo>
                    <a:lnTo>
                      <a:pt x="287" y="6"/>
                    </a:lnTo>
                    <a:lnTo>
                      <a:pt x="329" y="18"/>
                    </a:lnTo>
                    <a:lnTo>
                      <a:pt x="344" y="28"/>
                    </a:lnTo>
                    <a:lnTo>
                      <a:pt x="366" y="32"/>
                    </a:lnTo>
                    <a:lnTo>
                      <a:pt x="432" y="18"/>
                    </a:lnTo>
                    <a:lnTo>
                      <a:pt x="452" y="68"/>
                    </a:lnTo>
                    <a:lnTo>
                      <a:pt x="473" y="119"/>
                    </a:lnTo>
                    <a:lnTo>
                      <a:pt x="464" y="164"/>
                    </a:lnTo>
                    <a:lnTo>
                      <a:pt x="454" y="210"/>
                    </a:lnTo>
                    <a:lnTo>
                      <a:pt x="427" y="201"/>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1" name="Freeform 1799">
                <a:extLst>
                  <a:ext uri="{FF2B5EF4-FFF2-40B4-BE49-F238E27FC236}">
                    <a16:creationId xmlns:a16="http://schemas.microsoft.com/office/drawing/2014/main" id="{3195E481-C25E-40F7-BFFF-688133FB1D93}"/>
                  </a:ext>
                </a:extLst>
              </p:cNvPr>
              <p:cNvSpPr>
                <a:spLocks noChangeAspect="1"/>
              </p:cNvSpPr>
              <p:nvPr/>
            </p:nvSpPr>
            <p:spPr bwMode="auto">
              <a:xfrm>
                <a:off x="7153351" y="1884474"/>
                <a:ext cx="69029" cy="226531"/>
              </a:xfrm>
              <a:custGeom>
                <a:avLst/>
                <a:gdLst>
                  <a:gd name="T0" fmla="*/ 0 w 58"/>
                  <a:gd name="T1" fmla="*/ 0 h 207"/>
                  <a:gd name="T2" fmla="*/ 0 w 58"/>
                  <a:gd name="T3" fmla="*/ 0 h 207"/>
                  <a:gd name="T4" fmla="*/ 0 w 58"/>
                  <a:gd name="T5" fmla="*/ 0 h 207"/>
                  <a:gd name="T6" fmla="*/ 0 w 58"/>
                  <a:gd name="T7" fmla="*/ 0 h 207"/>
                  <a:gd name="T8" fmla="*/ 0 w 58"/>
                  <a:gd name="T9" fmla="*/ 0 h 207"/>
                  <a:gd name="T10" fmla="*/ 0 w 58"/>
                  <a:gd name="T11" fmla="*/ 0 h 207"/>
                  <a:gd name="T12" fmla="*/ 0 w 58"/>
                  <a:gd name="T13" fmla="*/ 0 h 207"/>
                  <a:gd name="T14" fmla="*/ 0 w 58"/>
                  <a:gd name="T15" fmla="*/ 0 h 207"/>
                  <a:gd name="T16" fmla="*/ 0 w 58"/>
                  <a:gd name="T17" fmla="*/ 0 h 207"/>
                  <a:gd name="T18" fmla="*/ 0 w 58"/>
                  <a:gd name="T19" fmla="*/ 0 h 207"/>
                  <a:gd name="T20" fmla="*/ 0 w 58"/>
                  <a:gd name="T21" fmla="*/ 0 h 207"/>
                  <a:gd name="T22" fmla="*/ 0 w 58"/>
                  <a:gd name="T23" fmla="*/ 0 h 2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
                  <a:gd name="T37" fmla="*/ 0 h 207"/>
                  <a:gd name="T38" fmla="*/ 58 w 58"/>
                  <a:gd name="T39" fmla="*/ 207 h 2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 h="207">
                    <a:moveTo>
                      <a:pt x="41" y="207"/>
                    </a:moveTo>
                    <a:lnTo>
                      <a:pt x="20" y="156"/>
                    </a:lnTo>
                    <a:lnTo>
                      <a:pt x="0" y="106"/>
                    </a:lnTo>
                    <a:lnTo>
                      <a:pt x="16" y="56"/>
                    </a:lnTo>
                    <a:lnTo>
                      <a:pt x="31" y="7"/>
                    </a:lnTo>
                    <a:lnTo>
                      <a:pt x="53" y="0"/>
                    </a:lnTo>
                    <a:lnTo>
                      <a:pt x="58" y="26"/>
                    </a:lnTo>
                    <a:lnTo>
                      <a:pt x="55" y="71"/>
                    </a:lnTo>
                    <a:lnTo>
                      <a:pt x="52" y="116"/>
                    </a:lnTo>
                    <a:lnTo>
                      <a:pt x="49" y="159"/>
                    </a:lnTo>
                    <a:lnTo>
                      <a:pt x="44" y="204"/>
                    </a:lnTo>
                    <a:lnTo>
                      <a:pt x="41" y="20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2" name="Freeform 1800">
                <a:extLst>
                  <a:ext uri="{FF2B5EF4-FFF2-40B4-BE49-F238E27FC236}">
                    <a16:creationId xmlns:a16="http://schemas.microsoft.com/office/drawing/2014/main" id="{F69CB9FE-4045-4654-8B0E-CE19105D1CD1}"/>
                  </a:ext>
                </a:extLst>
              </p:cNvPr>
              <p:cNvSpPr>
                <a:spLocks noChangeAspect="1"/>
              </p:cNvSpPr>
              <p:nvPr/>
            </p:nvSpPr>
            <p:spPr bwMode="auto">
              <a:xfrm>
                <a:off x="7209233" y="1878667"/>
                <a:ext cx="230104" cy="252669"/>
              </a:xfrm>
              <a:custGeom>
                <a:avLst/>
                <a:gdLst>
                  <a:gd name="T0" fmla="*/ 0 w 187"/>
                  <a:gd name="T1" fmla="*/ 0 h 231"/>
                  <a:gd name="T2" fmla="*/ 0 w 187"/>
                  <a:gd name="T3" fmla="*/ 0 h 231"/>
                  <a:gd name="T4" fmla="*/ 0 w 187"/>
                  <a:gd name="T5" fmla="*/ 0 h 231"/>
                  <a:gd name="T6" fmla="*/ 0 w 187"/>
                  <a:gd name="T7" fmla="*/ 0 h 231"/>
                  <a:gd name="T8" fmla="*/ 0 w 187"/>
                  <a:gd name="T9" fmla="*/ 0 h 231"/>
                  <a:gd name="T10" fmla="*/ 0 w 187"/>
                  <a:gd name="T11" fmla="*/ 0 h 231"/>
                  <a:gd name="T12" fmla="*/ 0 w 187"/>
                  <a:gd name="T13" fmla="*/ 0 h 231"/>
                  <a:gd name="T14" fmla="*/ 0 w 187"/>
                  <a:gd name="T15" fmla="*/ 0 h 231"/>
                  <a:gd name="T16" fmla="*/ 0 w 187"/>
                  <a:gd name="T17" fmla="*/ 0 h 231"/>
                  <a:gd name="T18" fmla="*/ 0 w 187"/>
                  <a:gd name="T19" fmla="*/ 0 h 231"/>
                  <a:gd name="T20" fmla="*/ 0 w 187"/>
                  <a:gd name="T21" fmla="*/ 0 h 231"/>
                  <a:gd name="T22" fmla="*/ 0 w 187"/>
                  <a:gd name="T23" fmla="*/ 0 h 231"/>
                  <a:gd name="T24" fmla="*/ 0 w 187"/>
                  <a:gd name="T25" fmla="*/ 0 h 231"/>
                  <a:gd name="T26" fmla="*/ 0 w 187"/>
                  <a:gd name="T27" fmla="*/ 0 h 231"/>
                  <a:gd name="T28" fmla="*/ 0 w 187"/>
                  <a:gd name="T29" fmla="*/ 0 h 231"/>
                  <a:gd name="T30" fmla="*/ 0 w 187"/>
                  <a:gd name="T31" fmla="*/ 0 h 231"/>
                  <a:gd name="T32" fmla="*/ 0 w 187"/>
                  <a:gd name="T33" fmla="*/ 0 h 2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7"/>
                  <a:gd name="T52" fmla="*/ 0 h 231"/>
                  <a:gd name="T53" fmla="*/ 187 w 187"/>
                  <a:gd name="T54" fmla="*/ 231 h 2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7" h="231">
                    <a:moveTo>
                      <a:pt x="72" y="58"/>
                    </a:moveTo>
                    <a:lnTo>
                      <a:pt x="14" y="34"/>
                    </a:lnTo>
                    <a:lnTo>
                      <a:pt x="11" y="79"/>
                    </a:lnTo>
                    <a:lnTo>
                      <a:pt x="8" y="124"/>
                    </a:lnTo>
                    <a:lnTo>
                      <a:pt x="5" y="167"/>
                    </a:lnTo>
                    <a:lnTo>
                      <a:pt x="0" y="212"/>
                    </a:lnTo>
                    <a:lnTo>
                      <a:pt x="2" y="222"/>
                    </a:lnTo>
                    <a:lnTo>
                      <a:pt x="54" y="231"/>
                    </a:lnTo>
                    <a:lnTo>
                      <a:pt x="82" y="194"/>
                    </a:lnTo>
                    <a:lnTo>
                      <a:pt x="118" y="187"/>
                    </a:lnTo>
                    <a:lnTo>
                      <a:pt x="138" y="160"/>
                    </a:lnTo>
                    <a:lnTo>
                      <a:pt x="85" y="105"/>
                    </a:lnTo>
                    <a:lnTo>
                      <a:pt x="136" y="84"/>
                    </a:lnTo>
                    <a:lnTo>
                      <a:pt x="187" y="64"/>
                    </a:lnTo>
                    <a:lnTo>
                      <a:pt x="156" y="0"/>
                    </a:lnTo>
                    <a:lnTo>
                      <a:pt x="114" y="30"/>
                    </a:lnTo>
                    <a:lnTo>
                      <a:pt x="72" y="58"/>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3" name="Freeform 1801">
                <a:extLst>
                  <a:ext uri="{FF2B5EF4-FFF2-40B4-BE49-F238E27FC236}">
                    <a16:creationId xmlns:a16="http://schemas.microsoft.com/office/drawing/2014/main" id="{3711D6B1-3435-4628-B63F-216FFBFAC60E}"/>
                  </a:ext>
                </a:extLst>
              </p:cNvPr>
              <p:cNvSpPr>
                <a:spLocks noChangeAspect="1"/>
              </p:cNvSpPr>
              <p:nvPr/>
            </p:nvSpPr>
            <p:spPr bwMode="auto">
              <a:xfrm>
                <a:off x="8261133" y="2384005"/>
                <a:ext cx="447057" cy="502434"/>
              </a:xfrm>
              <a:custGeom>
                <a:avLst/>
                <a:gdLst>
                  <a:gd name="T0" fmla="*/ 0 w 364"/>
                  <a:gd name="T1" fmla="*/ 0 h 461"/>
                  <a:gd name="T2" fmla="*/ 0 w 364"/>
                  <a:gd name="T3" fmla="*/ 0 h 461"/>
                  <a:gd name="T4" fmla="*/ 0 w 364"/>
                  <a:gd name="T5" fmla="*/ 0 h 461"/>
                  <a:gd name="T6" fmla="*/ 0 w 364"/>
                  <a:gd name="T7" fmla="*/ 0 h 461"/>
                  <a:gd name="T8" fmla="*/ 0 w 364"/>
                  <a:gd name="T9" fmla="*/ 0 h 461"/>
                  <a:gd name="T10" fmla="*/ 0 w 364"/>
                  <a:gd name="T11" fmla="*/ 0 h 461"/>
                  <a:gd name="T12" fmla="*/ 0 w 364"/>
                  <a:gd name="T13" fmla="*/ 0 h 461"/>
                  <a:gd name="T14" fmla="*/ 0 w 364"/>
                  <a:gd name="T15" fmla="*/ 0 h 461"/>
                  <a:gd name="T16" fmla="*/ 0 w 364"/>
                  <a:gd name="T17" fmla="*/ 0 h 461"/>
                  <a:gd name="T18" fmla="*/ 0 w 364"/>
                  <a:gd name="T19" fmla="*/ 0 h 461"/>
                  <a:gd name="T20" fmla="*/ 0 w 364"/>
                  <a:gd name="T21" fmla="*/ 0 h 461"/>
                  <a:gd name="T22" fmla="*/ 0 w 364"/>
                  <a:gd name="T23" fmla="*/ 0 h 461"/>
                  <a:gd name="T24" fmla="*/ 0 w 364"/>
                  <a:gd name="T25" fmla="*/ 0 h 461"/>
                  <a:gd name="T26" fmla="*/ 0 w 364"/>
                  <a:gd name="T27" fmla="*/ 0 h 461"/>
                  <a:gd name="T28" fmla="*/ 0 w 364"/>
                  <a:gd name="T29" fmla="*/ 0 h 461"/>
                  <a:gd name="T30" fmla="*/ 0 w 364"/>
                  <a:gd name="T31" fmla="*/ 0 h 461"/>
                  <a:gd name="T32" fmla="*/ 0 w 364"/>
                  <a:gd name="T33" fmla="*/ 0 h 461"/>
                  <a:gd name="T34" fmla="*/ 0 w 364"/>
                  <a:gd name="T35" fmla="*/ 0 h 461"/>
                  <a:gd name="T36" fmla="*/ 0 w 364"/>
                  <a:gd name="T37" fmla="*/ 0 h 461"/>
                  <a:gd name="T38" fmla="*/ 0 w 364"/>
                  <a:gd name="T39" fmla="*/ 0 h 461"/>
                  <a:gd name="T40" fmla="*/ 0 w 364"/>
                  <a:gd name="T41" fmla="*/ 0 h 461"/>
                  <a:gd name="T42" fmla="*/ 0 w 364"/>
                  <a:gd name="T43" fmla="*/ 0 h 461"/>
                  <a:gd name="T44" fmla="*/ 0 w 364"/>
                  <a:gd name="T45" fmla="*/ 0 h 461"/>
                  <a:gd name="T46" fmla="*/ 0 w 364"/>
                  <a:gd name="T47" fmla="*/ 0 h 461"/>
                  <a:gd name="T48" fmla="*/ 0 w 364"/>
                  <a:gd name="T49" fmla="*/ 0 h 461"/>
                  <a:gd name="T50" fmla="*/ 0 w 364"/>
                  <a:gd name="T51" fmla="*/ 0 h 461"/>
                  <a:gd name="T52" fmla="*/ 0 w 364"/>
                  <a:gd name="T53" fmla="*/ 0 h 461"/>
                  <a:gd name="T54" fmla="*/ 0 w 364"/>
                  <a:gd name="T55" fmla="*/ 0 h 461"/>
                  <a:gd name="T56" fmla="*/ 0 w 364"/>
                  <a:gd name="T57" fmla="*/ 0 h 461"/>
                  <a:gd name="T58" fmla="*/ 0 w 364"/>
                  <a:gd name="T59" fmla="*/ 0 h 461"/>
                  <a:gd name="T60" fmla="*/ 0 w 364"/>
                  <a:gd name="T61" fmla="*/ 0 h 461"/>
                  <a:gd name="T62" fmla="*/ 0 w 364"/>
                  <a:gd name="T63" fmla="*/ 0 h 461"/>
                  <a:gd name="T64" fmla="*/ 0 w 364"/>
                  <a:gd name="T65" fmla="*/ 0 h 4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4"/>
                  <a:gd name="T100" fmla="*/ 0 h 461"/>
                  <a:gd name="T101" fmla="*/ 364 w 364"/>
                  <a:gd name="T102" fmla="*/ 461 h 4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4" h="461">
                    <a:moveTo>
                      <a:pt x="364" y="140"/>
                    </a:moveTo>
                    <a:lnTo>
                      <a:pt x="328" y="108"/>
                    </a:lnTo>
                    <a:lnTo>
                      <a:pt x="291" y="76"/>
                    </a:lnTo>
                    <a:lnTo>
                      <a:pt x="250" y="58"/>
                    </a:lnTo>
                    <a:lnTo>
                      <a:pt x="210" y="42"/>
                    </a:lnTo>
                    <a:lnTo>
                      <a:pt x="186" y="2"/>
                    </a:lnTo>
                    <a:lnTo>
                      <a:pt x="171" y="12"/>
                    </a:lnTo>
                    <a:lnTo>
                      <a:pt x="164" y="0"/>
                    </a:lnTo>
                    <a:lnTo>
                      <a:pt x="173" y="51"/>
                    </a:lnTo>
                    <a:lnTo>
                      <a:pt x="150" y="60"/>
                    </a:lnTo>
                    <a:lnTo>
                      <a:pt x="140" y="127"/>
                    </a:lnTo>
                    <a:lnTo>
                      <a:pt x="167" y="164"/>
                    </a:lnTo>
                    <a:lnTo>
                      <a:pt x="155" y="220"/>
                    </a:lnTo>
                    <a:lnTo>
                      <a:pt x="144" y="275"/>
                    </a:lnTo>
                    <a:lnTo>
                      <a:pt x="110" y="290"/>
                    </a:lnTo>
                    <a:lnTo>
                      <a:pt x="74" y="303"/>
                    </a:lnTo>
                    <a:lnTo>
                      <a:pt x="40" y="317"/>
                    </a:lnTo>
                    <a:lnTo>
                      <a:pt x="4" y="331"/>
                    </a:lnTo>
                    <a:lnTo>
                      <a:pt x="0" y="354"/>
                    </a:lnTo>
                    <a:lnTo>
                      <a:pt x="34" y="408"/>
                    </a:lnTo>
                    <a:lnTo>
                      <a:pt x="67" y="461"/>
                    </a:lnTo>
                    <a:lnTo>
                      <a:pt x="106" y="452"/>
                    </a:lnTo>
                    <a:lnTo>
                      <a:pt x="143" y="443"/>
                    </a:lnTo>
                    <a:lnTo>
                      <a:pt x="170" y="420"/>
                    </a:lnTo>
                    <a:lnTo>
                      <a:pt x="185" y="393"/>
                    </a:lnTo>
                    <a:lnTo>
                      <a:pt x="228" y="379"/>
                    </a:lnTo>
                    <a:lnTo>
                      <a:pt x="247" y="339"/>
                    </a:lnTo>
                    <a:lnTo>
                      <a:pt x="283" y="323"/>
                    </a:lnTo>
                    <a:lnTo>
                      <a:pt x="280" y="261"/>
                    </a:lnTo>
                    <a:lnTo>
                      <a:pt x="297" y="249"/>
                    </a:lnTo>
                    <a:lnTo>
                      <a:pt x="312" y="246"/>
                    </a:lnTo>
                    <a:lnTo>
                      <a:pt x="337" y="194"/>
                    </a:lnTo>
                    <a:lnTo>
                      <a:pt x="364" y="14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4" name="Freeform 1802">
                <a:extLst>
                  <a:ext uri="{FF2B5EF4-FFF2-40B4-BE49-F238E27FC236}">
                    <a16:creationId xmlns:a16="http://schemas.microsoft.com/office/drawing/2014/main" id="{6F856E55-6D59-43ED-834C-9E43304AE7FA}"/>
                  </a:ext>
                </a:extLst>
              </p:cNvPr>
              <p:cNvSpPr>
                <a:spLocks noChangeAspect="1"/>
              </p:cNvSpPr>
              <p:nvPr/>
            </p:nvSpPr>
            <p:spPr bwMode="auto">
              <a:xfrm>
                <a:off x="8461651" y="2308494"/>
                <a:ext cx="16435" cy="29044"/>
              </a:xfrm>
              <a:custGeom>
                <a:avLst/>
                <a:gdLst>
                  <a:gd name="T0" fmla="*/ 0 w 15"/>
                  <a:gd name="T1" fmla="*/ 0 h 28"/>
                  <a:gd name="T2" fmla="*/ 0 w 15"/>
                  <a:gd name="T3" fmla="*/ 0 h 28"/>
                  <a:gd name="T4" fmla="*/ 0 w 15"/>
                  <a:gd name="T5" fmla="*/ 0 h 28"/>
                  <a:gd name="T6" fmla="*/ 0 w 15"/>
                  <a:gd name="T7" fmla="*/ 0 h 28"/>
                  <a:gd name="T8" fmla="*/ 0 60000 65536"/>
                  <a:gd name="T9" fmla="*/ 0 60000 65536"/>
                  <a:gd name="T10" fmla="*/ 0 60000 65536"/>
                  <a:gd name="T11" fmla="*/ 0 60000 65536"/>
                  <a:gd name="T12" fmla="*/ 0 w 15"/>
                  <a:gd name="T13" fmla="*/ 0 h 28"/>
                  <a:gd name="T14" fmla="*/ 15 w 15"/>
                  <a:gd name="T15" fmla="*/ 28 h 28"/>
                </a:gdLst>
                <a:ahLst/>
                <a:cxnLst>
                  <a:cxn ang="T8">
                    <a:pos x="T0" y="T1"/>
                  </a:cxn>
                  <a:cxn ang="T9">
                    <a:pos x="T2" y="T3"/>
                  </a:cxn>
                  <a:cxn ang="T10">
                    <a:pos x="T4" y="T5"/>
                  </a:cxn>
                  <a:cxn ang="T11">
                    <a:pos x="T6" y="T7"/>
                  </a:cxn>
                </a:cxnLst>
                <a:rect l="T12" t="T13" r="T14" b="T15"/>
                <a:pathLst>
                  <a:path w="15" h="28">
                    <a:moveTo>
                      <a:pt x="15" y="0"/>
                    </a:moveTo>
                    <a:lnTo>
                      <a:pt x="0" y="21"/>
                    </a:lnTo>
                    <a:lnTo>
                      <a:pt x="14" y="28"/>
                    </a:lnTo>
                    <a:lnTo>
                      <a:pt x="15" y="0"/>
                    </a:lnTo>
                    <a:close/>
                  </a:path>
                </a:pathLst>
              </a:custGeom>
              <a:solidFill>
                <a:srgbClr val="FF66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5" name="Freeform 1803">
                <a:extLst>
                  <a:ext uri="{FF2B5EF4-FFF2-40B4-BE49-F238E27FC236}">
                    <a16:creationId xmlns:a16="http://schemas.microsoft.com/office/drawing/2014/main" id="{4ED4C101-A2D2-4921-9F30-80405D32A6F7}"/>
                  </a:ext>
                </a:extLst>
              </p:cNvPr>
              <p:cNvSpPr>
                <a:spLocks noChangeAspect="1"/>
              </p:cNvSpPr>
              <p:nvPr/>
            </p:nvSpPr>
            <p:spPr bwMode="auto">
              <a:xfrm>
                <a:off x="7196086" y="1948369"/>
                <a:ext cx="1272142" cy="1001966"/>
              </a:xfrm>
              <a:custGeom>
                <a:avLst/>
                <a:gdLst>
                  <a:gd name="T0" fmla="*/ 0 w 1027"/>
                  <a:gd name="T1" fmla="*/ 0 h 918"/>
                  <a:gd name="T2" fmla="*/ 0 w 1027"/>
                  <a:gd name="T3" fmla="*/ 0 h 918"/>
                  <a:gd name="T4" fmla="*/ 0 w 1027"/>
                  <a:gd name="T5" fmla="*/ 0 h 918"/>
                  <a:gd name="T6" fmla="*/ 0 w 1027"/>
                  <a:gd name="T7" fmla="*/ 0 h 918"/>
                  <a:gd name="T8" fmla="*/ 0 w 1027"/>
                  <a:gd name="T9" fmla="*/ 0 h 918"/>
                  <a:gd name="T10" fmla="*/ 0 w 1027"/>
                  <a:gd name="T11" fmla="*/ 0 h 918"/>
                  <a:gd name="T12" fmla="*/ 0 w 1027"/>
                  <a:gd name="T13" fmla="*/ 0 h 918"/>
                  <a:gd name="T14" fmla="*/ 0 w 1027"/>
                  <a:gd name="T15" fmla="*/ 0 h 918"/>
                  <a:gd name="T16" fmla="*/ 0 w 1027"/>
                  <a:gd name="T17" fmla="*/ 0 h 918"/>
                  <a:gd name="T18" fmla="*/ 0 w 1027"/>
                  <a:gd name="T19" fmla="*/ 0 h 918"/>
                  <a:gd name="T20" fmla="*/ 0 w 1027"/>
                  <a:gd name="T21" fmla="*/ 0 h 918"/>
                  <a:gd name="T22" fmla="*/ 0 w 1027"/>
                  <a:gd name="T23" fmla="*/ 0 h 918"/>
                  <a:gd name="T24" fmla="*/ 0 w 1027"/>
                  <a:gd name="T25" fmla="*/ 0 h 918"/>
                  <a:gd name="T26" fmla="*/ 0 w 1027"/>
                  <a:gd name="T27" fmla="*/ 0 h 918"/>
                  <a:gd name="T28" fmla="*/ 0 w 1027"/>
                  <a:gd name="T29" fmla="*/ 0 h 918"/>
                  <a:gd name="T30" fmla="*/ 0 w 1027"/>
                  <a:gd name="T31" fmla="*/ 0 h 918"/>
                  <a:gd name="T32" fmla="*/ 0 w 1027"/>
                  <a:gd name="T33" fmla="*/ 0 h 918"/>
                  <a:gd name="T34" fmla="*/ 0 w 1027"/>
                  <a:gd name="T35" fmla="*/ 0 h 918"/>
                  <a:gd name="T36" fmla="*/ 0 w 1027"/>
                  <a:gd name="T37" fmla="*/ 0 h 918"/>
                  <a:gd name="T38" fmla="*/ 0 w 1027"/>
                  <a:gd name="T39" fmla="*/ 0 h 918"/>
                  <a:gd name="T40" fmla="*/ 0 w 1027"/>
                  <a:gd name="T41" fmla="*/ 0 h 918"/>
                  <a:gd name="T42" fmla="*/ 0 w 1027"/>
                  <a:gd name="T43" fmla="*/ 0 h 918"/>
                  <a:gd name="T44" fmla="*/ 0 w 1027"/>
                  <a:gd name="T45" fmla="*/ 0 h 918"/>
                  <a:gd name="T46" fmla="*/ 0 w 1027"/>
                  <a:gd name="T47" fmla="*/ 0 h 918"/>
                  <a:gd name="T48" fmla="*/ 0 w 1027"/>
                  <a:gd name="T49" fmla="*/ 0 h 918"/>
                  <a:gd name="T50" fmla="*/ 0 w 1027"/>
                  <a:gd name="T51" fmla="*/ 0 h 918"/>
                  <a:gd name="T52" fmla="*/ 0 w 1027"/>
                  <a:gd name="T53" fmla="*/ 0 h 918"/>
                  <a:gd name="T54" fmla="*/ 0 w 1027"/>
                  <a:gd name="T55" fmla="*/ 0 h 918"/>
                  <a:gd name="T56" fmla="*/ 0 w 1027"/>
                  <a:gd name="T57" fmla="*/ 0 h 918"/>
                  <a:gd name="T58" fmla="*/ 0 w 1027"/>
                  <a:gd name="T59" fmla="*/ 0 h 918"/>
                  <a:gd name="T60" fmla="*/ 0 w 1027"/>
                  <a:gd name="T61" fmla="*/ 0 h 918"/>
                  <a:gd name="T62" fmla="*/ 0 w 1027"/>
                  <a:gd name="T63" fmla="*/ 0 h 918"/>
                  <a:gd name="T64" fmla="*/ 0 w 1027"/>
                  <a:gd name="T65" fmla="*/ 0 h 918"/>
                  <a:gd name="T66" fmla="*/ 0 w 1027"/>
                  <a:gd name="T67" fmla="*/ 0 h 918"/>
                  <a:gd name="T68" fmla="*/ 0 w 1027"/>
                  <a:gd name="T69" fmla="*/ 0 h 9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27"/>
                  <a:gd name="T106" fmla="*/ 0 h 918"/>
                  <a:gd name="T107" fmla="*/ 1027 w 1027"/>
                  <a:gd name="T108" fmla="*/ 918 h 9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27" h="918">
                    <a:moveTo>
                      <a:pt x="252" y="627"/>
                    </a:moveTo>
                    <a:lnTo>
                      <a:pt x="231" y="552"/>
                    </a:lnTo>
                    <a:lnTo>
                      <a:pt x="215" y="509"/>
                    </a:lnTo>
                    <a:lnTo>
                      <a:pt x="198" y="466"/>
                    </a:lnTo>
                    <a:lnTo>
                      <a:pt x="166" y="439"/>
                    </a:lnTo>
                    <a:lnTo>
                      <a:pt x="134" y="414"/>
                    </a:lnTo>
                    <a:lnTo>
                      <a:pt x="109" y="355"/>
                    </a:lnTo>
                    <a:lnTo>
                      <a:pt x="61" y="291"/>
                    </a:lnTo>
                    <a:lnTo>
                      <a:pt x="13" y="229"/>
                    </a:lnTo>
                    <a:lnTo>
                      <a:pt x="0" y="224"/>
                    </a:lnTo>
                    <a:lnTo>
                      <a:pt x="9" y="158"/>
                    </a:lnTo>
                    <a:lnTo>
                      <a:pt x="61" y="167"/>
                    </a:lnTo>
                    <a:lnTo>
                      <a:pt x="89" y="130"/>
                    </a:lnTo>
                    <a:lnTo>
                      <a:pt x="125" y="123"/>
                    </a:lnTo>
                    <a:lnTo>
                      <a:pt x="145" y="96"/>
                    </a:lnTo>
                    <a:lnTo>
                      <a:pt x="92" y="41"/>
                    </a:lnTo>
                    <a:lnTo>
                      <a:pt x="143" y="20"/>
                    </a:lnTo>
                    <a:lnTo>
                      <a:pt x="194" y="0"/>
                    </a:lnTo>
                    <a:lnTo>
                      <a:pt x="240" y="20"/>
                    </a:lnTo>
                    <a:lnTo>
                      <a:pt x="285" y="41"/>
                    </a:lnTo>
                    <a:lnTo>
                      <a:pt x="330" y="62"/>
                    </a:lnTo>
                    <a:lnTo>
                      <a:pt x="376" y="82"/>
                    </a:lnTo>
                    <a:lnTo>
                      <a:pt x="419" y="124"/>
                    </a:lnTo>
                    <a:lnTo>
                      <a:pt x="467" y="167"/>
                    </a:lnTo>
                    <a:lnTo>
                      <a:pt x="554" y="173"/>
                    </a:lnTo>
                    <a:lnTo>
                      <a:pt x="598" y="178"/>
                    </a:lnTo>
                    <a:lnTo>
                      <a:pt x="604" y="194"/>
                    </a:lnTo>
                    <a:lnTo>
                      <a:pt x="645" y="203"/>
                    </a:lnTo>
                    <a:lnTo>
                      <a:pt x="672" y="247"/>
                    </a:lnTo>
                    <a:lnTo>
                      <a:pt x="694" y="264"/>
                    </a:lnTo>
                    <a:lnTo>
                      <a:pt x="737" y="306"/>
                    </a:lnTo>
                    <a:lnTo>
                      <a:pt x="740" y="339"/>
                    </a:lnTo>
                    <a:lnTo>
                      <a:pt x="761" y="376"/>
                    </a:lnTo>
                    <a:lnTo>
                      <a:pt x="784" y="414"/>
                    </a:lnTo>
                    <a:lnTo>
                      <a:pt x="797" y="424"/>
                    </a:lnTo>
                    <a:lnTo>
                      <a:pt x="801" y="420"/>
                    </a:lnTo>
                    <a:lnTo>
                      <a:pt x="810" y="423"/>
                    </a:lnTo>
                    <a:lnTo>
                      <a:pt x="810" y="438"/>
                    </a:lnTo>
                    <a:lnTo>
                      <a:pt x="815" y="439"/>
                    </a:lnTo>
                    <a:lnTo>
                      <a:pt x="813" y="449"/>
                    </a:lnTo>
                    <a:lnTo>
                      <a:pt x="831" y="461"/>
                    </a:lnTo>
                    <a:lnTo>
                      <a:pt x="846" y="509"/>
                    </a:lnTo>
                    <a:lnTo>
                      <a:pt x="919" y="524"/>
                    </a:lnTo>
                    <a:lnTo>
                      <a:pt x="992" y="538"/>
                    </a:lnTo>
                    <a:lnTo>
                      <a:pt x="1000" y="527"/>
                    </a:lnTo>
                    <a:lnTo>
                      <a:pt x="1027" y="564"/>
                    </a:lnTo>
                    <a:lnTo>
                      <a:pt x="1015" y="620"/>
                    </a:lnTo>
                    <a:lnTo>
                      <a:pt x="1004" y="675"/>
                    </a:lnTo>
                    <a:lnTo>
                      <a:pt x="970" y="690"/>
                    </a:lnTo>
                    <a:lnTo>
                      <a:pt x="934" y="703"/>
                    </a:lnTo>
                    <a:lnTo>
                      <a:pt x="900" y="717"/>
                    </a:lnTo>
                    <a:lnTo>
                      <a:pt x="864" y="731"/>
                    </a:lnTo>
                    <a:lnTo>
                      <a:pt x="827" y="740"/>
                    </a:lnTo>
                    <a:lnTo>
                      <a:pt x="788" y="751"/>
                    </a:lnTo>
                    <a:lnTo>
                      <a:pt x="751" y="761"/>
                    </a:lnTo>
                    <a:lnTo>
                      <a:pt x="712" y="772"/>
                    </a:lnTo>
                    <a:lnTo>
                      <a:pt x="685" y="808"/>
                    </a:lnTo>
                    <a:lnTo>
                      <a:pt x="658" y="845"/>
                    </a:lnTo>
                    <a:lnTo>
                      <a:pt x="631" y="881"/>
                    </a:lnTo>
                    <a:lnTo>
                      <a:pt x="604" y="918"/>
                    </a:lnTo>
                    <a:lnTo>
                      <a:pt x="600" y="860"/>
                    </a:lnTo>
                    <a:lnTo>
                      <a:pt x="555" y="839"/>
                    </a:lnTo>
                    <a:lnTo>
                      <a:pt x="509" y="820"/>
                    </a:lnTo>
                    <a:lnTo>
                      <a:pt x="455" y="814"/>
                    </a:lnTo>
                    <a:lnTo>
                      <a:pt x="448" y="860"/>
                    </a:lnTo>
                    <a:lnTo>
                      <a:pt x="431" y="876"/>
                    </a:lnTo>
                    <a:lnTo>
                      <a:pt x="406" y="836"/>
                    </a:lnTo>
                    <a:lnTo>
                      <a:pt x="382" y="796"/>
                    </a:lnTo>
                    <a:lnTo>
                      <a:pt x="343" y="734"/>
                    </a:lnTo>
                    <a:lnTo>
                      <a:pt x="304" y="672"/>
                    </a:lnTo>
                    <a:lnTo>
                      <a:pt x="252" y="62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6" name="Freeform 1804">
                <a:extLst>
                  <a:ext uri="{FF2B5EF4-FFF2-40B4-BE49-F238E27FC236}">
                    <a16:creationId xmlns:a16="http://schemas.microsoft.com/office/drawing/2014/main" id="{154B707F-96B7-4F17-8565-311A7A2A6614}"/>
                  </a:ext>
                </a:extLst>
              </p:cNvPr>
              <p:cNvSpPr>
                <a:spLocks noChangeAspect="1"/>
              </p:cNvSpPr>
              <p:nvPr/>
            </p:nvSpPr>
            <p:spPr bwMode="auto">
              <a:xfrm>
                <a:off x="8201965" y="2331729"/>
                <a:ext cx="289272" cy="203298"/>
              </a:xfrm>
              <a:custGeom>
                <a:avLst/>
                <a:gdLst>
                  <a:gd name="T0" fmla="*/ 0 w 233"/>
                  <a:gd name="T1" fmla="*/ 0 h 187"/>
                  <a:gd name="T2" fmla="*/ 0 w 233"/>
                  <a:gd name="T3" fmla="*/ 0 h 187"/>
                  <a:gd name="T4" fmla="*/ 0 w 233"/>
                  <a:gd name="T5" fmla="*/ 0 h 187"/>
                  <a:gd name="T6" fmla="*/ 0 w 233"/>
                  <a:gd name="T7" fmla="*/ 0 h 187"/>
                  <a:gd name="T8" fmla="*/ 0 w 233"/>
                  <a:gd name="T9" fmla="*/ 0 h 187"/>
                  <a:gd name="T10" fmla="*/ 0 w 233"/>
                  <a:gd name="T11" fmla="*/ 0 h 187"/>
                  <a:gd name="T12" fmla="*/ 0 w 233"/>
                  <a:gd name="T13" fmla="*/ 0 h 187"/>
                  <a:gd name="T14" fmla="*/ 0 w 233"/>
                  <a:gd name="T15" fmla="*/ 0 h 187"/>
                  <a:gd name="T16" fmla="*/ 0 w 233"/>
                  <a:gd name="T17" fmla="*/ 0 h 187"/>
                  <a:gd name="T18" fmla="*/ 0 w 233"/>
                  <a:gd name="T19" fmla="*/ 0 h 187"/>
                  <a:gd name="T20" fmla="*/ 0 w 233"/>
                  <a:gd name="T21" fmla="*/ 0 h 187"/>
                  <a:gd name="T22" fmla="*/ 0 w 233"/>
                  <a:gd name="T23" fmla="*/ 0 h 187"/>
                  <a:gd name="T24" fmla="*/ 0 w 233"/>
                  <a:gd name="T25" fmla="*/ 0 h 187"/>
                  <a:gd name="T26" fmla="*/ 0 w 233"/>
                  <a:gd name="T27" fmla="*/ 0 h 187"/>
                  <a:gd name="T28" fmla="*/ 0 w 233"/>
                  <a:gd name="T29" fmla="*/ 0 h 187"/>
                  <a:gd name="T30" fmla="*/ 0 w 233"/>
                  <a:gd name="T31" fmla="*/ 0 h 187"/>
                  <a:gd name="T32" fmla="*/ 0 w 233"/>
                  <a:gd name="T33" fmla="*/ 0 h 187"/>
                  <a:gd name="T34" fmla="*/ 0 w 233"/>
                  <a:gd name="T35" fmla="*/ 0 h 187"/>
                  <a:gd name="T36" fmla="*/ 0 w 233"/>
                  <a:gd name="T37" fmla="*/ 0 h 1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3"/>
                  <a:gd name="T58" fmla="*/ 0 h 187"/>
                  <a:gd name="T59" fmla="*/ 233 w 233"/>
                  <a:gd name="T60" fmla="*/ 187 h 1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3" h="187">
                    <a:moveTo>
                      <a:pt x="0" y="98"/>
                    </a:moveTo>
                    <a:lnTo>
                      <a:pt x="18" y="110"/>
                    </a:lnTo>
                    <a:lnTo>
                      <a:pt x="33" y="158"/>
                    </a:lnTo>
                    <a:lnTo>
                      <a:pt x="106" y="173"/>
                    </a:lnTo>
                    <a:lnTo>
                      <a:pt x="179" y="187"/>
                    </a:lnTo>
                    <a:lnTo>
                      <a:pt x="187" y="176"/>
                    </a:lnTo>
                    <a:lnTo>
                      <a:pt x="197" y="109"/>
                    </a:lnTo>
                    <a:lnTo>
                      <a:pt x="220" y="100"/>
                    </a:lnTo>
                    <a:lnTo>
                      <a:pt x="211" y="49"/>
                    </a:lnTo>
                    <a:lnTo>
                      <a:pt x="218" y="61"/>
                    </a:lnTo>
                    <a:lnTo>
                      <a:pt x="233" y="51"/>
                    </a:lnTo>
                    <a:lnTo>
                      <a:pt x="223" y="7"/>
                    </a:lnTo>
                    <a:lnTo>
                      <a:pt x="209" y="0"/>
                    </a:lnTo>
                    <a:lnTo>
                      <a:pt x="166" y="49"/>
                    </a:lnTo>
                    <a:lnTo>
                      <a:pt x="121" y="98"/>
                    </a:lnTo>
                    <a:lnTo>
                      <a:pt x="47" y="101"/>
                    </a:lnTo>
                    <a:lnTo>
                      <a:pt x="17" y="97"/>
                    </a:lnTo>
                    <a:lnTo>
                      <a:pt x="2" y="88"/>
                    </a:lnTo>
                    <a:lnTo>
                      <a:pt x="0" y="9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7" name="Freeform 1805">
                <a:extLst>
                  <a:ext uri="{FF2B5EF4-FFF2-40B4-BE49-F238E27FC236}">
                    <a16:creationId xmlns:a16="http://schemas.microsoft.com/office/drawing/2014/main" id="{838D3F23-0A85-4F46-B04E-743258689280}"/>
                  </a:ext>
                </a:extLst>
              </p:cNvPr>
              <p:cNvSpPr>
                <a:spLocks noChangeAspect="1"/>
              </p:cNvSpPr>
              <p:nvPr/>
            </p:nvSpPr>
            <p:spPr bwMode="auto">
              <a:xfrm>
                <a:off x="7731897" y="2747036"/>
                <a:ext cx="611418" cy="380456"/>
              </a:xfrm>
              <a:custGeom>
                <a:avLst/>
                <a:gdLst>
                  <a:gd name="T0" fmla="*/ 0 w 497"/>
                  <a:gd name="T1" fmla="*/ 0 h 348"/>
                  <a:gd name="T2" fmla="*/ 0 w 497"/>
                  <a:gd name="T3" fmla="*/ 0 h 348"/>
                  <a:gd name="T4" fmla="*/ 0 w 497"/>
                  <a:gd name="T5" fmla="*/ 0 h 348"/>
                  <a:gd name="T6" fmla="*/ 0 w 497"/>
                  <a:gd name="T7" fmla="*/ 0 h 348"/>
                  <a:gd name="T8" fmla="*/ 0 w 497"/>
                  <a:gd name="T9" fmla="*/ 0 h 348"/>
                  <a:gd name="T10" fmla="*/ 0 w 497"/>
                  <a:gd name="T11" fmla="*/ 0 h 348"/>
                  <a:gd name="T12" fmla="*/ 0 w 497"/>
                  <a:gd name="T13" fmla="*/ 0 h 348"/>
                  <a:gd name="T14" fmla="*/ 0 w 497"/>
                  <a:gd name="T15" fmla="*/ 0 h 348"/>
                  <a:gd name="T16" fmla="*/ 0 w 497"/>
                  <a:gd name="T17" fmla="*/ 0 h 348"/>
                  <a:gd name="T18" fmla="*/ 0 w 497"/>
                  <a:gd name="T19" fmla="*/ 0 h 348"/>
                  <a:gd name="T20" fmla="*/ 0 w 497"/>
                  <a:gd name="T21" fmla="*/ 0 h 348"/>
                  <a:gd name="T22" fmla="*/ 0 w 497"/>
                  <a:gd name="T23" fmla="*/ 0 h 348"/>
                  <a:gd name="T24" fmla="*/ 0 w 497"/>
                  <a:gd name="T25" fmla="*/ 0 h 348"/>
                  <a:gd name="T26" fmla="*/ 0 w 497"/>
                  <a:gd name="T27" fmla="*/ 0 h 348"/>
                  <a:gd name="T28" fmla="*/ 0 w 497"/>
                  <a:gd name="T29" fmla="*/ 0 h 348"/>
                  <a:gd name="T30" fmla="*/ 0 w 497"/>
                  <a:gd name="T31" fmla="*/ 0 h 348"/>
                  <a:gd name="T32" fmla="*/ 0 w 497"/>
                  <a:gd name="T33" fmla="*/ 0 h 348"/>
                  <a:gd name="T34" fmla="*/ 0 w 497"/>
                  <a:gd name="T35" fmla="*/ 0 h 348"/>
                  <a:gd name="T36" fmla="*/ 0 w 497"/>
                  <a:gd name="T37" fmla="*/ 0 h 348"/>
                  <a:gd name="T38" fmla="*/ 0 w 497"/>
                  <a:gd name="T39" fmla="*/ 0 h 348"/>
                  <a:gd name="T40" fmla="*/ 0 w 497"/>
                  <a:gd name="T41" fmla="*/ 0 h 348"/>
                  <a:gd name="T42" fmla="*/ 0 w 497"/>
                  <a:gd name="T43" fmla="*/ 0 h 348"/>
                  <a:gd name="T44" fmla="*/ 0 w 497"/>
                  <a:gd name="T45" fmla="*/ 0 h 348"/>
                  <a:gd name="T46" fmla="*/ 0 w 497"/>
                  <a:gd name="T47" fmla="*/ 0 h 348"/>
                  <a:gd name="T48" fmla="*/ 0 w 497"/>
                  <a:gd name="T49" fmla="*/ 0 h 348"/>
                  <a:gd name="T50" fmla="*/ 0 w 497"/>
                  <a:gd name="T51" fmla="*/ 0 h 348"/>
                  <a:gd name="T52" fmla="*/ 0 w 497"/>
                  <a:gd name="T53" fmla="*/ 0 h 348"/>
                  <a:gd name="T54" fmla="*/ 0 w 497"/>
                  <a:gd name="T55" fmla="*/ 0 h 348"/>
                  <a:gd name="T56" fmla="*/ 0 w 497"/>
                  <a:gd name="T57" fmla="*/ 0 h 348"/>
                  <a:gd name="T58" fmla="*/ 0 w 497"/>
                  <a:gd name="T59" fmla="*/ 0 h 348"/>
                  <a:gd name="T60" fmla="*/ 0 w 497"/>
                  <a:gd name="T61" fmla="*/ 0 h 348"/>
                  <a:gd name="T62" fmla="*/ 0 w 497"/>
                  <a:gd name="T63" fmla="*/ 0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97"/>
                  <a:gd name="T97" fmla="*/ 0 h 348"/>
                  <a:gd name="T98" fmla="*/ 497 w 497"/>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97" h="348">
                    <a:moveTo>
                      <a:pt x="18" y="129"/>
                    </a:moveTo>
                    <a:lnTo>
                      <a:pt x="1" y="145"/>
                    </a:lnTo>
                    <a:lnTo>
                      <a:pt x="0" y="209"/>
                    </a:lnTo>
                    <a:lnTo>
                      <a:pt x="21" y="280"/>
                    </a:lnTo>
                    <a:lnTo>
                      <a:pt x="43" y="348"/>
                    </a:lnTo>
                    <a:lnTo>
                      <a:pt x="104" y="344"/>
                    </a:lnTo>
                    <a:lnTo>
                      <a:pt x="167" y="309"/>
                    </a:lnTo>
                    <a:lnTo>
                      <a:pt x="216" y="291"/>
                    </a:lnTo>
                    <a:lnTo>
                      <a:pt x="267" y="275"/>
                    </a:lnTo>
                    <a:lnTo>
                      <a:pt x="304" y="260"/>
                    </a:lnTo>
                    <a:lnTo>
                      <a:pt x="342" y="242"/>
                    </a:lnTo>
                    <a:lnTo>
                      <a:pt x="379" y="224"/>
                    </a:lnTo>
                    <a:lnTo>
                      <a:pt x="416" y="206"/>
                    </a:lnTo>
                    <a:lnTo>
                      <a:pt x="452" y="189"/>
                    </a:lnTo>
                    <a:lnTo>
                      <a:pt x="454" y="166"/>
                    </a:lnTo>
                    <a:lnTo>
                      <a:pt x="497" y="130"/>
                    </a:lnTo>
                    <a:lnTo>
                      <a:pt x="464" y="77"/>
                    </a:lnTo>
                    <a:lnTo>
                      <a:pt x="430" y="23"/>
                    </a:lnTo>
                    <a:lnTo>
                      <a:pt x="434" y="0"/>
                    </a:lnTo>
                    <a:lnTo>
                      <a:pt x="397" y="9"/>
                    </a:lnTo>
                    <a:lnTo>
                      <a:pt x="358" y="20"/>
                    </a:lnTo>
                    <a:lnTo>
                      <a:pt x="321" y="30"/>
                    </a:lnTo>
                    <a:lnTo>
                      <a:pt x="282" y="41"/>
                    </a:lnTo>
                    <a:lnTo>
                      <a:pt x="255" y="77"/>
                    </a:lnTo>
                    <a:lnTo>
                      <a:pt x="228" y="114"/>
                    </a:lnTo>
                    <a:lnTo>
                      <a:pt x="201" y="150"/>
                    </a:lnTo>
                    <a:lnTo>
                      <a:pt x="174" y="187"/>
                    </a:lnTo>
                    <a:lnTo>
                      <a:pt x="170" y="129"/>
                    </a:lnTo>
                    <a:lnTo>
                      <a:pt x="125" y="108"/>
                    </a:lnTo>
                    <a:lnTo>
                      <a:pt x="79" y="89"/>
                    </a:lnTo>
                    <a:lnTo>
                      <a:pt x="25" y="83"/>
                    </a:lnTo>
                    <a:lnTo>
                      <a:pt x="18" y="12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8" name="Freeform 1807">
                <a:extLst>
                  <a:ext uri="{FF2B5EF4-FFF2-40B4-BE49-F238E27FC236}">
                    <a16:creationId xmlns:a16="http://schemas.microsoft.com/office/drawing/2014/main" id="{71484F85-6D95-4586-9903-150FBC20C3A3}"/>
                  </a:ext>
                </a:extLst>
              </p:cNvPr>
              <p:cNvSpPr>
                <a:spLocks noChangeAspect="1"/>
              </p:cNvSpPr>
              <p:nvPr/>
            </p:nvSpPr>
            <p:spPr bwMode="auto">
              <a:xfrm>
                <a:off x="6926535" y="3955203"/>
                <a:ext cx="115050" cy="98744"/>
              </a:xfrm>
              <a:custGeom>
                <a:avLst/>
                <a:gdLst>
                  <a:gd name="T0" fmla="*/ 0 w 93"/>
                  <a:gd name="T1" fmla="*/ 0 h 90"/>
                  <a:gd name="T2" fmla="*/ 0 w 93"/>
                  <a:gd name="T3" fmla="*/ 0 h 90"/>
                  <a:gd name="T4" fmla="*/ 0 w 93"/>
                  <a:gd name="T5" fmla="*/ 0 h 90"/>
                  <a:gd name="T6" fmla="*/ 0 w 93"/>
                  <a:gd name="T7" fmla="*/ 0 h 90"/>
                  <a:gd name="T8" fmla="*/ 0 w 93"/>
                  <a:gd name="T9" fmla="*/ 0 h 90"/>
                  <a:gd name="T10" fmla="*/ 0 w 93"/>
                  <a:gd name="T11" fmla="*/ 0 h 90"/>
                  <a:gd name="T12" fmla="*/ 0 w 93"/>
                  <a:gd name="T13" fmla="*/ 0 h 90"/>
                  <a:gd name="T14" fmla="*/ 0 w 93"/>
                  <a:gd name="T15" fmla="*/ 0 h 90"/>
                  <a:gd name="T16" fmla="*/ 0 w 93"/>
                  <a:gd name="T17" fmla="*/ 0 h 90"/>
                  <a:gd name="T18" fmla="*/ 0 w 93"/>
                  <a:gd name="T19" fmla="*/ 0 h 90"/>
                  <a:gd name="T20" fmla="*/ 0 w 93"/>
                  <a:gd name="T21" fmla="*/ 0 h 90"/>
                  <a:gd name="T22" fmla="*/ 0 w 93"/>
                  <a:gd name="T23" fmla="*/ 0 h 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
                  <a:gd name="T37" fmla="*/ 0 h 90"/>
                  <a:gd name="T38" fmla="*/ 93 w 93"/>
                  <a:gd name="T39" fmla="*/ 90 h 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 h="90">
                    <a:moveTo>
                      <a:pt x="33" y="17"/>
                    </a:moveTo>
                    <a:lnTo>
                      <a:pt x="10" y="57"/>
                    </a:lnTo>
                    <a:lnTo>
                      <a:pt x="0" y="88"/>
                    </a:lnTo>
                    <a:lnTo>
                      <a:pt x="2" y="90"/>
                    </a:lnTo>
                    <a:lnTo>
                      <a:pt x="4" y="90"/>
                    </a:lnTo>
                    <a:lnTo>
                      <a:pt x="48" y="87"/>
                    </a:lnTo>
                    <a:lnTo>
                      <a:pt x="52" y="69"/>
                    </a:lnTo>
                    <a:lnTo>
                      <a:pt x="79" y="73"/>
                    </a:lnTo>
                    <a:lnTo>
                      <a:pt x="93" y="67"/>
                    </a:lnTo>
                    <a:lnTo>
                      <a:pt x="76" y="0"/>
                    </a:lnTo>
                    <a:lnTo>
                      <a:pt x="46" y="17"/>
                    </a:lnTo>
                    <a:lnTo>
                      <a:pt x="33" y="1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19" name="Freeform 1811">
                <a:extLst>
                  <a:ext uri="{FF2B5EF4-FFF2-40B4-BE49-F238E27FC236}">
                    <a16:creationId xmlns:a16="http://schemas.microsoft.com/office/drawing/2014/main" id="{75DEAD78-625A-4563-BB99-27AB78E8300A}"/>
                  </a:ext>
                </a:extLst>
              </p:cNvPr>
              <p:cNvSpPr>
                <a:spLocks noChangeAspect="1"/>
              </p:cNvSpPr>
              <p:nvPr/>
            </p:nvSpPr>
            <p:spPr bwMode="auto">
              <a:xfrm>
                <a:off x="8139510" y="2314304"/>
                <a:ext cx="6573" cy="14521"/>
              </a:xfrm>
              <a:custGeom>
                <a:avLst/>
                <a:gdLst>
                  <a:gd name="T0" fmla="*/ 0 w 5"/>
                  <a:gd name="T1" fmla="*/ 0 h 13"/>
                  <a:gd name="T2" fmla="*/ 0 w 5"/>
                  <a:gd name="T3" fmla="*/ 0 h 13"/>
                  <a:gd name="T4" fmla="*/ 0 w 5"/>
                  <a:gd name="T5" fmla="*/ 0 h 13"/>
                  <a:gd name="T6" fmla="*/ 0 w 5"/>
                  <a:gd name="T7" fmla="*/ 0 h 13"/>
                  <a:gd name="T8" fmla="*/ 0 60000 65536"/>
                  <a:gd name="T9" fmla="*/ 0 60000 65536"/>
                  <a:gd name="T10" fmla="*/ 0 60000 65536"/>
                  <a:gd name="T11" fmla="*/ 0 60000 65536"/>
                  <a:gd name="T12" fmla="*/ 0 w 5"/>
                  <a:gd name="T13" fmla="*/ 0 h 13"/>
                  <a:gd name="T14" fmla="*/ 5 w 5"/>
                  <a:gd name="T15" fmla="*/ 13 h 13"/>
                </a:gdLst>
                <a:ahLst/>
                <a:cxnLst>
                  <a:cxn ang="T8">
                    <a:pos x="T0" y="T1"/>
                  </a:cxn>
                  <a:cxn ang="T9">
                    <a:pos x="T2" y="T3"/>
                  </a:cxn>
                  <a:cxn ang="T10">
                    <a:pos x="T4" y="T5"/>
                  </a:cxn>
                  <a:cxn ang="T11">
                    <a:pos x="T6" y="T7"/>
                  </a:cxn>
                </a:cxnLst>
                <a:rect l="T12" t="T13" r="T14" b="T15"/>
                <a:pathLst>
                  <a:path w="5" h="13">
                    <a:moveTo>
                      <a:pt x="3" y="0"/>
                    </a:moveTo>
                    <a:lnTo>
                      <a:pt x="0" y="13"/>
                    </a:lnTo>
                    <a:lnTo>
                      <a:pt x="5" y="6"/>
                    </a:lnTo>
                    <a:lnTo>
                      <a:pt x="3" y="0"/>
                    </a:lnTo>
                    <a:close/>
                  </a:path>
                </a:pathLst>
              </a:custGeom>
              <a:solidFill>
                <a:srgbClr val="FF66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0" name="Freeform 1812">
                <a:extLst>
                  <a:ext uri="{FF2B5EF4-FFF2-40B4-BE49-F238E27FC236}">
                    <a16:creationId xmlns:a16="http://schemas.microsoft.com/office/drawing/2014/main" id="{7030DE01-E17E-4647-BC20-829A4DC7B060}"/>
                  </a:ext>
                </a:extLst>
              </p:cNvPr>
              <p:cNvSpPr>
                <a:spLocks noChangeAspect="1"/>
              </p:cNvSpPr>
              <p:nvPr/>
            </p:nvSpPr>
            <p:spPr bwMode="auto">
              <a:xfrm>
                <a:off x="5992975" y="2474036"/>
                <a:ext cx="617991" cy="964210"/>
              </a:xfrm>
              <a:custGeom>
                <a:avLst/>
                <a:gdLst>
                  <a:gd name="T0" fmla="*/ 0 w 500"/>
                  <a:gd name="T1" fmla="*/ 0 h 882"/>
                  <a:gd name="T2" fmla="*/ 0 w 500"/>
                  <a:gd name="T3" fmla="*/ 0 h 882"/>
                  <a:gd name="T4" fmla="*/ 0 w 500"/>
                  <a:gd name="T5" fmla="*/ 0 h 882"/>
                  <a:gd name="T6" fmla="*/ 0 w 500"/>
                  <a:gd name="T7" fmla="*/ 0 h 882"/>
                  <a:gd name="T8" fmla="*/ 0 w 500"/>
                  <a:gd name="T9" fmla="*/ 0 h 882"/>
                  <a:gd name="T10" fmla="*/ 0 w 500"/>
                  <a:gd name="T11" fmla="*/ 0 h 882"/>
                  <a:gd name="T12" fmla="*/ 0 w 500"/>
                  <a:gd name="T13" fmla="*/ 0 h 882"/>
                  <a:gd name="T14" fmla="*/ 0 w 500"/>
                  <a:gd name="T15" fmla="*/ 0 h 882"/>
                  <a:gd name="T16" fmla="*/ 0 w 500"/>
                  <a:gd name="T17" fmla="*/ 0 h 882"/>
                  <a:gd name="T18" fmla="*/ 0 w 500"/>
                  <a:gd name="T19" fmla="*/ 0 h 882"/>
                  <a:gd name="T20" fmla="*/ 0 w 500"/>
                  <a:gd name="T21" fmla="*/ 0 h 882"/>
                  <a:gd name="T22" fmla="*/ 0 w 500"/>
                  <a:gd name="T23" fmla="*/ 0 h 882"/>
                  <a:gd name="T24" fmla="*/ 0 w 500"/>
                  <a:gd name="T25" fmla="*/ 0 h 882"/>
                  <a:gd name="T26" fmla="*/ 0 w 500"/>
                  <a:gd name="T27" fmla="*/ 0 h 882"/>
                  <a:gd name="T28" fmla="*/ 0 w 500"/>
                  <a:gd name="T29" fmla="*/ 0 h 882"/>
                  <a:gd name="T30" fmla="*/ 0 w 500"/>
                  <a:gd name="T31" fmla="*/ 0 h 882"/>
                  <a:gd name="T32" fmla="*/ 0 w 500"/>
                  <a:gd name="T33" fmla="*/ 0 h 882"/>
                  <a:gd name="T34" fmla="*/ 0 w 500"/>
                  <a:gd name="T35" fmla="*/ 0 h 882"/>
                  <a:gd name="T36" fmla="*/ 0 w 500"/>
                  <a:gd name="T37" fmla="*/ 0 h 882"/>
                  <a:gd name="T38" fmla="*/ 0 w 500"/>
                  <a:gd name="T39" fmla="*/ 0 h 882"/>
                  <a:gd name="T40" fmla="*/ 0 w 500"/>
                  <a:gd name="T41" fmla="*/ 0 h 882"/>
                  <a:gd name="T42" fmla="*/ 0 w 500"/>
                  <a:gd name="T43" fmla="*/ 0 h 882"/>
                  <a:gd name="T44" fmla="*/ 0 w 500"/>
                  <a:gd name="T45" fmla="*/ 0 h 882"/>
                  <a:gd name="T46" fmla="*/ 0 w 500"/>
                  <a:gd name="T47" fmla="*/ 0 h 882"/>
                  <a:gd name="T48" fmla="*/ 0 w 500"/>
                  <a:gd name="T49" fmla="*/ 0 h 882"/>
                  <a:gd name="T50" fmla="*/ 0 w 500"/>
                  <a:gd name="T51" fmla="*/ 0 h 882"/>
                  <a:gd name="T52" fmla="*/ 0 w 500"/>
                  <a:gd name="T53" fmla="*/ 0 h 882"/>
                  <a:gd name="T54" fmla="*/ 0 w 500"/>
                  <a:gd name="T55" fmla="*/ 0 h 882"/>
                  <a:gd name="T56" fmla="*/ 0 w 500"/>
                  <a:gd name="T57" fmla="*/ 0 h 882"/>
                  <a:gd name="T58" fmla="*/ 0 w 500"/>
                  <a:gd name="T59" fmla="*/ 0 h 882"/>
                  <a:gd name="T60" fmla="*/ 0 w 500"/>
                  <a:gd name="T61" fmla="*/ 0 h 882"/>
                  <a:gd name="T62" fmla="*/ 0 w 500"/>
                  <a:gd name="T63" fmla="*/ 0 h 882"/>
                  <a:gd name="T64" fmla="*/ 0 w 500"/>
                  <a:gd name="T65" fmla="*/ 0 h 882"/>
                  <a:gd name="T66" fmla="*/ 0 w 500"/>
                  <a:gd name="T67" fmla="*/ 0 h 882"/>
                  <a:gd name="T68" fmla="*/ 0 w 500"/>
                  <a:gd name="T69" fmla="*/ 0 h 882"/>
                  <a:gd name="T70" fmla="*/ 0 w 500"/>
                  <a:gd name="T71" fmla="*/ 0 h 882"/>
                  <a:gd name="T72" fmla="*/ 0 w 500"/>
                  <a:gd name="T73" fmla="*/ 0 h 882"/>
                  <a:gd name="T74" fmla="*/ 0 w 500"/>
                  <a:gd name="T75" fmla="*/ 0 h 882"/>
                  <a:gd name="T76" fmla="*/ 0 w 500"/>
                  <a:gd name="T77" fmla="*/ 0 h 882"/>
                  <a:gd name="T78" fmla="*/ 0 w 500"/>
                  <a:gd name="T79" fmla="*/ 0 h 882"/>
                  <a:gd name="T80" fmla="*/ 0 w 500"/>
                  <a:gd name="T81" fmla="*/ 0 h 882"/>
                  <a:gd name="T82" fmla="*/ 0 w 500"/>
                  <a:gd name="T83" fmla="*/ 0 h 882"/>
                  <a:gd name="T84" fmla="*/ 0 w 500"/>
                  <a:gd name="T85" fmla="*/ 0 h 882"/>
                  <a:gd name="T86" fmla="*/ 0 w 500"/>
                  <a:gd name="T87" fmla="*/ 0 h 882"/>
                  <a:gd name="T88" fmla="*/ 0 w 500"/>
                  <a:gd name="T89" fmla="*/ 0 h 882"/>
                  <a:gd name="T90" fmla="*/ 0 w 500"/>
                  <a:gd name="T91" fmla="*/ 0 h 882"/>
                  <a:gd name="T92" fmla="*/ 0 w 500"/>
                  <a:gd name="T93" fmla="*/ 0 h 882"/>
                  <a:gd name="T94" fmla="*/ 0 w 500"/>
                  <a:gd name="T95" fmla="*/ 0 h 882"/>
                  <a:gd name="T96" fmla="*/ 0 w 500"/>
                  <a:gd name="T97" fmla="*/ 0 h 882"/>
                  <a:gd name="T98" fmla="*/ 0 w 500"/>
                  <a:gd name="T99" fmla="*/ 0 h 882"/>
                  <a:gd name="T100" fmla="*/ 0 w 500"/>
                  <a:gd name="T101" fmla="*/ 0 h 882"/>
                  <a:gd name="T102" fmla="*/ 0 w 500"/>
                  <a:gd name="T103" fmla="*/ 0 h 882"/>
                  <a:gd name="T104" fmla="*/ 0 w 500"/>
                  <a:gd name="T105" fmla="*/ 0 h 882"/>
                  <a:gd name="T106" fmla="*/ 0 w 500"/>
                  <a:gd name="T107" fmla="*/ 0 h 882"/>
                  <a:gd name="T108" fmla="*/ 0 w 500"/>
                  <a:gd name="T109" fmla="*/ 0 h 882"/>
                  <a:gd name="T110" fmla="*/ 0 w 500"/>
                  <a:gd name="T111" fmla="*/ 0 h 882"/>
                  <a:gd name="T112" fmla="*/ 0 w 500"/>
                  <a:gd name="T113" fmla="*/ 0 h 8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00"/>
                  <a:gd name="T172" fmla="*/ 0 h 882"/>
                  <a:gd name="T173" fmla="*/ 500 w 500"/>
                  <a:gd name="T174" fmla="*/ 882 h 8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00" h="882">
                    <a:moveTo>
                      <a:pt x="494" y="221"/>
                    </a:moveTo>
                    <a:lnTo>
                      <a:pt x="445" y="193"/>
                    </a:lnTo>
                    <a:lnTo>
                      <a:pt x="396" y="166"/>
                    </a:lnTo>
                    <a:lnTo>
                      <a:pt x="347" y="138"/>
                    </a:lnTo>
                    <a:lnTo>
                      <a:pt x="299" y="111"/>
                    </a:lnTo>
                    <a:lnTo>
                      <a:pt x="250" y="82"/>
                    </a:lnTo>
                    <a:lnTo>
                      <a:pt x="202" y="56"/>
                    </a:lnTo>
                    <a:lnTo>
                      <a:pt x="152" y="27"/>
                    </a:lnTo>
                    <a:lnTo>
                      <a:pt x="105" y="0"/>
                    </a:lnTo>
                    <a:lnTo>
                      <a:pt x="57" y="27"/>
                    </a:lnTo>
                    <a:lnTo>
                      <a:pt x="63" y="69"/>
                    </a:lnTo>
                    <a:lnTo>
                      <a:pt x="69" y="111"/>
                    </a:lnTo>
                    <a:lnTo>
                      <a:pt x="109" y="175"/>
                    </a:lnTo>
                    <a:lnTo>
                      <a:pt x="97" y="197"/>
                    </a:lnTo>
                    <a:lnTo>
                      <a:pt x="96" y="239"/>
                    </a:lnTo>
                    <a:lnTo>
                      <a:pt x="93" y="281"/>
                    </a:lnTo>
                    <a:lnTo>
                      <a:pt x="90" y="323"/>
                    </a:lnTo>
                    <a:lnTo>
                      <a:pt x="88" y="364"/>
                    </a:lnTo>
                    <a:lnTo>
                      <a:pt x="66" y="397"/>
                    </a:lnTo>
                    <a:lnTo>
                      <a:pt x="45" y="430"/>
                    </a:lnTo>
                    <a:lnTo>
                      <a:pt x="23" y="463"/>
                    </a:lnTo>
                    <a:lnTo>
                      <a:pt x="0" y="497"/>
                    </a:lnTo>
                    <a:lnTo>
                      <a:pt x="2" y="540"/>
                    </a:lnTo>
                    <a:lnTo>
                      <a:pt x="23" y="576"/>
                    </a:lnTo>
                    <a:lnTo>
                      <a:pt x="42" y="576"/>
                    </a:lnTo>
                    <a:lnTo>
                      <a:pt x="67" y="630"/>
                    </a:lnTo>
                    <a:lnTo>
                      <a:pt x="72" y="691"/>
                    </a:lnTo>
                    <a:lnTo>
                      <a:pt x="105" y="746"/>
                    </a:lnTo>
                    <a:lnTo>
                      <a:pt x="48" y="746"/>
                    </a:lnTo>
                    <a:lnTo>
                      <a:pt x="23" y="760"/>
                    </a:lnTo>
                    <a:lnTo>
                      <a:pt x="64" y="812"/>
                    </a:lnTo>
                    <a:lnTo>
                      <a:pt x="96" y="882"/>
                    </a:lnTo>
                    <a:lnTo>
                      <a:pt x="141" y="867"/>
                    </a:lnTo>
                    <a:lnTo>
                      <a:pt x="151" y="875"/>
                    </a:lnTo>
                    <a:lnTo>
                      <a:pt x="178" y="869"/>
                    </a:lnTo>
                    <a:lnTo>
                      <a:pt x="247" y="855"/>
                    </a:lnTo>
                    <a:lnTo>
                      <a:pt x="269" y="827"/>
                    </a:lnTo>
                    <a:lnTo>
                      <a:pt x="261" y="809"/>
                    </a:lnTo>
                    <a:lnTo>
                      <a:pt x="330" y="796"/>
                    </a:lnTo>
                    <a:lnTo>
                      <a:pt x="369" y="751"/>
                    </a:lnTo>
                    <a:lnTo>
                      <a:pt x="405" y="706"/>
                    </a:lnTo>
                    <a:lnTo>
                      <a:pt x="453" y="696"/>
                    </a:lnTo>
                    <a:lnTo>
                      <a:pt x="448" y="664"/>
                    </a:lnTo>
                    <a:lnTo>
                      <a:pt x="439" y="636"/>
                    </a:lnTo>
                    <a:lnTo>
                      <a:pt x="418" y="594"/>
                    </a:lnTo>
                    <a:lnTo>
                      <a:pt x="400" y="591"/>
                    </a:lnTo>
                    <a:lnTo>
                      <a:pt x="417" y="549"/>
                    </a:lnTo>
                    <a:lnTo>
                      <a:pt x="421" y="524"/>
                    </a:lnTo>
                    <a:lnTo>
                      <a:pt x="429" y="509"/>
                    </a:lnTo>
                    <a:lnTo>
                      <a:pt x="429" y="490"/>
                    </a:lnTo>
                    <a:lnTo>
                      <a:pt x="453" y="446"/>
                    </a:lnTo>
                    <a:lnTo>
                      <a:pt x="469" y="432"/>
                    </a:lnTo>
                    <a:lnTo>
                      <a:pt x="500" y="432"/>
                    </a:lnTo>
                    <a:lnTo>
                      <a:pt x="499" y="379"/>
                    </a:lnTo>
                    <a:lnTo>
                      <a:pt x="497" y="326"/>
                    </a:lnTo>
                    <a:lnTo>
                      <a:pt x="496" y="273"/>
                    </a:lnTo>
                    <a:lnTo>
                      <a:pt x="494" y="22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1" name="Freeform 1813">
                <a:extLst>
                  <a:ext uri="{FF2B5EF4-FFF2-40B4-BE49-F238E27FC236}">
                    <a16:creationId xmlns:a16="http://schemas.microsoft.com/office/drawing/2014/main" id="{DA768EBA-8AFF-40E3-9FD8-F119DDD89A06}"/>
                  </a:ext>
                </a:extLst>
              </p:cNvPr>
              <p:cNvSpPr>
                <a:spLocks noChangeAspect="1"/>
              </p:cNvSpPr>
              <p:nvPr/>
            </p:nvSpPr>
            <p:spPr bwMode="auto">
              <a:xfrm>
                <a:off x="7685876" y="3133299"/>
                <a:ext cx="88754" cy="95840"/>
              </a:xfrm>
              <a:custGeom>
                <a:avLst/>
                <a:gdLst>
                  <a:gd name="T0" fmla="*/ 0 w 71"/>
                  <a:gd name="T1" fmla="*/ 0 h 86"/>
                  <a:gd name="T2" fmla="*/ 0 w 71"/>
                  <a:gd name="T3" fmla="*/ 0 h 86"/>
                  <a:gd name="T4" fmla="*/ 0 w 71"/>
                  <a:gd name="T5" fmla="*/ 0 h 86"/>
                  <a:gd name="T6" fmla="*/ 0 w 71"/>
                  <a:gd name="T7" fmla="*/ 0 h 86"/>
                  <a:gd name="T8" fmla="*/ 0 w 71"/>
                  <a:gd name="T9" fmla="*/ 0 h 86"/>
                  <a:gd name="T10" fmla="*/ 0 w 71"/>
                  <a:gd name="T11" fmla="*/ 0 h 86"/>
                  <a:gd name="T12" fmla="*/ 0 60000 65536"/>
                  <a:gd name="T13" fmla="*/ 0 60000 65536"/>
                  <a:gd name="T14" fmla="*/ 0 60000 65536"/>
                  <a:gd name="T15" fmla="*/ 0 60000 65536"/>
                  <a:gd name="T16" fmla="*/ 0 60000 65536"/>
                  <a:gd name="T17" fmla="*/ 0 60000 65536"/>
                  <a:gd name="T18" fmla="*/ 0 w 71"/>
                  <a:gd name="T19" fmla="*/ 0 h 86"/>
                  <a:gd name="T20" fmla="*/ 71 w 71"/>
                  <a:gd name="T21" fmla="*/ 86 h 86"/>
                </a:gdLst>
                <a:ahLst/>
                <a:cxnLst>
                  <a:cxn ang="T12">
                    <a:pos x="T0" y="T1"/>
                  </a:cxn>
                  <a:cxn ang="T13">
                    <a:pos x="T2" y="T3"/>
                  </a:cxn>
                  <a:cxn ang="T14">
                    <a:pos x="T4" y="T5"/>
                  </a:cxn>
                  <a:cxn ang="T15">
                    <a:pos x="T6" y="T7"/>
                  </a:cxn>
                  <a:cxn ang="T16">
                    <a:pos x="T8" y="T9"/>
                  </a:cxn>
                  <a:cxn ang="T17">
                    <a:pos x="T10" y="T11"/>
                  </a:cxn>
                </a:cxnLst>
                <a:rect l="T18" t="T19" r="T20" b="T21"/>
                <a:pathLst>
                  <a:path w="71" h="86">
                    <a:moveTo>
                      <a:pt x="0" y="83"/>
                    </a:moveTo>
                    <a:lnTo>
                      <a:pt x="57" y="86"/>
                    </a:lnTo>
                    <a:lnTo>
                      <a:pt x="71" y="59"/>
                    </a:lnTo>
                    <a:lnTo>
                      <a:pt x="50" y="0"/>
                    </a:lnTo>
                    <a:lnTo>
                      <a:pt x="33" y="3"/>
                    </a:lnTo>
                    <a:lnTo>
                      <a:pt x="0" y="8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2" name="Freeform 1814">
                <a:extLst>
                  <a:ext uri="{FF2B5EF4-FFF2-40B4-BE49-F238E27FC236}">
                    <a16:creationId xmlns:a16="http://schemas.microsoft.com/office/drawing/2014/main" id="{A7EE5C36-0841-454E-B755-26C3A8942A35}"/>
                  </a:ext>
                </a:extLst>
              </p:cNvPr>
              <p:cNvSpPr>
                <a:spLocks noChangeAspect="1"/>
              </p:cNvSpPr>
              <p:nvPr/>
            </p:nvSpPr>
            <p:spPr bwMode="auto">
              <a:xfrm>
                <a:off x="7357157" y="2805120"/>
                <a:ext cx="394463" cy="348509"/>
              </a:xfrm>
              <a:custGeom>
                <a:avLst/>
                <a:gdLst>
                  <a:gd name="T0" fmla="*/ 0 w 321"/>
                  <a:gd name="T1" fmla="*/ 0 h 316"/>
                  <a:gd name="T2" fmla="*/ 0 w 321"/>
                  <a:gd name="T3" fmla="*/ 0 h 316"/>
                  <a:gd name="T4" fmla="*/ 0 w 321"/>
                  <a:gd name="T5" fmla="*/ 0 h 316"/>
                  <a:gd name="T6" fmla="*/ 0 w 321"/>
                  <a:gd name="T7" fmla="*/ 0 h 316"/>
                  <a:gd name="T8" fmla="*/ 0 w 321"/>
                  <a:gd name="T9" fmla="*/ 0 h 316"/>
                  <a:gd name="T10" fmla="*/ 0 w 321"/>
                  <a:gd name="T11" fmla="*/ 0 h 316"/>
                  <a:gd name="T12" fmla="*/ 0 w 321"/>
                  <a:gd name="T13" fmla="*/ 0 h 316"/>
                  <a:gd name="T14" fmla="*/ 0 w 321"/>
                  <a:gd name="T15" fmla="*/ 0 h 316"/>
                  <a:gd name="T16" fmla="*/ 0 w 321"/>
                  <a:gd name="T17" fmla="*/ 0 h 316"/>
                  <a:gd name="T18" fmla="*/ 0 w 321"/>
                  <a:gd name="T19" fmla="*/ 0 h 316"/>
                  <a:gd name="T20" fmla="*/ 0 w 321"/>
                  <a:gd name="T21" fmla="*/ 0 h 316"/>
                  <a:gd name="T22" fmla="*/ 0 w 321"/>
                  <a:gd name="T23" fmla="*/ 0 h 316"/>
                  <a:gd name="T24" fmla="*/ 0 w 321"/>
                  <a:gd name="T25" fmla="*/ 0 h 316"/>
                  <a:gd name="T26" fmla="*/ 0 w 321"/>
                  <a:gd name="T27" fmla="*/ 0 h 316"/>
                  <a:gd name="T28" fmla="*/ 0 w 321"/>
                  <a:gd name="T29" fmla="*/ 0 h 316"/>
                  <a:gd name="T30" fmla="*/ 0 w 321"/>
                  <a:gd name="T31" fmla="*/ 0 h 316"/>
                  <a:gd name="T32" fmla="*/ 0 w 321"/>
                  <a:gd name="T33" fmla="*/ 0 h 316"/>
                  <a:gd name="T34" fmla="*/ 0 w 321"/>
                  <a:gd name="T35" fmla="*/ 0 h 316"/>
                  <a:gd name="T36" fmla="*/ 0 w 321"/>
                  <a:gd name="T37" fmla="*/ 0 h 316"/>
                  <a:gd name="T38" fmla="*/ 0 w 321"/>
                  <a:gd name="T39" fmla="*/ 0 h 316"/>
                  <a:gd name="T40" fmla="*/ 0 w 321"/>
                  <a:gd name="T41" fmla="*/ 0 h 316"/>
                  <a:gd name="T42" fmla="*/ 0 w 321"/>
                  <a:gd name="T43" fmla="*/ 0 h 316"/>
                  <a:gd name="T44" fmla="*/ 0 w 321"/>
                  <a:gd name="T45" fmla="*/ 0 h 316"/>
                  <a:gd name="T46" fmla="*/ 0 w 321"/>
                  <a:gd name="T47" fmla="*/ 0 h 316"/>
                  <a:gd name="T48" fmla="*/ 0 w 321"/>
                  <a:gd name="T49" fmla="*/ 0 h 316"/>
                  <a:gd name="T50" fmla="*/ 0 w 321"/>
                  <a:gd name="T51" fmla="*/ 0 h 316"/>
                  <a:gd name="T52" fmla="*/ 0 w 321"/>
                  <a:gd name="T53" fmla="*/ 0 h 316"/>
                  <a:gd name="T54" fmla="*/ 0 w 321"/>
                  <a:gd name="T55" fmla="*/ 0 h 316"/>
                  <a:gd name="T56" fmla="*/ 0 w 321"/>
                  <a:gd name="T57" fmla="*/ 0 h 316"/>
                  <a:gd name="T58" fmla="*/ 0 w 321"/>
                  <a:gd name="T59" fmla="*/ 0 h 316"/>
                  <a:gd name="T60" fmla="*/ 0 w 321"/>
                  <a:gd name="T61" fmla="*/ 0 h 316"/>
                  <a:gd name="T62" fmla="*/ 0 w 321"/>
                  <a:gd name="T63" fmla="*/ 0 h 3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1"/>
                  <a:gd name="T97" fmla="*/ 0 h 316"/>
                  <a:gd name="T98" fmla="*/ 321 w 321"/>
                  <a:gd name="T99" fmla="*/ 316 h 3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1" h="316">
                    <a:moveTo>
                      <a:pt x="0" y="241"/>
                    </a:moveTo>
                    <a:lnTo>
                      <a:pt x="6" y="200"/>
                    </a:lnTo>
                    <a:lnTo>
                      <a:pt x="12" y="124"/>
                    </a:lnTo>
                    <a:lnTo>
                      <a:pt x="30" y="53"/>
                    </a:lnTo>
                    <a:lnTo>
                      <a:pt x="61" y="30"/>
                    </a:lnTo>
                    <a:lnTo>
                      <a:pt x="91" y="6"/>
                    </a:lnTo>
                    <a:lnTo>
                      <a:pt x="97" y="0"/>
                    </a:lnTo>
                    <a:lnTo>
                      <a:pt x="112" y="39"/>
                    </a:lnTo>
                    <a:lnTo>
                      <a:pt x="128" y="79"/>
                    </a:lnTo>
                    <a:lnTo>
                      <a:pt x="143" y="118"/>
                    </a:lnTo>
                    <a:lnTo>
                      <a:pt x="158" y="158"/>
                    </a:lnTo>
                    <a:lnTo>
                      <a:pt x="161" y="143"/>
                    </a:lnTo>
                    <a:lnTo>
                      <a:pt x="173" y="152"/>
                    </a:lnTo>
                    <a:lnTo>
                      <a:pt x="213" y="180"/>
                    </a:lnTo>
                    <a:lnTo>
                      <a:pt x="267" y="234"/>
                    </a:lnTo>
                    <a:lnTo>
                      <a:pt x="321" y="286"/>
                    </a:lnTo>
                    <a:lnTo>
                      <a:pt x="321" y="295"/>
                    </a:lnTo>
                    <a:lnTo>
                      <a:pt x="318" y="300"/>
                    </a:lnTo>
                    <a:lnTo>
                      <a:pt x="301" y="303"/>
                    </a:lnTo>
                    <a:lnTo>
                      <a:pt x="276" y="316"/>
                    </a:lnTo>
                    <a:lnTo>
                      <a:pt x="273" y="303"/>
                    </a:lnTo>
                    <a:lnTo>
                      <a:pt x="231" y="288"/>
                    </a:lnTo>
                    <a:lnTo>
                      <a:pt x="201" y="255"/>
                    </a:lnTo>
                    <a:lnTo>
                      <a:pt x="186" y="235"/>
                    </a:lnTo>
                    <a:lnTo>
                      <a:pt x="155" y="221"/>
                    </a:lnTo>
                    <a:lnTo>
                      <a:pt x="130" y="215"/>
                    </a:lnTo>
                    <a:lnTo>
                      <a:pt x="98" y="219"/>
                    </a:lnTo>
                    <a:lnTo>
                      <a:pt x="74" y="192"/>
                    </a:lnTo>
                    <a:lnTo>
                      <a:pt x="67" y="238"/>
                    </a:lnTo>
                    <a:lnTo>
                      <a:pt x="45" y="219"/>
                    </a:lnTo>
                    <a:lnTo>
                      <a:pt x="24" y="244"/>
                    </a:lnTo>
                    <a:lnTo>
                      <a:pt x="0" y="24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3" name="Freeform 1815">
                <a:extLst>
                  <a:ext uri="{FF2B5EF4-FFF2-40B4-BE49-F238E27FC236}">
                    <a16:creationId xmlns:a16="http://schemas.microsoft.com/office/drawing/2014/main" id="{5633C6AF-4A68-43AD-9313-70AEC84ECA74}"/>
                  </a:ext>
                </a:extLst>
              </p:cNvPr>
              <p:cNvSpPr>
                <a:spLocks noChangeAspect="1"/>
              </p:cNvSpPr>
              <p:nvPr/>
            </p:nvSpPr>
            <p:spPr bwMode="auto">
              <a:xfrm>
                <a:off x="7165834" y="3019392"/>
                <a:ext cx="897402" cy="665070"/>
              </a:xfrm>
              <a:custGeom>
                <a:avLst/>
                <a:gdLst>
                  <a:gd name="T0" fmla="*/ 0 w 726"/>
                  <a:gd name="T1" fmla="*/ 0 h 608"/>
                  <a:gd name="T2" fmla="*/ 0 w 726"/>
                  <a:gd name="T3" fmla="*/ 0 h 608"/>
                  <a:gd name="T4" fmla="*/ 0 w 726"/>
                  <a:gd name="T5" fmla="*/ 0 h 608"/>
                  <a:gd name="T6" fmla="*/ 0 w 726"/>
                  <a:gd name="T7" fmla="*/ 0 h 608"/>
                  <a:gd name="T8" fmla="*/ 0 w 726"/>
                  <a:gd name="T9" fmla="*/ 0 h 608"/>
                  <a:gd name="T10" fmla="*/ 0 w 726"/>
                  <a:gd name="T11" fmla="*/ 0 h 608"/>
                  <a:gd name="T12" fmla="*/ 0 w 726"/>
                  <a:gd name="T13" fmla="*/ 0 h 608"/>
                  <a:gd name="T14" fmla="*/ 0 w 726"/>
                  <a:gd name="T15" fmla="*/ 0 h 608"/>
                  <a:gd name="T16" fmla="*/ 0 w 726"/>
                  <a:gd name="T17" fmla="*/ 0 h 608"/>
                  <a:gd name="T18" fmla="*/ 0 w 726"/>
                  <a:gd name="T19" fmla="*/ 0 h 608"/>
                  <a:gd name="T20" fmla="*/ 0 w 726"/>
                  <a:gd name="T21" fmla="*/ 0 h 608"/>
                  <a:gd name="T22" fmla="*/ 0 w 726"/>
                  <a:gd name="T23" fmla="*/ 0 h 608"/>
                  <a:gd name="T24" fmla="*/ 0 w 726"/>
                  <a:gd name="T25" fmla="*/ 0 h 608"/>
                  <a:gd name="T26" fmla="*/ 0 w 726"/>
                  <a:gd name="T27" fmla="*/ 0 h 608"/>
                  <a:gd name="T28" fmla="*/ 0 w 726"/>
                  <a:gd name="T29" fmla="*/ 0 h 608"/>
                  <a:gd name="T30" fmla="*/ 0 w 726"/>
                  <a:gd name="T31" fmla="*/ 0 h 608"/>
                  <a:gd name="T32" fmla="*/ 0 w 726"/>
                  <a:gd name="T33" fmla="*/ 0 h 608"/>
                  <a:gd name="T34" fmla="*/ 0 w 726"/>
                  <a:gd name="T35" fmla="*/ 0 h 608"/>
                  <a:gd name="T36" fmla="*/ 0 w 726"/>
                  <a:gd name="T37" fmla="*/ 0 h 608"/>
                  <a:gd name="T38" fmla="*/ 0 w 726"/>
                  <a:gd name="T39" fmla="*/ 0 h 608"/>
                  <a:gd name="T40" fmla="*/ 0 w 726"/>
                  <a:gd name="T41" fmla="*/ 0 h 608"/>
                  <a:gd name="T42" fmla="*/ 0 w 726"/>
                  <a:gd name="T43" fmla="*/ 0 h 608"/>
                  <a:gd name="T44" fmla="*/ 0 w 726"/>
                  <a:gd name="T45" fmla="*/ 0 h 608"/>
                  <a:gd name="T46" fmla="*/ 0 w 726"/>
                  <a:gd name="T47" fmla="*/ 0 h 608"/>
                  <a:gd name="T48" fmla="*/ 0 w 726"/>
                  <a:gd name="T49" fmla="*/ 0 h 608"/>
                  <a:gd name="T50" fmla="*/ 0 w 726"/>
                  <a:gd name="T51" fmla="*/ 0 h 608"/>
                  <a:gd name="T52" fmla="*/ 0 w 726"/>
                  <a:gd name="T53" fmla="*/ 0 h 608"/>
                  <a:gd name="T54" fmla="*/ 0 w 726"/>
                  <a:gd name="T55" fmla="*/ 0 h 608"/>
                  <a:gd name="T56" fmla="*/ 0 w 726"/>
                  <a:gd name="T57" fmla="*/ 0 h 608"/>
                  <a:gd name="T58" fmla="*/ 0 w 726"/>
                  <a:gd name="T59" fmla="*/ 0 h 608"/>
                  <a:gd name="T60" fmla="*/ 0 w 726"/>
                  <a:gd name="T61" fmla="*/ 0 h 608"/>
                  <a:gd name="T62" fmla="*/ 0 w 726"/>
                  <a:gd name="T63" fmla="*/ 0 h 608"/>
                  <a:gd name="T64" fmla="*/ 0 w 726"/>
                  <a:gd name="T65" fmla="*/ 0 h 608"/>
                  <a:gd name="T66" fmla="*/ 0 w 726"/>
                  <a:gd name="T67" fmla="*/ 0 h 608"/>
                  <a:gd name="T68" fmla="*/ 0 w 726"/>
                  <a:gd name="T69" fmla="*/ 0 h 608"/>
                  <a:gd name="T70" fmla="*/ 0 w 726"/>
                  <a:gd name="T71" fmla="*/ 0 h 608"/>
                  <a:gd name="T72" fmla="*/ 0 w 726"/>
                  <a:gd name="T73" fmla="*/ 0 h 608"/>
                  <a:gd name="T74" fmla="*/ 0 w 726"/>
                  <a:gd name="T75" fmla="*/ 0 h 608"/>
                  <a:gd name="T76" fmla="*/ 0 w 726"/>
                  <a:gd name="T77" fmla="*/ 0 h 608"/>
                  <a:gd name="T78" fmla="*/ 0 w 726"/>
                  <a:gd name="T79" fmla="*/ 0 h 608"/>
                  <a:gd name="T80" fmla="*/ 0 w 726"/>
                  <a:gd name="T81" fmla="*/ 0 h 608"/>
                  <a:gd name="T82" fmla="*/ 0 w 726"/>
                  <a:gd name="T83" fmla="*/ 0 h 608"/>
                  <a:gd name="T84" fmla="*/ 0 w 726"/>
                  <a:gd name="T85" fmla="*/ 0 h 608"/>
                  <a:gd name="T86" fmla="*/ 0 w 726"/>
                  <a:gd name="T87" fmla="*/ 0 h 608"/>
                  <a:gd name="T88" fmla="*/ 0 w 726"/>
                  <a:gd name="T89" fmla="*/ 0 h 608"/>
                  <a:gd name="T90" fmla="*/ 0 w 726"/>
                  <a:gd name="T91" fmla="*/ 0 h 608"/>
                  <a:gd name="T92" fmla="*/ 0 w 726"/>
                  <a:gd name="T93" fmla="*/ 0 h 608"/>
                  <a:gd name="T94" fmla="*/ 0 w 726"/>
                  <a:gd name="T95" fmla="*/ 0 h 608"/>
                  <a:gd name="T96" fmla="*/ 0 w 726"/>
                  <a:gd name="T97" fmla="*/ 0 h 608"/>
                  <a:gd name="T98" fmla="*/ 0 w 726"/>
                  <a:gd name="T99" fmla="*/ 0 h 608"/>
                  <a:gd name="T100" fmla="*/ 0 w 726"/>
                  <a:gd name="T101" fmla="*/ 0 h 6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26"/>
                  <a:gd name="T154" fmla="*/ 0 h 608"/>
                  <a:gd name="T155" fmla="*/ 726 w 726"/>
                  <a:gd name="T156" fmla="*/ 608 h 60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26" h="608">
                    <a:moveTo>
                      <a:pt x="246" y="596"/>
                    </a:moveTo>
                    <a:lnTo>
                      <a:pt x="186" y="554"/>
                    </a:lnTo>
                    <a:lnTo>
                      <a:pt x="144" y="546"/>
                    </a:lnTo>
                    <a:lnTo>
                      <a:pt x="131" y="505"/>
                    </a:lnTo>
                    <a:lnTo>
                      <a:pt x="103" y="490"/>
                    </a:lnTo>
                    <a:lnTo>
                      <a:pt x="85" y="454"/>
                    </a:lnTo>
                    <a:lnTo>
                      <a:pt x="65" y="417"/>
                    </a:lnTo>
                    <a:lnTo>
                      <a:pt x="17" y="375"/>
                    </a:lnTo>
                    <a:lnTo>
                      <a:pt x="0" y="360"/>
                    </a:lnTo>
                    <a:lnTo>
                      <a:pt x="17" y="334"/>
                    </a:lnTo>
                    <a:lnTo>
                      <a:pt x="52" y="327"/>
                    </a:lnTo>
                    <a:lnTo>
                      <a:pt x="58" y="266"/>
                    </a:lnTo>
                    <a:lnTo>
                      <a:pt x="64" y="206"/>
                    </a:lnTo>
                    <a:lnTo>
                      <a:pt x="91" y="202"/>
                    </a:lnTo>
                    <a:lnTo>
                      <a:pt x="103" y="139"/>
                    </a:lnTo>
                    <a:lnTo>
                      <a:pt x="152" y="49"/>
                    </a:lnTo>
                    <a:lnTo>
                      <a:pt x="176" y="52"/>
                    </a:lnTo>
                    <a:lnTo>
                      <a:pt x="197" y="27"/>
                    </a:lnTo>
                    <a:lnTo>
                      <a:pt x="219" y="46"/>
                    </a:lnTo>
                    <a:lnTo>
                      <a:pt x="226" y="0"/>
                    </a:lnTo>
                    <a:lnTo>
                      <a:pt x="250" y="27"/>
                    </a:lnTo>
                    <a:lnTo>
                      <a:pt x="282" y="23"/>
                    </a:lnTo>
                    <a:lnTo>
                      <a:pt x="307" y="29"/>
                    </a:lnTo>
                    <a:lnTo>
                      <a:pt x="338" y="43"/>
                    </a:lnTo>
                    <a:lnTo>
                      <a:pt x="353" y="63"/>
                    </a:lnTo>
                    <a:lnTo>
                      <a:pt x="383" y="96"/>
                    </a:lnTo>
                    <a:lnTo>
                      <a:pt x="425" y="111"/>
                    </a:lnTo>
                    <a:lnTo>
                      <a:pt x="428" y="124"/>
                    </a:lnTo>
                    <a:lnTo>
                      <a:pt x="453" y="111"/>
                    </a:lnTo>
                    <a:lnTo>
                      <a:pt x="420" y="191"/>
                    </a:lnTo>
                    <a:lnTo>
                      <a:pt x="477" y="194"/>
                    </a:lnTo>
                    <a:lnTo>
                      <a:pt x="470" y="224"/>
                    </a:lnTo>
                    <a:lnTo>
                      <a:pt x="501" y="264"/>
                    </a:lnTo>
                    <a:lnTo>
                      <a:pt x="532" y="305"/>
                    </a:lnTo>
                    <a:lnTo>
                      <a:pt x="570" y="318"/>
                    </a:lnTo>
                    <a:lnTo>
                      <a:pt x="606" y="331"/>
                    </a:lnTo>
                    <a:lnTo>
                      <a:pt x="643" y="346"/>
                    </a:lnTo>
                    <a:lnTo>
                      <a:pt x="679" y="360"/>
                    </a:lnTo>
                    <a:lnTo>
                      <a:pt x="726" y="360"/>
                    </a:lnTo>
                    <a:lnTo>
                      <a:pt x="691" y="402"/>
                    </a:lnTo>
                    <a:lnTo>
                      <a:pt x="655" y="445"/>
                    </a:lnTo>
                    <a:lnTo>
                      <a:pt x="619" y="488"/>
                    </a:lnTo>
                    <a:lnTo>
                      <a:pt x="583" y="531"/>
                    </a:lnTo>
                    <a:lnTo>
                      <a:pt x="544" y="534"/>
                    </a:lnTo>
                    <a:lnTo>
                      <a:pt x="506" y="539"/>
                    </a:lnTo>
                    <a:lnTo>
                      <a:pt x="459" y="569"/>
                    </a:lnTo>
                    <a:lnTo>
                      <a:pt x="435" y="582"/>
                    </a:lnTo>
                    <a:lnTo>
                      <a:pt x="388" y="572"/>
                    </a:lnTo>
                    <a:lnTo>
                      <a:pt x="337" y="588"/>
                    </a:lnTo>
                    <a:lnTo>
                      <a:pt x="313" y="608"/>
                    </a:lnTo>
                    <a:lnTo>
                      <a:pt x="246" y="596"/>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4" name="Freeform 1816">
                <a:extLst>
                  <a:ext uri="{FF2B5EF4-FFF2-40B4-BE49-F238E27FC236}">
                    <a16:creationId xmlns:a16="http://schemas.microsoft.com/office/drawing/2014/main" id="{354CCAA7-846D-4D00-80F0-009FA2F0F83C}"/>
                  </a:ext>
                </a:extLst>
              </p:cNvPr>
              <p:cNvSpPr>
                <a:spLocks noChangeAspect="1"/>
              </p:cNvSpPr>
              <p:nvPr/>
            </p:nvSpPr>
            <p:spPr bwMode="auto">
              <a:xfrm>
                <a:off x="7649044" y="3176664"/>
                <a:ext cx="608130" cy="818999"/>
              </a:xfrm>
              <a:custGeom>
                <a:avLst/>
                <a:gdLst>
                  <a:gd name="T0" fmla="*/ 0 w 491"/>
                  <a:gd name="T1" fmla="*/ 0 h 752"/>
                  <a:gd name="T2" fmla="*/ 0 w 491"/>
                  <a:gd name="T3" fmla="*/ 0 h 752"/>
                  <a:gd name="T4" fmla="*/ 0 w 491"/>
                  <a:gd name="T5" fmla="*/ 0 h 752"/>
                  <a:gd name="T6" fmla="*/ 0 w 491"/>
                  <a:gd name="T7" fmla="*/ 0 h 752"/>
                  <a:gd name="T8" fmla="*/ 0 w 491"/>
                  <a:gd name="T9" fmla="*/ 0 h 752"/>
                  <a:gd name="T10" fmla="*/ 0 w 491"/>
                  <a:gd name="T11" fmla="*/ 0 h 752"/>
                  <a:gd name="T12" fmla="*/ 0 w 491"/>
                  <a:gd name="T13" fmla="*/ 0 h 752"/>
                  <a:gd name="T14" fmla="*/ 0 w 491"/>
                  <a:gd name="T15" fmla="*/ 0 h 752"/>
                  <a:gd name="T16" fmla="*/ 0 w 491"/>
                  <a:gd name="T17" fmla="*/ 0 h 752"/>
                  <a:gd name="T18" fmla="*/ 0 w 491"/>
                  <a:gd name="T19" fmla="*/ 0 h 752"/>
                  <a:gd name="T20" fmla="*/ 0 w 491"/>
                  <a:gd name="T21" fmla="*/ 0 h 752"/>
                  <a:gd name="T22" fmla="*/ 0 w 491"/>
                  <a:gd name="T23" fmla="*/ 0 h 752"/>
                  <a:gd name="T24" fmla="*/ 0 w 491"/>
                  <a:gd name="T25" fmla="*/ 0 h 752"/>
                  <a:gd name="T26" fmla="*/ 0 w 491"/>
                  <a:gd name="T27" fmla="*/ 0 h 752"/>
                  <a:gd name="T28" fmla="*/ 0 w 491"/>
                  <a:gd name="T29" fmla="*/ 0 h 752"/>
                  <a:gd name="T30" fmla="*/ 0 w 491"/>
                  <a:gd name="T31" fmla="*/ 0 h 752"/>
                  <a:gd name="T32" fmla="*/ 0 w 491"/>
                  <a:gd name="T33" fmla="*/ 0 h 752"/>
                  <a:gd name="T34" fmla="*/ 0 w 491"/>
                  <a:gd name="T35" fmla="*/ 0 h 752"/>
                  <a:gd name="T36" fmla="*/ 0 w 491"/>
                  <a:gd name="T37" fmla="*/ 0 h 752"/>
                  <a:gd name="T38" fmla="*/ 0 w 491"/>
                  <a:gd name="T39" fmla="*/ 0 h 752"/>
                  <a:gd name="T40" fmla="*/ 0 w 491"/>
                  <a:gd name="T41" fmla="*/ 0 h 752"/>
                  <a:gd name="T42" fmla="*/ 0 w 491"/>
                  <a:gd name="T43" fmla="*/ 0 h 752"/>
                  <a:gd name="T44" fmla="*/ 0 w 491"/>
                  <a:gd name="T45" fmla="*/ 0 h 752"/>
                  <a:gd name="T46" fmla="*/ 0 w 491"/>
                  <a:gd name="T47" fmla="*/ 0 h 752"/>
                  <a:gd name="T48" fmla="*/ 0 w 491"/>
                  <a:gd name="T49" fmla="*/ 0 h 752"/>
                  <a:gd name="T50" fmla="*/ 0 w 491"/>
                  <a:gd name="T51" fmla="*/ 0 h 752"/>
                  <a:gd name="T52" fmla="*/ 0 w 491"/>
                  <a:gd name="T53" fmla="*/ 0 h 752"/>
                  <a:gd name="T54" fmla="*/ 0 w 491"/>
                  <a:gd name="T55" fmla="*/ 0 h 752"/>
                  <a:gd name="T56" fmla="*/ 0 w 491"/>
                  <a:gd name="T57" fmla="*/ 0 h 752"/>
                  <a:gd name="T58" fmla="*/ 0 w 491"/>
                  <a:gd name="T59" fmla="*/ 0 h 752"/>
                  <a:gd name="T60" fmla="*/ 0 w 491"/>
                  <a:gd name="T61" fmla="*/ 0 h 752"/>
                  <a:gd name="T62" fmla="*/ 0 w 491"/>
                  <a:gd name="T63" fmla="*/ 0 h 752"/>
                  <a:gd name="T64" fmla="*/ 0 w 491"/>
                  <a:gd name="T65" fmla="*/ 0 h 752"/>
                  <a:gd name="T66" fmla="*/ 0 w 491"/>
                  <a:gd name="T67" fmla="*/ 0 h 752"/>
                  <a:gd name="T68" fmla="*/ 0 w 491"/>
                  <a:gd name="T69" fmla="*/ 0 h 752"/>
                  <a:gd name="T70" fmla="*/ 0 w 491"/>
                  <a:gd name="T71" fmla="*/ 0 h 752"/>
                  <a:gd name="T72" fmla="*/ 0 w 491"/>
                  <a:gd name="T73" fmla="*/ 0 h 752"/>
                  <a:gd name="T74" fmla="*/ 0 w 491"/>
                  <a:gd name="T75" fmla="*/ 0 h 752"/>
                  <a:gd name="T76" fmla="*/ 0 w 491"/>
                  <a:gd name="T77" fmla="*/ 0 h 752"/>
                  <a:gd name="T78" fmla="*/ 0 w 491"/>
                  <a:gd name="T79" fmla="*/ 0 h 752"/>
                  <a:gd name="T80" fmla="*/ 0 w 491"/>
                  <a:gd name="T81" fmla="*/ 0 h 752"/>
                  <a:gd name="T82" fmla="*/ 0 w 491"/>
                  <a:gd name="T83" fmla="*/ 0 h 752"/>
                  <a:gd name="T84" fmla="*/ 0 w 491"/>
                  <a:gd name="T85" fmla="*/ 0 h 752"/>
                  <a:gd name="T86" fmla="*/ 0 w 491"/>
                  <a:gd name="T87" fmla="*/ 0 h 752"/>
                  <a:gd name="T88" fmla="*/ 0 w 491"/>
                  <a:gd name="T89" fmla="*/ 0 h 752"/>
                  <a:gd name="T90" fmla="*/ 0 w 491"/>
                  <a:gd name="T91" fmla="*/ 0 h 752"/>
                  <a:gd name="T92" fmla="*/ 0 w 491"/>
                  <a:gd name="T93" fmla="*/ 0 h 752"/>
                  <a:gd name="T94" fmla="*/ 0 w 491"/>
                  <a:gd name="T95" fmla="*/ 0 h 752"/>
                  <a:gd name="T96" fmla="*/ 0 w 491"/>
                  <a:gd name="T97" fmla="*/ 0 h 752"/>
                  <a:gd name="T98" fmla="*/ 0 w 491"/>
                  <a:gd name="T99" fmla="*/ 0 h 752"/>
                  <a:gd name="T100" fmla="*/ 0 w 491"/>
                  <a:gd name="T101" fmla="*/ 0 h 752"/>
                  <a:gd name="T102" fmla="*/ 0 w 491"/>
                  <a:gd name="T103" fmla="*/ 0 h 7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1"/>
                  <a:gd name="T157" fmla="*/ 0 h 752"/>
                  <a:gd name="T158" fmla="*/ 491 w 491"/>
                  <a:gd name="T159" fmla="*/ 752 h 7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1" h="752">
                    <a:moveTo>
                      <a:pt x="473" y="101"/>
                    </a:moveTo>
                    <a:lnTo>
                      <a:pt x="459" y="163"/>
                    </a:lnTo>
                    <a:lnTo>
                      <a:pt x="426" y="230"/>
                    </a:lnTo>
                    <a:lnTo>
                      <a:pt x="394" y="295"/>
                    </a:lnTo>
                    <a:lnTo>
                      <a:pt x="361" y="363"/>
                    </a:lnTo>
                    <a:lnTo>
                      <a:pt x="326" y="428"/>
                    </a:lnTo>
                    <a:lnTo>
                      <a:pt x="298" y="458"/>
                    </a:lnTo>
                    <a:lnTo>
                      <a:pt x="268" y="489"/>
                    </a:lnTo>
                    <a:lnTo>
                      <a:pt x="240" y="519"/>
                    </a:lnTo>
                    <a:lnTo>
                      <a:pt x="210" y="551"/>
                    </a:lnTo>
                    <a:lnTo>
                      <a:pt x="177" y="583"/>
                    </a:lnTo>
                    <a:lnTo>
                      <a:pt x="143" y="616"/>
                    </a:lnTo>
                    <a:lnTo>
                      <a:pt x="109" y="651"/>
                    </a:lnTo>
                    <a:lnTo>
                      <a:pt x="74" y="683"/>
                    </a:lnTo>
                    <a:lnTo>
                      <a:pt x="52" y="718"/>
                    </a:lnTo>
                    <a:lnTo>
                      <a:pt x="28" y="752"/>
                    </a:lnTo>
                    <a:lnTo>
                      <a:pt x="3" y="707"/>
                    </a:lnTo>
                    <a:lnTo>
                      <a:pt x="3" y="657"/>
                    </a:lnTo>
                    <a:lnTo>
                      <a:pt x="1" y="606"/>
                    </a:lnTo>
                    <a:lnTo>
                      <a:pt x="1" y="554"/>
                    </a:lnTo>
                    <a:lnTo>
                      <a:pt x="0" y="503"/>
                    </a:lnTo>
                    <a:lnTo>
                      <a:pt x="22" y="471"/>
                    </a:lnTo>
                    <a:lnTo>
                      <a:pt x="44" y="440"/>
                    </a:lnTo>
                    <a:lnTo>
                      <a:pt x="68" y="427"/>
                    </a:lnTo>
                    <a:lnTo>
                      <a:pt x="115" y="397"/>
                    </a:lnTo>
                    <a:lnTo>
                      <a:pt x="153" y="392"/>
                    </a:lnTo>
                    <a:lnTo>
                      <a:pt x="192" y="389"/>
                    </a:lnTo>
                    <a:lnTo>
                      <a:pt x="228" y="346"/>
                    </a:lnTo>
                    <a:lnTo>
                      <a:pt x="264" y="303"/>
                    </a:lnTo>
                    <a:lnTo>
                      <a:pt x="300" y="260"/>
                    </a:lnTo>
                    <a:lnTo>
                      <a:pt x="335" y="218"/>
                    </a:lnTo>
                    <a:lnTo>
                      <a:pt x="288" y="218"/>
                    </a:lnTo>
                    <a:lnTo>
                      <a:pt x="252" y="204"/>
                    </a:lnTo>
                    <a:lnTo>
                      <a:pt x="215" y="189"/>
                    </a:lnTo>
                    <a:lnTo>
                      <a:pt x="179" y="176"/>
                    </a:lnTo>
                    <a:lnTo>
                      <a:pt x="141" y="163"/>
                    </a:lnTo>
                    <a:lnTo>
                      <a:pt x="110" y="122"/>
                    </a:lnTo>
                    <a:lnTo>
                      <a:pt x="79" y="82"/>
                    </a:lnTo>
                    <a:lnTo>
                      <a:pt x="86" y="52"/>
                    </a:lnTo>
                    <a:lnTo>
                      <a:pt x="100" y="25"/>
                    </a:lnTo>
                    <a:lnTo>
                      <a:pt x="129" y="54"/>
                    </a:lnTo>
                    <a:lnTo>
                      <a:pt x="159" y="84"/>
                    </a:lnTo>
                    <a:lnTo>
                      <a:pt x="222" y="60"/>
                    </a:lnTo>
                    <a:lnTo>
                      <a:pt x="267" y="66"/>
                    </a:lnTo>
                    <a:lnTo>
                      <a:pt x="312" y="45"/>
                    </a:lnTo>
                    <a:lnTo>
                      <a:pt x="380" y="30"/>
                    </a:lnTo>
                    <a:lnTo>
                      <a:pt x="447" y="13"/>
                    </a:lnTo>
                    <a:lnTo>
                      <a:pt x="473" y="0"/>
                    </a:lnTo>
                    <a:lnTo>
                      <a:pt x="488" y="15"/>
                    </a:lnTo>
                    <a:lnTo>
                      <a:pt x="483" y="84"/>
                    </a:lnTo>
                    <a:lnTo>
                      <a:pt x="491" y="84"/>
                    </a:lnTo>
                    <a:lnTo>
                      <a:pt x="473" y="10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5" name="Freeform 1817">
                <a:extLst>
                  <a:ext uri="{FF2B5EF4-FFF2-40B4-BE49-F238E27FC236}">
                    <a16:creationId xmlns:a16="http://schemas.microsoft.com/office/drawing/2014/main" id="{A8F0BEAC-B00C-470A-9A33-4DF10F167730}"/>
                  </a:ext>
                </a:extLst>
              </p:cNvPr>
              <p:cNvSpPr>
                <a:spLocks noChangeAspect="1"/>
              </p:cNvSpPr>
              <p:nvPr/>
            </p:nvSpPr>
            <p:spPr bwMode="auto">
              <a:xfrm>
                <a:off x="6489341" y="2494367"/>
                <a:ext cx="979582" cy="1184934"/>
              </a:xfrm>
              <a:custGeom>
                <a:avLst/>
                <a:gdLst>
                  <a:gd name="T0" fmla="*/ 0 w 793"/>
                  <a:gd name="T1" fmla="*/ 0 h 1086"/>
                  <a:gd name="T2" fmla="*/ 0 w 793"/>
                  <a:gd name="T3" fmla="*/ 0 h 1086"/>
                  <a:gd name="T4" fmla="*/ 0 w 793"/>
                  <a:gd name="T5" fmla="*/ 0 h 1086"/>
                  <a:gd name="T6" fmla="*/ 0 w 793"/>
                  <a:gd name="T7" fmla="*/ 0 h 1086"/>
                  <a:gd name="T8" fmla="*/ 0 w 793"/>
                  <a:gd name="T9" fmla="*/ 0 h 1086"/>
                  <a:gd name="T10" fmla="*/ 0 w 793"/>
                  <a:gd name="T11" fmla="*/ 0 h 1086"/>
                  <a:gd name="T12" fmla="*/ 0 w 793"/>
                  <a:gd name="T13" fmla="*/ 0 h 1086"/>
                  <a:gd name="T14" fmla="*/ 0 w 793"/>
                  <a:gd name="T15" fmla="*/ 0 h 1086"/>
                  <a:gd name="T16" fmla="*/ 0 w 793"/>
                  <a:gd name="T17" fmla="*/ 0 h 1086"/>
                  <a:gd name="T18" fmla="*/ 0 w 793"/>
                  <a:gd name="T19" fmla="*/ 0 h 1086"/>
                  <a:gd name="T20" fmla="*/ 0 w 793"/>
                  <a:gd name="T21" fmla="*/ 0 h 1086"/>
                  <a:gd name="T22" fmla="*/ 0 w 793"/>
                  <a:gd name="T23" fmla="*/ 0 h 1086"/>
                  <a:gd name="T24" fmla="*/ 0 w 793"/>
                  <a:gd name="T25" fmla="*/ 0 h 1086"/>
                  <a:gd name="T26" fmla="*/ 0 w 793"/>
                  <a:gd name="T27" fmla="*/ 0 h 1086"/>
                  <a:gd name="T28" fmla="*/ 0 w 793"/>
                  <a:gd name="T29" fmla="*/ 0 h 1086"/>
                  <a:gd name="T30" fmla="*/ 0 w 793"/>
                  <a:gd name="T31" fmla="*/ 0 h 1086"/>
                  <a:gd name="T32" fmla="*/ 0 w 793"/>
                  <a:gd name="T33" fmla="*/ 0 h 1086"/>
                  <a:gd name="T34" fmla="*/ 0 w 793"/>
                  <a:gd name="T35" fmla="*/ 0 h 1086"/>
                  <a:gd name="T36" fmla="*/ 0 w 793"/>
                  <a:gd name="T37" fmla="*/ 0 h 1086"/>
                  <a:gd name="T38" fmla="*/ 0 w 793"/>
                  <a:gd name="T39" fmla="*/ 0 h 1086"/>
                  <a:gd name="T40" fmla="*/ 0 w 793"/>
                  <a:gd name="T41" fmla="*/ 0 h 1086"/>
                  <a:gd name="T42" fmla="*/ 0 w 793"/>
                  <a:gd name="T43" fmla="*/ 0 h 1086"/>
                  <a:gd name="T44" fmla="*/ 0 w 793"/>
                  <a:gd name="T45" fmla="*/ 0 h 1086"/>
                  <a:gd name="T46" fmla="*/ 0 w 793"/>
                  <a:gd name="T47" fmla="*/ 0 h 1086"/>
                  <a:gd name="T48" fmla="*/ 0 w 793"/>
                  <a:gd name="T49" fmla="*/ 0 h 1086"/>
                  <a:gd name="T50" fmla="*/ 0 w 793"/>
                  <a:gd name="T51" fmla="*/ 0 h 1086"/>
                  <a:gd name="T52" fmla="*/ 0 w 793"/>
                  <a:gd name="T53" fmla="*/ 0 h 1086"/>
                  <a:gd name="T54" fmla="*/ 0 w 793"/>
                  <a:gd name="T55" fmla="*/ 0 h 1086"/>
                  <a:gd name="T56" fmla="*/ 0 w 793"/>
                  <a:gd name="T57" fmla="*/ 0 h 1086"/>
                  <a:gd name="T58" fmla="*/ 0 w 793"/>
                  <a:gd name="T59" fmla="*/ 0 h 1086"/>
                  <a:gd name="T60" fmla="*/ 0 w 793"/>
                  <a:gd name="T61" fmla="*/ 0 h 1086"/>
                  <a:gd name="T62" fmla="*/ 0 w 793"/>
                  <a:gd name="T63" fmla="*/ 0 h 1086"/>
                  <a:gd name="T64" fmla="*/ 0 w 793"/>
                  <a:gd name="T65" fmla="*/ 0 h 1086"/>
                  <a:gd name="T66" fmla="*/ 0 w 793"/>
                  <a:gd name="T67" fmla="*/ 0 h 1086"/>
                  <a:gd name="T68" fmla="*/ 0 w 793"/>
                  <a:gd name="T69" fmla="*/ 0 h 1086"/>
                  <a:gd name="T70" fmla="*/ 0 w 793"/>
                  <a:gd name="T71" fmla="*/ 0 h 1086"/>
                  <a:gd name="T72" fmla="*/ 0 w 793"/>
                  <a:gd name="T73" fmla="*/ 0 h 1086"/>
                  <a:gd name="T74" fmla="*/ 0 w 793"/>
                  <a:gd name="T75" fmla="*/ 0 h 1086"/>
                  <a:gd name="T76" fmla="*/ 0 w 793"/>
                  <a:gd name="T77" fmla="*/ 0 h 1086"/>
                  <a:gd name="T78" fmla="*/ 0 w 793"/>
                  <a:gd name="T79" fmla="*/ 0 h 1086"/>
                  <a:gd name="T80" fmla="*/ 0 w 793"/>
                  <a:gd name="T81" fmla="*/ 0 h 1086"/>
                  <a:gd name="T82" fmla="*/ 0 w 793"/>
                  <a:gd name="T83" fmla="*/ 0 h 1086"/>
                  <a:gd name="T84" fmla="*/ 0 w 793"/>
                  <a:gd name="T85" fmla="*/ 0 h 10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93"/>
                  <a:gd name="T130" fmla="*/ 0 h 1086"/>
                  <a:gd name="T131" fmla="*/ 793 w 793"/>
                  <a:gd name="T132" fmla="*/ 1086 h 108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93" h="1086">
                    <a:moveTo>
                      <a:pt x="94" y="201"/>
                    </a:moveTo>
                    <a:lnTo>
                      <a:pt x="93" y="173"/>
                    </a:lnTo>
                    <a:lnTo>
                      <a:pt x="141" y="173"/>
                    </a:lnTo>
                    <a:lnTo>
                      <a:pt x="139" y="118"/>
                    </a:lnTo>
                    <a:lnTo>
                      <a:pt x="136" y="62"/>
                    </a:lnTo>
                    <a:lnTo>
                      <a:pt x="173" y="62"/>
                    </a:lnTo>
                    <a:lnTo>
                      <a:pt x="211" y="62"/>
                    </a:lnTo>
                    <a:lnTo>
                      <a:pt x="248" y="62"/>
                    </a:lnTo>
                    <a:lnTo>
                      <a:pt x="285" y="62"/>
                    </a:lnTo>
                    <a:lnTo>
                      <a:pt x="323" y="62"/>
                    </a:lnTo>
                    <a:lnTo>
                      <a:pt x="361" y="62"/>
                    </a:lnTo>
                    <a:lnTo>
                      <a:pt x="399" y="62"/>
                    </a:lnTo>
                    <a:lnTo>
                      <a:pt x="436" y="62"/>
                    </a:lnTo>
                    <a:lnTo>
                      <a:pt x="442" y="50"/>
                    </a:lnTo>
                    <a:lnTo>
                      <a:pt x="445" y="62"/>
                    </a:lnTo>
                    <a:lnTo>
                      <a:pt x="505" y="70"/>
                    </a:lnTo>
                    <a:lnTo>
                      <a:pt x="564" y="77"/>
                    </a:lnTo>
                    <a:lnTo>
                      <a:pt x="573" y="52"/>
                    </a:lnTo>
                    <a:lnTo>
                      <a:pt x="599" y="47"/>
                    </a:lnTo>
                    <a:lnTo>
                      <a:pt x="609" y="16"/>
                    </a:lnTo>
                    <a:lnTo>
                      <a:pt x="623" y="21"/>
                    </a:lnTo>
                    <a:lnTo>
                      <a:pt x="641" y="0"/>
                    </a:lnTo>
                    <a:lnTo>
                      <a:pt x="672" y="36"/>
                    </a:lnTo>
                    <a:lnTo>
                      <a:pt x="705" y="71"/>
                    </a:lnTo>
                    <a:lnTo>
                      <a:pt x="721" y="112"/>
                    </a:lnTo>
                    <a:lnTo>
                      <a:pt x="733" y="177"/>
                    </a:lnTo>
                    <a:lnTo>
                      <a:pt x="747" y="243"/>
                    </a:lnTo>
                    <a:lnTo>
                      <a:pt x="793" y="291"/>
                    </a:lnTo>
                    <a:lnTo>
                      <a:pt x="763" y="315"/>
                    </a:lnTo>
                    <a:lnTo>
                      <a:pt x="732" y="338"/>
                    </a:lnTo>
                    <a:lnTo>
                      <a:pt x="714" y="409"/>
                    </a:lnTo>
                    <a:lnTo>
                      <a:pt x="708" y="485"/>
                    </a:lnTo>
                    <a:lnTo>
                      <a:pt x="702" y="526"/>
                    </a:lnTo>
                    <a:lnTo>
                      <a:pt x="653" y="616"/>
                    </a:lnTo>
                    <a:lnTo>
                      <a:pt x="641" y="679"/>
                    </a:lnTo>
                    <a:lnTo>
                      <a:pt x="614" y="683"/>
                    </a:lnTo>
                    <a:lnTo>
                      <a:pt x="608" y="743"/>
                    </a:lnTo>
                    <a:lnTo>
                      <a:pt x="602" y="804"/>
                    </a:lnTo>
                    <a:lnTo>
                      <a:pt x="567" y="811"/>
                    </a:lnTo>
                    <a:lnTo>
                      <a:pt x="550" y="837"/>
                    </a:lnTo>
                    <a:lnTo>
                      <a:pt x="567" y="852"/>
                    </a:lnTo>
                    <a:lnTo>
                      <a:pt x="615" y="894"/>
                    </a:lnTo>
                    <a:lnTo>
                      <a:pt x="635" y="931"/>
                    </a:lnTo>
                    <a:lnTo>
                      <a:pt x="653" y="967"/>
                    </a:lnTo>
                    <a:lnTo>
                      <a:pt x="681" y="982"/>
                    </a:lnTo>
                    <a:lnTo>
                      <a:pt x="694" y="1023"/>
                    </a:lnTo>
                    <a:lnTo>
                      <a:pt x="657" y="1023"/>
                    </a:lnTo>
                    <a:lnTo>
                      <a:pt x="618" y="1023"/>
                    </a:lnTo>
                    <a:lnTo>
                      <a:pt x="600" y="1046"/>
                    </a:lnTo>
                    <a:lnTo>
                      <a:pt x="576" y="1071"/>
                    </a:lnTo>
                    <a:lnTo>
                      <a:pt x="523" y="1071"/>
                    </a:lnTo>
                    <a:lnTo>
                      <a:pt x="500" y="1080"/>
                    </a:lnTo>
                    <a:lnTo>
                      <a:pt x="488" y="1073"/>
                    </a:lnTo>
                    <a:lnTo>
                      <a:pt x="453" y="1076"/>
                    </a:lnTo>
                    <a:lnTo>
                      <a:pt x="448" y="1086"/>
                    </a:lnTo>
                    <a:lnTo>
                      <a:pt x="414" y="1053"/>
                    </a:lnTo>
                    <a:lnTo>
                      <a:pt x="379" y="1020"/>
                    </a:lnTo>
                    <a:lnTo>
                      <a:pt x="358" y="1034"/>
                    </a:lnTo>
                    <a:lnTo>
                      <a:pt x="332" y="1037"/>
                    </a:lnTo>
                    <a:lnTo>
                      <a:pt x="293" y="1014"/>
                    </a:lnTo>
                    <a:lnTo>
                      <a:pt x="281" y="1001"/>
                    </a:lnTo>
                    <a:lnTo>
                      <a:pt x="273" y="985"/>
                    </a:lnTo>
                    <a:lnTo>
                      <a:pt x="245" y="947"/>
                    </a:lnTo>
                    <a:lnTo>
                      <a:pt x="226" y="919"/>
                    </a:lnTo>
                    <a:lnTo>
                      <a:pt x="182" y="877"/>
                    </a:lnTo>
                    <a:lnTo>
                      <a:pt x="173" y="855"/>
                    </a:lnTo>
                    <a:lnTo>
                      <a:pt x="129" y="822"/>
                    </a:lnTo>
                    <a:lnTo>
                      <a:pt x="121" y="805"/>
                    </a:lnTo>
                    <a:lnTo>
                      <a:pt x="85" y="797"/>
                    </a:lnTo>
                    <a:lnTo>
                      <a:pt x="94" y="744"/>
                    </a:lnTo>
                    <a:lnTo>
                      <a:pt x="73" y="710"/>
                    </a:lnTo>
                    <a:lnTo>
                      <a:pt x="53" y="676"/>
                    </a:lnTo>
                    <a:lnTo>
                      <a:pt x="48" y="644"/>
                    </a:lnTo>
                    <a:lnTo>
                      <a:pt x="39" y="616"/>
                    </a:lnTo>
                    <a:lnTo>
                      <a:pt x="18" y="574"/>
                    </a:lnTo>
                    <a:lnTo>
                      <a:pt x="0" y="571"/>
                    </a:lnTo>
                    <a:lnTo>
                      <a:pt x="17" y="529"/>
                    </a:lnTo>
                    <a:lnTo>
                      <a:pt x="21" y="504"/>
                    </a:lnTo>
                    <a:lnTo>
                      <a:pt x="29" y="489"/>
                    </a:lnTo>
                    <a:lnTo>
                      <a:pt x="29" y="470"/>
                    </a:lnTo>
                    <a:lnTo>
                      <a:pt x="53" y="426"/>
                    </a:lnTo>
                    <a:lnTo>
                      <a:pt x="69" y="412"/>
                    </a:lnTo>
                    <a:lnTo>
                      <a:pt x="100" y="412"/>
                    </a:lnTo>
                    <a:lnTo>
                      <a:pt x="99" y="359"/>
                    </a:lnTo>
                    <a:lnTo>
                      <a:pt x="97" y="306"/>
                    </a:lnTo>
                    <a:lnTo>
                      <a:pt x="96" y="253"/>
                    </a:lnTo>
                    <a:lnTo>
                      <a:pt x="94" y="20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6" name="Freeform 1818">
                <a:extLst>
                  <a:ext uri="{FF2B5EF4-FFF2-40B4-BE49-F238E27FC236}">
                    <a16:creationId xmlns:a16="http://schemas.microsoft.com/office/drawing/2014/main" id="{66147278-0EE8-49D5-9B07-C2B90A3D5FAC}"/>
                  </a:ext>
                </a:extLst>
              </p:cNvPr>
              <p:cNvSpPr>
                <a:spLocks noChangeAspect="1"/>
              </p:cNvSpPr>
              <p:nvPr/>
            </p:nvSpPr>
            <p:spPr bwMode="auto">
              <a:xfrm>
                <a:off x="6929822" y="4030714"/>
                <a:ext cx="108477" cy="130692"/>
              </a:xfrm>
              <a:custGeom>
                <a:avLst/>
                <a:gdLst>
                  <a:gd name="T0" fmla="*/ 0 w 88"/>
                  <a:gd name="T1" fmla="*/ 0 h 118"/>
                  <a:gd name="T2" fmla="*/ 0 w 88"/>
                  <a:gd name="T3" fmla="*/ 0 h 118"/>
                  <a:gd name="T4" fmla="*/ 0 w 88"/>
                  <a:gd name="T5" fmla="*/ 0 h 118"/>
                  <a:gd name="T6" fmla="*/ 0 w 88"/>
                  <a:gd name="T7" fmla="*/ 0 h 118"/>
                  <a:gd name="T8" fmla="*/ 0 w 88"/>
                  <a:gd name="T9" fmla="*/ 0 h 118"/>
                  <a:gd name="T10" fmla="*/ 0 w 88"/>
                  <a:gd name="T11" fmla="*/ 0 h 118"/>
                  <a:gd name="T12" fmla="*/ 0 w 88"/>
                  <a:gd name="T13" fmla="*/ 0 h 118"/>
                  <a:gd name="T14" fmla="*/ 0 w 88"/>
                  <a:gd name="T15" fmla="*/ 0 h 118"/>
                  <a:gd name="T16" fmla="*/ 0 w 88"/>
                  <a:gd name="T17" fmla="*/ 0 h 118"/>
                  <a:gd name="T18" fmla="*/ 0 w 88"/>
                  <a:gd name="T19" fmla="*/ 0 h 118"/>
                  <a:gd name="T20" fmla="*/ 0 w 88"/>
                  <a:gd name="T21" fmla="*/ 0 h 118"/>
                  <a:gd name="T22" fmla="*/ 0 w 88"/>
                  <a:gd name="T23" fmla="*/ 0 h 118"/>
                  <a:gd name="T24" fmla="*/ 0 w 88"/>
                  <a:gd name="T25" fmla="*/ 0 h 1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118"/>
                  <a:gd name="T41" fmla="*/ 88 w 88"/>
                  <a:gd name="T42" fmla="*/ 118 h 1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118">
                    <a:moveTo>
                      <a:pt x="76" y="31"/>
                    </a:moveTo>
                    <a:lnTo>
                      <a:pt x="76" y="4"/>
                    </a:lnTo>
                    <a:lnTo>
                      <a:pt x="49" y="0"/>
                    </a:lnTo>
                    <a:lnTo>
                      <a:pt x="45" y="18"/>
                    </a:lnTo>
                    <a:lnTo>
                      <a:pt x="1" y="21"/>
                    </a:lnTo>
                    <a:lnTo>
                      <a:pt x="0" y="24"/>
                    </a:lnTo>
                    <a:lnTo>
                      <a:pt x="1" y="27"/>
                    </a:lnTo>
                    <a:lnTo>
                      <a:pt x="10" y="73"/>
                    </a:lnTo>
                    <a:lnTo>
                      <a:pt x="19" y="118"/>
                    </a:lnTo>
                    <a:lnTo>
                      <a:pt x="31" y="118"/>
                    </a:lnTo>
                    <a:lnTo>
                      <a:pt x="60" y="83"/>
                    </a:lnTo>
                    <a:lnTo>
                      <a:pt x="88" y="49"/>
                    </a:lnTo>
                    <a:lnTo>
                      <a:pt x="76" y="3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7" name="Freeform 1819">
                <a:extLst>
                  <a:ext uri="{FF2B5EF4-FFF2-40B4-BE49-F238E27FC236}">
                    <a16:creationId xmlns:a16="http://schemas.microsoft.com/office/drawing/2014/main" id="{D9F94DA3-501D-4F24-8DF2-79007CC3F8F5}"/>
                  </a:ext>
                </a:extLst>
              </p:cNvPr>
              <p:cNvSpPr>
                <a:spLocks noChangeAspect="1"/>
              </p:cNvSpPr>
              <p:nvPr/>
            </p:nvSpPr>
            <p:spPr bwMode="auto">
              <a:xfrm>
                <a:off x="5854913" y="3673491"/>
                <a:ext cx="450343" cy="519859"/>
              </a:xfrm>
              <a:custGeom>
                <a:avLst/>
                <a:gdLst>
                  <a:gd name="T0" fmla="*/ 0 w 364"/>
                  <a:gd name="T1" fmla="*/ 0 h 476"/>
                  <a:gd name="T2" fmla="*/ 0 w 364"/>
                  <a:gd name="T3" fmla="*/ 0 h 476"/>
                  <a:gd name="T4" fmla="*/ 0 w 364"/>
                  <a:gd name="T5" fmla="*/ 0 h 476"/>
                  <a:gd name="T6" fmla="*/ 0 w 364"/>
                  <a:gd name="T7" fmla="*/ 0 h 476"/>
                  <a:gd name="T8" fmla="*/ 0 w 364"/>
                  <a:gd name="T9" fmla="*/ 0 h 476"/>
                  <a:gd name="T10" fmla="*/ 0 w 364"/>
                  <a:gd name="T11" fmla="*/ 0 h 476"/>
                  <a:gd name="T12" fmla="*/ 0 w 364"/>
                  <a:gd name="T13" fmla="*/ 0 h 476"/>
                  <a:gd name="T14" fmla="*/ 0 w 364"/>
                  <a:gd name="T15" fmla="*/ 0 h 476"/>
                  <a:gd name="T16" fmla="*/ 0 w 364"/>
                  <a:gd name="T17" fmla="*/ 0 h 476"/>
                  <a:gd name="T18" fmla="*/ 0 w 364"/>
                  <a:gd name="T19" fmla="*/ 0 h 476"/>
                  <a:gd name="T20" fmla="*/ 0 w 364"/>
                  <a:gd name="T21" fmla="*/ 0 h 476"/>
                  <a:gd name="T22" fmla="*/ 0 w 364"/>
                  <a:gd name="T23" fmla="*/ 0 h 476"/>
                  <a:gd name="T24" fmla="*/ 0 w 364"/>
                  <a:gd name="T25" fmla="*/ 0 h 476"/>
                  <a:gd name="T26" fmla="*/ 0 w 364"/>
                  <a:gd name="T27" fmla="*/ 0 h 476"/>
                  <a:gd name="T28" fmla="*/ 0 w 364"/>
                  <a:gd name="T29" fmla="*/ 0 h 476"/>
                  <a:gd name="T30" fmla="*/ 0 w 364"/>
                  <a:gd name="T31" fmla="*/ 0 h 476"/>
                  <a:gd name="T32" fmla="*/ 0 w 364"/>
                  <a:gd name="T33" fmla="*/ 0 h 476"/>
                  <a:gd name="T34" fmla="*/ 0 w 364"/>
                  <a:gd name="T35" fmla="*/ 0 h 476"/>
                  <a:gd name="T36" fmla="*/ 0 w 364"/>
                  <a:gd name="T37" fmla="*/ 0 h 476"/>
                  <a:gd name="T38" fmla="*/ 0 w 364"/>
                  <a:gd name="T39" fmla="*/ 0 h 476"/>
                  <a:gd name="T40" fmla="*/ 0 w 364"/>
                  <a:gd name="T41" fmla="*/ 0 h 476"/>
                  <a:gd name="T42" fmla="*/ 0 w 364"/>
                  <a:gd name="T43" fmla="*/ 0 h 476"/>
                  <a:gd name="T44" fmla="*/ 0 w 364"/>
                  <a:gd name="T45" fmla="*/ 0 h 476"/>
                  <a:gd name="T46" fmla="*/ 0 w 364"/>
                  <a:gd name="T47" fmla="*/ 0 h 476"/>
                  <a:gd name="T48" fmla="*/ 0 w 364"/>
                  <a:gd name="T49" fmla="*/ 0 h 476"/>
                  <a:gd name="T50" fmla="*/ 0 w 364"/>
                  <a:gd name="T51" fmla="*/ 0 h 476"/>
                  <a:gd name="T52" fmla="*/ 0 w 364"/>
                  <a:gd name="T53" fmla="*/ 0 h 476"/>
                  <a:gd name="T54" fmla="*/ 0 w 364"/>
                  <a:gd name="T55" fmla="*/ 0 h 476"/>
                  <a:gd name="T56" fmla="*/ 0 w 364"/>
                  <a:gd name="T57" fmla="*/ 0 h 476"/>
                  <a:gd name="T58" fmla="*/ 0 w 364"/>
                  <a:gd name="T59" fmla="*/ 0 h 476"/>
                  <a:gd name="T60" fmla="*/ 0 w 364"/>
                  <a:gd name="T61" fmla="*/ 0 h 476"/>
                  <a:gd name="T62" fmla="*/ 0 w 364"/>
                  <a:gd name="T63" fmla="*/ 0 h 476"/>
                  <a:gd name="T64" fmla="*/ 0 w 364"/>
                  <a:gd name="T65" fmla="*/ 0 h 476"/>
                  <a:gd name="T66" fmla="*/ 0 w 364"/>
                  <a:gd name="T67" fmla="*/ 0 h 476"/>
                  <a:gd name="T68" fmla="*/ 0 w 364"/>
                  <a:gd name="T69" fmla="*/ 0 h 476"/>
                  <a:gd name="T70" fmla="*/ 0 w 364"/>
                  <a:gd name="T71" fmla="*/ 0 h 476"/>
                  <a:gd name="T72" fmla="*/ 0 w 364"/>
                  <a:gd name="T73" fmla="*/ 0 h 476"/>
                  <a:gd name="T74" fmla="*/ 0 w 364"/>
                  <a:gd name="T75" fmla="*/ 0 h 476"/>
                  <a:gd name="T76" fmla="*/ 0 w 364"/>
                  <a:gd name="T77" fmla="*/ 0 h 476"/>
                  <a:gd name="T78" fmla="*/ 0 w 364"/>
                  <a:gd name="T79" fmla="*/ 0 h 476"/>
                  <a:gd name="T80" fmla="*/ 0 w 364"/>
                  <a:gd name="T81" fmla="*/ 0 h 476"/>
                  <a:gd name="T82" fmla="*/ 0 w 364"/>
                  <a:gd name="T83" fmla="*/ 0 h 476"/>
                  <a:gd name="T84" fmla="*/ 0 w 364"/>
                  <a:gd name="T85" fmla="*/ 0 h 476"/>
                  <a:gd name="T86" fmla="*/ 0 w 364"/>
                  <a:gd name="T87" fmla="*/ 0 h 476"/>
                  <a:gd name="T88" fmla="*/ 0 w 364"/>
                  <a:gd name="T89" fmla="*/ 0 h 4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64"/>
                  <a:gd name="T136" fmla="*/ 0 h 476"/>
                  <a:gd name="T137" fmla="*/ 364 w 364"/>
                  <a:gd name="T138" fmla="*/ 476 h 4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64" h="476">
                    <a:moveTo>
                      <a:pt x="65" y="333"/>
                    </a:moveTo>
                    <a:lnTo>
                      <a:pt x="21" y="337"/>
                    </a:lnTo>
                    <a:lnTo>
                      <a:pt x="22" y="352"/>
                    </a:lnTo>
                    <a:lnTo>
                      <a:pt x="28" y="367"/>
                    </a:lnTo>
                    <a:lnTo>
                      <a:pt x="37" y="391"/>
                    </a:lnTo>
                    <a:lnTo>
                      <a:pt x="28" y="401"/>
                    </a:lnTo>
                    <a:lnTo>
                      <a:pt x="15" y="392"/>
                    </a:lnTo>
                    <a:lnTo>
                      <a:pt x="0" y="416"/>
                    </a:lnTo>
                    <a:lnTo>
                      <a:pt x="42" y="476"/>
                    </a:lnTo>
                    <a:lnTo>
                      <a:pt x="74" y="446"/>
                    </a:lnTo>
                    <a:lnTo>
                      <a:pt x="92" y="455"/>
                    </a:lnTo>
                    <a:lnTo>
                      <a:pt x="118" y="463"/>
                    </a:lnTo>
                    <a:lnTo>
                      <a:pt x="131" y="446"/>
                    </a:lnTo>
                    <a:lnTo>
                      <a:pt x="161" y="443"/>
                    </a:lnTo>
                    <a:lnTo>
                      <a:pt x="165" y="469"/>
                    </a:lnTo>
                    <a:lnTo>
                      <a:pt x="203" y="431"/>
                    </a:lnTo>
                    <a:lnTo>
                      <a:pt x="240" y="395"/>
                    </a:lnTo>
                    <a:lnTo>
                      <a:pt x="248" y="352"/>
                    </a:lnTo>
                    <a:lnTo>
                      <a:pt x="254" y="310"/>
                    </a:lnTo>
                    <a:lnTo>
                      <a:pt x="288" y="264"/>
                    </a:lnTo>
                    <a:lnTo>
                      <a:pt x="322" y="219"/>
                    </a:lnTo>
                    <a:lnTo>
                      <a:pt x="328" y="178"/>
                    </a:lnTo>
                    <a:lnTo>
                      <a:pt x="336" y="137"/>
                    </a:lnTo>
                    <a:lnTo>
                      <a:pt x="343" y="96"/>
                    </a:lnTo>
                    <a:lnTo>
                      <a:pt x="351" y="54"/>
                    </a:lnTo>
                    <a:lnTo>
                      <a:pt x="364" y="6"/>
                    </a:lnTo>
                    <a:lnTo>
                      <a:pt x="327" y="3"/>
                    </a:lnTo>
                    <a:lnTo>
                      <a:pt x="288" y="0"/>
                    </a:lnTo>
                    <a:lnTo>
                      <a:pt x="261" y="16"/>
                    </a:lnTo>
                    <a:lnTo>
                      <a:pt x="245" y="76"/>
                    </a:lnTo>
                    <a:lnTo>
                      <a:pt x="236" y="102"/>
                    </a:lnTo>
                    <a:lnTo>
                      <a:pt x="194" y="90"/>
                    </a:lnTo>
                    <a:lnTo>
                      <a:pt x="152" y="79"/>
                    </a:lnTo>
                    <a:lnTo>
                      <a:pt x="104" y="79"/>
                    </a:lnTo>
                    <a:lnTo>
                      <a:pt x="100" y="131"/>
                    </a:lnTo>
                    <a:lnTo>
                      <a:pt x="154" y="127"/>
                    </a:lnTo>
                    <a:lnTo>
                      <a:pt x="157" y="164"/>
                    </a:lnTo>
                    <a:lnTo>
                      <a:pt x="134" y="196"/>
                    </a:lnTo>
                    <a:lnTo>
                      <a:pt x="162" y="245"/>
                    </a:lnTo>
                    <a:lnTo>
                      <a:pt x="149" y="319"/>
                    </a:lnTo>
                    <a:lnTo>
                      <a:pt x="133" y="334"/>
                    </a:lnTo>
                    <a:lnTo>
                      <a:pt x="125" y="319"/>
                    </a:lnTo>
                    <a:lnTo>
                      <a:pt x="97" y="330"/>
                    </a:lnTo>
                    <a:lnTo>
                      <a:pt x="68" y="298"/>
                    </a:lnTo>
                    <a:lnTo>
                      <a:pt x="65" y="33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8" name="Freeform 1820">
                <a:extLst>
                  <a:ext uri="{FF2B5EF4-FFF2-40B4-BE49-F238E27FC236}">
                    <a16:creationId xmlns:a16="http://schemas.microsoft.com/office/drawing/2014/main" id="{F3F2347B-89EA-44C9-8F04-48C7302DC6D2}"/>
                  </a:ext>
                </a:extLst>
              </p:cNvPr>
              <p:cNvSpPr>
                <a:spLocks noChangeAspect="1"/>
              </p:cNvSpPr>
              <p:nvPr/>
            </p:nvSpPr>
            <p:spPr bwMode="auto">
              <a:xfrm>
                <a:off x="7221012" y="3605754"/>
                <a:ext cx="479929" cy="563422"/>
              </a:xfrm>
              <a:custGeom>
                <a:avLst/>
                <a:gdLst>
                  <a:gd name="T0" fmla="*/ 0 w 388"/>
                  <a:gd name="T1" fmla="*/ 0 h 514"/>
                  <a:gd name="T2" fmla="*/ 0 w 388"/>
                  <a:gd name="T3" fmla="*/ 0 h 514"/>
                  <a:gd name="T4" fmla="*/ 0 w 388"/>
                  <a:gd name="T5" fmla="*/ 0 h 514"/>
                  <a:gd name="T6" fmla="*/ 0 w 388"/>
                  <a:gd name="T7" fmla="*/ 0 h 514"/>
                  <a:gd name="T8" fmla="*/ 0 w 388"/>
                  <a:gd name="T9" fmla="*/ 0 h 514"/>
                  <a:gd name="T10" fmla="*/ 0 w 388"/>
                  <a:gd name="T11" fmla="*/ 0 h 514"/>
                  <a:gd name="T12" fmla="*/ 0 w 388"/>
                  <a:gd name="T13" fmla="*/ 0 h 514"/>
                  <a:gd name="T14" fmla="*/ 0 w 388"/>
                  <a:gd name="T15" fmla="*/ 0 h 514"/>
                  <a:gd name="T16" fmla="*/ 0 w 388"/>
                  <a:gd name="T17" fmla="*/ 0 h 514"/>
                  <a:gd name="T18" fmla="*/ 0 w 388"/>
                  <a:gd name="T19" fmla="*/ 0 h 514"/>
                  <a:gd name="T20" fmla="*/ 0 w 388"/>
                  <a:gd name="T21" fmla="*/ 0 h 514"/>
                  <a:gd name="T22" fmla="*/ 0 w 388"/>
                  <a:gd name="T23" fmla="*/ 0 h 514"/>
                  <a:gd name="T24" fmla="*/ 0 w 388"/>
                  <a:gd name="T25" fmla="*/ 0 h 514"/>
                  <a:gd name="T26" fmla="*/ 0 w 388"/>
                  <a:gd name="T27" fmla="*/ 0 h 514"/>
                  <a:gd name="T28" fmla="*/ 0 w 388"/>
                  <a:gd name="T29" fmla="*/ 0 h 514"/>
                  <a:gd name="T30" fmla="*/ 0 w 388"/>
                  <a:gd name="T31" fmla="*/ 0 h 514"/>
                  <a:gd name="T32" fmla="*/ 0 w 388"/>
                  <a:gd name="T33" fmla="*/ 0 h 514"/>
                  <a:gd name="T34" fmla="*/ 0 w 388"/>
                  <a:gd name="T35" fmla="*/ 0 h 514"/>
                  <a:gd name="T36" fmla="*/ 0 w 388"/>
                  <a:gd name="T37" fmla="*/ 0 h 514"/>
                  <a:gd name="T38" fmla="*/ 0 w 388"/>
                  <a:gd name="T39" fmla="*/ 0 h 514"/>
                  <a:gd name="T40" fmla="*/ 0 w 388"/>
                  <a:gd name="T41" fmla="*/ 0 h 514"/>
                  <a:gd name="T42" fmla="*/ 0 w 388"/>
                  <a:gd name="T43" fmla="*/ 0 h 514"/>
                  <a:gd name="T44" fmla="*/ 0 w 388"/>
                  <a:gd name="T45" fmla="*/ 0 h 514"/>
                  <a:gd name="T46" fmla="*/ 0 w 388"/>
                  <a:gd name="T47" fmla="*/ 0 h 514"/>
                  <a:gd name="T48" fmla="*/ 0 w 388"/>
                  <a:gd name="T49" fmla="*/ 0 h 514"/>
                  <a:gd name="T50" fmla="*/ 0 w 388"/>
                  <a:gd name="T51" fmla="*/ 0 h 514"/>
                  <a:gd name="T52" fmla="*/ 0 w 388"/>
                  <a:gd name="T53" fmla="*/ 0 h 514"/>
                  <a:gd name="T54" fmla="*/ 0 w 388"/>
                  <a:gd name="T55" fmla="*/ 0 h 514"/>
                  <a:gd name="T56" fmla="*/ 0 w 388"/>
                  <a:gd name="T57" fmla="*/ 0 h 514"/>
                  <a:gd name="T58" fmla="*/ 0 w 388"/>
                  <a:gd name="T59" fmla="*/ 0 h 514"/>
                  <a:gd name="T60" fmla="*/ 0 w 388"/>
                  <a:gd name="T61" fmla="*/ 0 h 514"/>
                  <a:gd name="T62" fmla="*/ 0 w 388"/>
                  <a:gd name="T63" fmla="*/ 0 h 514"/>
                  <a:gd name="T64" fmla="*/ 0 w 388"/>
                  <a:gd name="T65" fmla="*/ 0 h 514"/>
                  <a:gd name="T66" fmla="*/ 0 w 388"/>
                  <a:gd name="T67" fmla="*/ 0 h 514"/>
                  <a:gd name="T68" fmla="*/ 0 w 388"/>
                  <a:gd name="T69" fmla="*/ 0 h 514"/>
                  <a:gd name="T70" fmla="*/ 0 w 388"/>
                  <a:gd name="T71" fmla="*/ 0 h 5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8"/>
                  <a:gd name="T109" fmla="*/ 0 h 514"/>
                  <a:gd name="T110" fmla="*/ 388 w 388"/>
                  <a:gd name="T111" fmla="*/ 514 h 5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8" h="514">
                    <a:moveTo>
                      <a:pt x="179" y="421"/>
                    </a:moveTo>
                    <a:lnTo>
                      <a:pt x="135" y="394"/>
                    </a:lnTo>
                    <a:lnTo>
                      <a:pt x="90" y="366"/>
                    </a:lnTo>
                    <a:lnTo>
                      <a:pt x="45" y="339"/>
                    </a:lnTo>
                    <a:lnTo>
                      <a:pt x="0" y="311"/>
                    </a:lnTo>
                    <a:lnTo>
                      <a:pt x="0" y="250"/>
                    </a:lnTo>
                    <a:lnTo>
                      <a:pt x="33" y="194"/>
                    </a:lnTo>
                    <a:lnTo>
                      <a:pt x="53" y="151"/>
                    </a:lnTo>
                    <a:lnTo>
                      <a:pt x="38" y="109"/>
                    </a:lnTo>
                    <a:lnTo>
                      <a:pt x="24" y="66"/>
                    </a:lnTo>
                    <a:lnTo>
                      <a:pt x="3" y="23"/>
                    </a:lnTo>
                    <a:lnTo>
                      <a:pt x="21" y="0"/>
                    </a:lnTo>
                    <a:lnTo>
                      <a:pt x="60" y="0"/>
                    </a:lnTo>
                    <a:lnTo>
                      <a:pt x="97" y="0"/>
                    </a:lnTo>
                    <a:lnTo>
                      <a:pt x="139" y="8"/>
                    </a:lnTo>
                    <a:lnTo>
                      <a:pt x="199" y="50"/>
                    </a:lnTo>
                    <a:lnTo>
                      <a:pt x="266" y="62"/>
                    </a:lnTo>
                    <a:lnTo>
                      <a:pt x="290" y="42"/>
                    </a:lnTo>
                    <a:lnTo>
                      <a:pt x="341" y="26"/>
                    </a:lnTo>
                    <a:lnTo>
                      <a:pt x="388" y="36"/>
                    </a:lnTo>
                    <a:lnTo>
                      <a:pt x="366" y="67"/>
                    </a:lnTo>
                    <a:lnTo>
                      <a:pt x="344" y="99"/>
                    </a:lnTo>
                    <a:lnTo>
                      <a:pt x="345" y="150"/>
                    </a:lnTo>
                    <a:lnTo>
                      <a:pt x="345" y="202"/>
                    </a:lnTo>
                    <a:lnTo>
                      <a:pt x="347" y="253"/>
                    </a:lnTo>
                    <a:lnTo>
                      <a:pt x="347" y="303"/>
                    </a:lnTo>
                    <a:lnTo>
                      <a:pt x="372" y="348"/>
                    </a:lnTo>
                    <a:lnTo>
                      <a:pt x="345" y="363"/>
                    </a:lnTo>
                    <a:lnTo>
                      <a:pt x="326" y="396"/>
                    </a:lnTo>
                    <a:lnTo>
                      <a:pt x="303" y="417"/>
                    </a:lnTo>
                    <a:lnTo>
                      <a:pt x="282" y="463"/>
                    </a:lnTo>
                    <a:lnTo>
                      <a:pt x="262" y="511"/>
                    </a:lnTo>
                    <a:lnTo>
                      <a:pt x="256" y="514"/>
                    </a:lnTo>
                    <a:lnTo>
                      <a:pt x="220" y="476"/>
                    </a:lnTo>
                    <a:lnTo>
                      <a:pt x="182" y="441"/>
                    </a:lnTo>
                    <a:lnTo>
                      <a:pt x="179" y="421"/>
                    </a:lnTo>
                    <a:close/>
                  </a:path>
                </a:pathLst>
              </a:custGeom>
              <a:solidFill>
                <a:srgbClr val="FFC0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29" name="Freeform 1821">
                <a:extLst>
                  <a:ext uri="{FF2B5EF4-FFF2-40B4-BE49-F238E27FC236}">
                    <a16:creationId xmlns:a16="http://schemas.microsoft.com/office/drawing/2014/main" id="{4841CA6C-B0ED-442B-ADF6-0D8623C5DFD4}"/>
                  </a:ext>
                </a:extLst>
              </p:cNvPr>
              <p:cNvSpPr>
                <a:spLocks noChangeAspect="1"/>
              </p:cNvSpPr>
              <p:nvPr/>
            </p:nvSpPr>
            <p:spPr bwMode="auto">
              <a:xfrm>
                <a:off x="5345400" y="3060693"/>
                <a:ext cx="713319" cy="566326"/>
              </a:xfrm>
              <a:custGeom>
                <a:avLst/>
                <a:gdLst>
                  <a:gd name="T0" fmla="*/ 0 w 577"/>
                  <a:gd name="T1" fmla="*/ 0 h 519"/>
                  <a:gd name="T2" fmla="*/ 0 w 577"/>
                  <a:gd name="T3" fmla="*/ 0 h 519"/>
                  <a:gd name="T4" fmla="*/ 0 w 577"/>
                  <a:gd name="T5" fmla="*/ 0 h 519"/>
                  <a:gd name="T6" fmla="*/ 0 w 577"/>
                  <a:gd name="T7" fmla="*/ 0 h 519"/>
                  <a:gd name="T8" fmla="*/ 0 w 577"/>
                  <a:gd name="T9" fmla="*/ 0 h 519"/>
                  <a:gd name="T10" fmla="*/ 0 w 577"/>
                  <a:gd name="T11" fmla="*/ 0 h 519"/>
                  <a:gd name="T12" fmla="*/ 0 w 577"/>
                  <a:gd name="T13" fmla="*/ 0 h 519"/>
                  <a:gd name="T14" fmla="*/ 0 w 577"/>
                  <a:gd name="T15" fmla="*/ 0 h 519"/>
                  <a:gd name="T16" fmla="*/ 0 w 577"/>
                  <a:gd name="T17" fmla="*/ 0 h 519"/>
                  <a:gd name="T18" fmla="*/ 0 w 577"/>
                  <a:gd name="T19" fmla="*/ 0 h 519"/>
                  <a:gd name="T20" fmla="*/ 0 w 577"/>
                  <a:gd name="T21" fmla="*/ 0 h 519"/>
                  <a:gd name="T22" fmla="*/ 0 w 577"/>
                  <a:gd name="T23" fmla="*/ 0 h 519"/>
                  <a:gd name="T24" fmla="*/ 0 w 577"/>
                  <a:gd name="T25" fmla="*/ 0 h 519"/>
                  <a:gd name="T26" fmla="*/ 0 w 577"/>
                  <a:gd name="T27" fmla="*/ 0 h 519"/>
                  <a:gd name="T28" fmla="*/ 0 w 577"/>
                  <a:gd name="T29" fmla="*/ 0 h 519"/>
                  <a:gd name="T30" fmla="*/ 0 w 577"/>
                  <a:gd name="T31" fmla="*/ 0 h 519"/>
                  <a:gd name="T32" fmla="*/ 0 w 577"/>
                  <a:gd name="T33" fmla="*/ 0 h 519"/>
                  <a:gd name="T34" fmla="*/ 0 w 577"/>
                  <a:gd name="T35" fmla="*/ 0 h 519"/>
                  <a:gd name="T36" fmla="*/ 0 w 577"/>
                  <a:gd name="T37" fmla="*/ 0 h 519"/>
                  <a:gd name="T38" fmla="*/ 0 w 577"/>
                  <a:gd name="T39" fmla="*/ 0 h 519"/>
                  <a:gd name="T40" fmla="*/ 0 w 577"/>
                  <a:gd name="T41" fmla="*/ 0 h 519"/>
                  <a:gd name="T42" fmla="*/ 0 w 577"/>
                  <a:gd name="T43" fmla="*/ 0 h 519"/>
                  <a:gd name="T44" fmla="*/ 0 w 577"/>
                  <a:gd name="T45" fmla="*/ 0 h 519"/>
                  <a:gd name="T46" fmla="*/ 0 w 577"/>
                  <a:gd name="T47" fmla="*/ 0 h 519"/>
                  <a:gd name="T48" fmla="*/ 0 w 577"/>
                  <a:gd name="T49" fmla="*/ 0 h 519"/>
                  <a:gd name="T50" fmla="*/ 0 w 577"/>
                  <a:gd name="T51" fmla="*/ 0 h 519"/>
                  <a:gd name="T52" fmla="*/ 0 w 577"/>
                  <a:gd name="T53" fmla="*/ 0 h 519"/>
                  <a:gd name="T54" fmla="*/ 0 w 577"/>
                  <a:gd name="T55" fmla="*/ 0 h 519"/>
                  <a:gd name="T56" fmla="*/ 0 w 577"/>
                  <a:gd name="T57" fmla="*/ 0 h 519"/>
                  <a:gd name="T58" fmla="*/ 0 w 577"/>
                  <a:gd name="T59" fmla="*/ 0 h 519"/>
                  <a:gd name="T60" fmla="*/ 0 w 577"/>
                  <a:gd name="T61" fmla="*/ 0 h 519"/>
                  <a:gd name="T62" fmla="*/ 0 w 577"/>
                  <a:gd name="T63" fmla="*/ 0 h 519"/>
                  <a:gd name="T64" fmla="*/ 0 w 577"/>
                  <a:gd name="T65" fmla="*/ 0 h 519"/>
                  <a:gd name="T66" fmla="*/ 0 w 577"/>
                  <a:gd name="T67" fmla="*/ 0 h 519"/>
                  <a:gd name="T68" fmla="*/ 0 w 577"/>
                  <a:gd name="T69" fmla="*/ 0 h 519"/>
                  <a:gd name="T70" fmla="*/ 0 w 577"/>
                  <a:gd name="T71" fmla="*/ 0 h 519"/>
                  <a:gd name="T72" fmla="*/ 0 w 577"/>
                  <a:gd name="T73" fmla="*/ 0 h 519"/>
                  <a:gd name="T74" fmla="*/ 0 w 577"/>
                  <a:gd name="T75" fmla="*/ 0 h 519"/>
                  <a:gd name="T76" fmla="*/ 0 w 577"/>
                  <a:gd name="T77" fmla="*/ 0 h 519"/>
                  <a:gd name="T78" fmla="*/ 0 w 577"/>
                  <a:gd name="T79" fmla="*/ 0 h 519"/>
                  <a:gd name="T80" fmla="*/ 0 w 577"/>
                  <a:gd name="T81" fmla="*/ 0 h 519"/>
                  <a:gd name="T82" fmla="*/ 0 w 577"/>
                  <a:gd name="T83" fmla="*/ 0 h 519"/>
                  <a:gd name="T84" fmla="*/ 0 w 577"/>
                  <a:gd name="T85" fmla="*/ 0 h 519"/>
                  <a:gd name="T86" fmla="*/ 0 w 577"/>
                  <a:gd name="T87" fmla="*/ 0 h 519"/>
                  <a:gd name="T88" fmla="*/ 0 w 577"/>
                  <a:gd name="T89" fmla="*/ 0 h 519"/>
                  <a:gd name="T90" fmla="*/ 0 w 577"/>
                  <a:gd name="T91" fmla="*/ 0 h 519"/>
                  <a:gd name="T92" fmla="*/ 0 w 577"/>
                  <a:gd name="T93" fmla="*/ 0 h 519"/>
                  <a:gd name="T94" fmla="*/ 0 w 577"/>
                  <a:gd name="T95" fmla="*/ 0 h 519"/>
                  <a:gd name="T96" fmla="*/ 0 w 577"/>
                  <a:gd name="T97" fmla="*/ 0 h 519"/>
                  <a:gd name="T98" fmla="*/ 0 w 577"/>
                  <a:gd name="T99" fmla="*/ 0 h 519"/>
                  <a:gd name="T100" fmla="*/ 0 w 577"/>
                  <a:gd name="T101" fmla="*/ 0 h 519"/>
                  <a:gd name="T102" fmla="*/ 0 w 577"/>
                  <a:gd name="T103" fmla="*/ 0 h 519"/>
                  <a:gd name="T104" fmla="*/ 0 w 577"/>
                  <a:gd name="T105" fmla="*/ 0 h 519"/>
                  <a:gd name="T106" fmla="*/ 0 w 577"/>
                  <a:gd name="T107" fmla="*/ 0 h 519"/>
                  <a:gd name="T108" fmla="*/ 0 w 577"/>
                  <a:gd name="T109" fmla="*/ 0 h 519"/>
                  <a:gd name="T110" fmla="*/ 0 w 577"/>
                  <a:gd name="T111" fmla="*/ 0 h 519"/>
                  <a:gd name="T112" fmla="*/ 0 w 577"/>
                  <a:gd name="T113" fmla="*/ 0 h 5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77"/>
                  <a:gd name="T172" fmla="*/ 0 h 519"/>
                  <a:gd name="T173" fmla="*/ 577 w 577"/>
                  <a:gd name="T174" fmla="*/ 519 h 51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77" h="519">
                    <a:moveTo>
                      <a:pt x="382" y="372"/>
                    </a:moveTo>
                    <a:lnTo>
                      <a:pt x="345" y="383"/>
                    </a:lnTo>
                    <a:lnTo>
                      <a:pt x="322" y="416"/>
                    </a:lnTo>
                    <a:lnTo>
                      <a:pt x="301" y="448"/>
                    </a:lnTo>
                    <a:lnTo>
                      <a:pt x="286" y="494"/>
                    </a:lnTo>
                    <a:lnTo>
                      <a:pt x="270" y="491"/>
                    </a:lnTo>
                    <a:lnTo>
                      <a:pt x="271" y="509"/>
                    </a:lnTo>
                    <a:lnTo>
                      <a:pt x="225" y="509"/>
                    </a:lnTo>
                    <a:lnTo>
                      <a:pt x="216" y="503"/>
                    </a:lnTo>
                    <a:lnTo>
                      <a:pt x="209" y="506"/>
                    </a:lnTo>
                    <a:lnTo>
                      <a:pt x="201" y="513"/>
                    </a:lnTo>
                    <a:lnTo>
                      <a:pt x="195" y="497"/>
                    </a:lnTo>
                    <a:lnTo>
                      <a:pt x="194" y="519"/>
                    </a:lnTo>
                    <a:lnTo>
                      <a:pt x="194" y="510"/>
                    </a:lnTo>
                    <a:lnTo>
                      <a:pt x="189" y="513"/>
                    </a:lnTo>
                    <a:lnTo>
                      <a:pt x="173" y="513"/>
                    </a:lnTo>
                    <a:lnTo>
                      <a:pt x="152" y="516"/>
                    </a:lnTo>
                    <a:lnTo>
                      <a:pt x="131" y="463"/>
                    </a:lnTo>
                    <a:lnTo>
                      <a:pt x="136" y="460"/>
                    </a:lnTo>
                    <a:lnTo>
                      <a:pt x="125" y="451"/>
                    </a:lnTo>
                    <a:lnTo>
                      <a:pt x="130" y="451"/>
                    </a:lnTo>
                    <a:lnTo>
                      <a:pt x="118" y="439"/>
                    </a:lnTo>
                    <a:lnTo>
                      <a:pt x="66" y="404"/>
                    </a:lnTo>
                    <a:lnTo>
                      <a:pt x="39" y="403"/>
                    </a:lnTo>
                    <a:lnTo>
                      <a:pt x="48" y="395"/>
                    </a:lnTo>
                    <a:lnTo>
                      <a:pt x="0" y="407"/>
                    </a:lnTo>
                    <a:lnTo>
                      <a:pt x="4" y="333"/>
                    </a:lnTo>
                    <a:lnTo>
                      <a:pt x="7" y="258"/>
                    </a:lnTo>
                    <a:lnTo>
                      <a:pt x="45" y="195"/>
                    </a:lnTo>
                    <a:lnTo>
                      <a:pt x="48" y="145"/>
                    </a:lnTo>
                    <a:lnTo>
                      <a:pt x="40" y="116"/>
                    </a:lnTo>
                    <a:lnTo>
                      <a:pt x="42" y="113"/>
                    </a:lnTo>
                    <a:lnTo>
                      <a:pt x="43" y="91"/>
                    </a:lnTo>
                    <a:lnTo>
                      <a:pt x="58" y="55"/>
                    </a:lnTo>
                    <a:lnTo>
                      <a:pt x="69" y="15"/>
                    </a:lnTo>
                    <a:lnTo>
                      <a:pt x="115" y="0"/>
                    </a:lnTo>
                    <a:lnTo>
                      <a:pt x="163" y="4"/>
                    </a:lnTo>
                    <a:lnTo>
                      <a:pt x="197" y="36"/>
                    </a:lnTo>
                    <a:lnTo>
                      <a:pt x="246" y="22"/>
                    </a:lnTo>
                    <a:lnTo>
                      <a:pt x="282" y="37"/>
                    </a:lnTo>
                    <a:lnTo>
                      <a:pt x="318" y="51"/>
                    </a:lnTo>
                    <a:lnTo>
                      <a:pt x="374" y="24"/>
                    </a:lnTo>
                    <a:lnTo>
                      <a:pt x="424" y="28"/>
                    </a:lnTo>
                    <a:lnTo>
                      <a:pt x="473" y="34"/>
                    </a:lnTo>
                    <a:lnTo>
                      <a:pt x="527" y="1"/>
                    </a:lnTo>
                    <a:lnTo>
                      <a:pt x="548" y="37"/>
                    </a:lnTo>
                    <a:lnTo>
                      <a:pt x="557" y="78"/>
                    </a:lnTo>
                    <a:lnTo>
                      <a:pt x="577" y="98"/>
                    </a:lnTo>
                    <a:lnTo>
                      <a:pt x="566" y="130"/>
                    </a:lnTo>
                    <a:lnTo>
                      <a:pt x="533" y="160"/>
                    </a:lnTo>
                    <a:lnTo>
                      <a:pt x="515" y="200"/>
                    </a:lnTo>
                    <a:lnTo>
                      <a:pt x="497" y="239"/>
                    </a:lnTo>
                    <a:lnTo>
                      <a:pt x="477" y="285"/>
                    </a:lnTo>
                    <a:lnTo>
                      <a:pt x="461" y="312"/>
                    </a:lnTo>
                    <a:lnTo>
                      <a:pt x="442" y="361"/>
                    </a:lnTo>
                    <a:lnTo>
                      <a:pt x="412" y="404"/>
                    </a:lnTo>
                    <a:lnTo>
                      <a:pt x="382" y="37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0" name="Freeform 1822">
                <a:extLst>
                  <a:ext uri="{FF2B5EF4-FFF2-40B4-BE49-F238E27FC236}">
                    <a16:creationId xmlns:a16="http://schemas.microsoft.com/office/drawing/2014/main" id="{DA8728FB-435A-4EC6-9B1C-93EF3E14DFB1}"/>
                  </a:ext>
                </a:extLst>
              </p:cNvPr>
              <p:cNvSpPr>
                <a:spLocks noChangeAspect="1"/>
              </p:cNvSpPr>
              <p:nvPr/>
            </p:nvSpPr>
            <p:spPr bwMode="auto">
              <a:xfrm>
                <a:off x="5230347" y="3144918"/>
                <a:ext cx="174222" cy="371742"/>
              </a:xfrm>
              <a:custGeom>
                <a:avLst/>
                <a:gdLst>
                  <a:gd name="T0" fmla="*/ 0 w 142"/>
                  <a:gd name="T1" fmla="*/ 0 h 338"/>
                  <a:gd name="T2" fmla="*/ 0 w 142"/>
                  <a:gd name="T3" fmla="*/ 0 h 338"/>
                  <a:gd name="T4" fmla="*/ 0 w 142"/>
                  <a:gd name="T5" fmla="*/ 0 h 338"/>
                  <a:gd name="T6" fmla="*/ 0 w 142"/>
                  <a:gd name="T7" fmla="*/ 0 h 338"/>
                  <a:gd name="T8" fmla="*/ 0 w 142"/>
                  <a:gd name="T9" fmla="*/ 0 h 338"/>
                  <a:gd name="T10" fmla="*/ 0 w 142"/>
                  <a:gd name="T11" fmla="*/ 0 h 338"/>
                  <a:gd name="T12" fmla="*/ 0 w 142"/>
                  <a:gd name="T13" fmla="*/ 0 h 338"/>
                  <a:gd name="T14" fmla="*/ 0 w 142"/>
                  <a:gd name="T15" fmla="*/ 0 h 338"/>
                  <a:gd name="T16" fmla="*/ 0 w 142"/>
                  <a:gd name="T17" fmla="*/ 0 h 338"/>
                  <a:gd name="T18" fmla="*/ 0 w 142"/>
                  <a:gd name="T19" fmla="*/ 0 h 338"/>
                  <a:gd name="T20" fmla="*/ 0 w 142"/>
                  <a:gd name="T21" fmla="*/ 0 h 338"/>
                  <a:gd name="T22" fmla="*/ 0 w 142"/>
                  <a:gd name="T23" fmla="*/ 0 h 338"/>
                  <a:gd name="T24" fmla="*/ 0 w 142"/>
                  <a:gd name="T25" fmla="*/ 0 h 338"/>
                  <a:gd name="T26" fmla="*/ 0 w 142"/>
                  <a:gd name="T27" fmla="*/ 0 h 338"/>
                  <a:gd name="T28" fmla="*/ 0 w 142"/>
                  <a:gd name="T29" fmla="*/ 0 h 338"/>
                  <a:gd name="T30" fmla="*/ 0 w 142"/>
                  <a:gd name="T31" fmla="*/ 0 h 338"/>
                  <a:gd name="T32" fmla="*/ 0 w 142"/>
                  <a:gd name="T33" fmla="*/ 0 h 338"/>
                  <a:gd name="T34" fmla="*/ 0 w 142"/>
                  <a:gd name="T35" fmla="*/ 0 h 338"/>
                  <a:gd name="T36" fmla="*/ 0 w 142"/>
                  <a:gd name="T37" fmla="*/ 0 h 338"/>
                  <a:gd name="T38" fmla="*/ 0 w 142"/>
                  <a:gd name="T39" fmla="*/ 0 h 338"/>
                  <a:gd name="T40" fmla="*/ 0 w 142"/>
                  <a:gd name="T41" fmla="*/ 0 h 338"/>
                  <a:gd name="T42" fmla="*/ 0 w 142"/>
                  <a:gd name="T43" fmla="*/ 0 h 338"/>
                  <a:gd name="T44" fmla="*/ 0 w 142"/>
                  <a:gd name="T45" fmla="*/ 0 h 3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2"/>
                  <a:gd name="T70" fmla="*/ 0 h 338"/>
                  <a:gd name="T71" fmla="*/ 142 w 142"/>
                  <a:gd name="T72" fmla="*/ 338 h 33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2" h="338">
                    <a:moveTo>
                      <a:pt x="7" y="74"/>
                    </a:moveTo>
                    <a:lnTo>
                      <a:pt x="6" y="74"/>
                    </a:lnTo>
                    <a:lnTo>
                      <a:pt x="0" y="97"/>
                    </a:lnTo>
                    <a:lnTo>
                      <a:pt x="27" y="129"/>
                    </a:lnTo>
                    <a:lnTo>
                      <a:pt x="34" y="173"/>
                    </a:lnTo>
                    <a:lnTo>
                      <a:pt x="36" y="214"/>
                    </a:lnTo>
                    <a:lnTo>
                      <a:pt x="37" y="255"/>
                    </a:lnTo>
                    <a:lnTo>
                      <a:pt x="39" y="297"/>
                    </a:lnTo>
                    <a:lnTo>
                      <a:pt x="40" y="338"/>
                    </a:lnTo>
                    <a:lnTo>
                      <a:pt x="94" y="329"/>
                    </a:lnTo>
                    <a:lnTo>
                      <a:pt x="98" y="255"/>
                    </a:lnTo>
                    <a:lnTo>
                      <a:pt x="101" y="180"/>
                    </a:lnTo>
                    <a:lnTo>
                      <a:pt x="139" y="117"/>
                    </a:lnTo>
                    <a:lnTo>
                      <a:pt x="142" y="67"/>
                    </a:lnTo>
                    <a:lnTo>
                      <a:pt x="134" y="38"/>
                    </a:lnTo>
                    <a:lnTo>
                      <a:pt x="136" y="35"/>
                    </a:lnTo>
                    <a:lnTo>
                      <a:pt x="92" y="0"/>
                    </a:lnTo>
                    <a:lnTo>
                      <a:pt x="79" y="16"/>
                    </a:lnTo>
                    <a:lnTo>
                      <a:pt x="77" y="25"/>
                    </a:lnTo>
                    <a:lnTo>
                      <a:pt x="77" y="26"/>
                    </a:lnTo>
                    <a:lnTo>
                      <a:pt x="76" y="31"/>
                    </a:lnTo>
                    <a:lnTo>
                      <a:pt x="39" y="53"/>
                    </a:lnTo>
                    <a:lnTo>
                      <a:pt x="7" y="74"/>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1" name="Freeform 1823">
                <a:extLst>
                  <a:ext uri="{FF2B5EF4-FFF2-40B4-BE49-F238E27FC236}">
                    <a16:creationId xmlns:a16="http://schemas.microsoft.com/office/drawing/2014/main" id="{8E5EA4BA-C95D-4463-B0DB-2446CD5988FA}"/>
                  </a:ext>
                </a:extLst>
              </p:cNvPr>
              <p:cNvSpPr>
                <a:spLocks noChangeAspect="1"/>
              </p:cNvSpPr>
              <p:nvPr/>
            </p:nvSpPr>
            <p:spPr bwMode="auto">
              <a:xfrm>
                <a:off x="4849034" y="2982278"/>
                <a:ext cx="476641" cy="336891"/>
              </a:xfrm>
              <a:custGeom>
                <a:avLst/>
                <a:gdLst>
                  <a:gd name="T0" fmla="*/ 0 w 385"/>
                  <a:gd name="T1" fmla="*/ 0 h 309"/>
                  <a:gd name="T2" fmla="*/ 0 w 385"/>
                  <a:gd name="T3" fmla="*/ 0 h 309"/>
                  <a:gd name="T4" fmla="*/ 0 w 385"/>
                  <a:gd name="T5" fmla="*/ 0 h 309"/>
                  <a:gd name="T6" fmla="*/ 0 w 385"/>
                  <a:gd name="T7" fmla="*/ 0 h 309"/>
                  <a:gd name="T8" fmla="*/ 0 w 385"/>
                  <a:gd name="T9" fmla="*/ 0 h 309"/>
                  <a:gd name="T10" fmla="*/ 0 w 385"/>
                  <a:gd name="T11" fmla="*/ 0 h 309"/>
                  <a:gd name="T12" fmla="*/ 0 w 385"/>
                  <a:gd name="T13" fmla="*/ 0 h 309"/>
                  <a:gd name="T14" fmla="*/ 0 w 385"/>
                  <a:gd name="T15" fmla="*/ 0 h 309"/>
                  <a:gd name="T16" fmla="*/ 0 w 385"/>
                  <a:gd name="T17" fmla="*/ 0 h 309"/>
                  <a:gd name="T18" fmla="*/ 0 w 385"/>
                  <a:gd name="T19" fmla="*/ 0 h 309"/>
                  <a:gd name="T20" fmla="*/ 0 w 385"/>
                  <a:gd name="T21" fmla="*/ 0 h 309"/>
                  <a:gd name="T22" fmla="*/ 0 w 385"/>
                  <a:gd name="T23" fmla="*/ 0 h 309"/>
                  <a:gd name="T24" fmla="*/ 0 w 385"/>
                  <a:gd name="T25" fmla="*/ 0 h 309"/>
                  <a:gd name="T26" fmla="*/ 0 w 385"/>
                  <a:gd name="T27" fmla="*/ 0 h 309"/>
                  <a:gd name="T28" fmla="*/ 0 w 385"/>
                  <a:gd name="T29" fmla="*/ 0 h 309"/>
                  <a:gd name="T30" fmla="*/ 0 w 385"/>
                  <a:gd name="T31" fmla="*/ 0 h 309"/>
                  <a:gd name="T32" fmla="*/ 0 w 385"/>
                  <a:gd name="T33" fmla="*/ 0 h 309"/>
                  <a:gd name="T34" fmla="*/ 0 w 385"/>
                  <a:gd name="T35" fmla="*/ 0 h 309"/>
                  <a:gd name="T36" fmla="*/ 0 w 385"/>
                  <a:gd name="T37" fmla="*/ 0 h 309"/>
                  <a:gd name="T38" fmla="*/ 0 w 385"/>
                  <a:gd name="T39" fmla="*/ 0 h 309"/>
                  <a:gd name="T40" fmla="*/ 0 w 385"/>
                  <a:gd name="T41" fmla="*/ 0 h 309"/>
                  <a:gd name="T42" fmla="*/ 0 w 385"/>
                  <a:gd name="T43" fmla="*/ 0 h 309"/>
                  <a:gd name="T44" fmla="*/ 0 w 385"/>
                  <a:gd name="T45" fmla="*/ 0 h 309"/>
                  <a:gd name="T46" fmla="*/ 0 w 385"/>
                  <a:gd name="T47" fmla="*/ 0 h 309"/>
                  <a:gd name="T48" fmla="*/ 0 w 385"/>
                  <a:gd name="T49" fmla="*/ 0 h 309"/>
                  <a:gd name="T50" fmla="*/ 0 w 385"/>
                  <a:gd name="T51" fmla="*/ 0 h 309"/>
                  <a:gd name="T52" fmla="*/ 0 w 385"/>
                  <a:gd name="T53" fmla="*/ 0 h 309"/>
                  <a:gd name="T54" fmla="*/ 0 w 385"/>
                  <a:gd name="T55" fmla="*/ 0 h 309"/>
                  <a:gd name="T56" fmla="*/ 0 w 385"/>
                  <a:gd name="T57" fmla="*/ 0 h 309"/>
                  <a:gd name="T58" fmla="*/ 0 w 385"/>
                  <a:gd name="T59" fmla="*/ 0 h 309"/>
                  <a:gd name="T60" fmla="*/ 0 w 385"/>
                  <a:gd name="T61" fmla="*/ 0 h 309"/>
                  <a:gd name="T62" fmla="*/ 0 w 385"/>
                  <a:gd name="T63" fmla="*/ 0 h 309"/>
                  <a:gd name="T64" fmla="*/ 0 w 385"/>
                  <a:gd name="T65" fmla="*/ 0 h 309"/>
                  <a:gd name="T66" fmla="*/ 0 w 385"/>
                  <a:gd name="T67" fmla="*/ 0 h 309"/>
                  <a:gd name="T68" fmla="*/ 0 w 385"/>
                  <a:gd name="T69" fmla="*/ 0 h 309"/>
                  <a:gd name="T70" fmla="*/ 0 w 385"/>
                  <a:gd name="T71" fmla="*/ 0 h 309"/>
                  <a:gd name="T72" fmla="*/ 0 w 385"/>
                  <a:gd name="T73" fmla="*/ 0 h 3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5"/>
                  <a:gd name="T112" fmla="*/ 0 h 309"/>
                  <a:gd name="T113" fmla="*/ 385 w 385"/>
                  <a:gd name="T114" fmla="*/ 309 h 3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5" h="309">
                    <a:moveTo>
                      <a:pt x="315" y="225"/>
                    </a:moveTo>
                    <a:lnTo>
                      <a:pt x="302" y="225"/>
                    </a:lnTo>
                    <a:lnTo>
                      <a:pt x="262" y="218"/>
                    </a:lnTo>
                    <a:lnTo>
                      <a:pt x="248" y="221"/>
                    </a:lnTo>
                    <a:lnTo>
                      <a:pt x="190" y="222"/>
                    </a:lnTo>
                    <a:lnTo>
                      <a:pt x="132" y="225"/>
                    </a:lnTo>
                    <a:lnTo>
                      <a:pt x="135" y="267"/>
                    </a:lnTo>
                    <a:lnTo>
                      <a:pt x="139" y="309"/>
                    </a:lnTo>
                    <a:lnTo>
                      <a:pt x="96" y="283"/>
                    </a:lnTo>
                    <a:lnTo>
                      <a:pt x="50" y="297"/>
                    </a:lnTo>
                    <a:lnTo>
                      <a:pt x="21" y="265"/>
                    </a:lnTo>
                    <a:lnTo>
                      <a:pt x="0" y="257"/>
                    </a:lnTo>
                    <a:lnTo>
                      <a:pt x="14" y="183"/>
                    </a:lnTo>
                    <a:lnTo>
                      <a:pt x="27" y="170"/>
                    </a:lnTo>
                    <a:lnTo>
                      <a:pt x="54" y="146"/>
                    </a:lnTo>
                    <a:lnTo>
                      <a:pt x="65" y="122"/>
                    </a:lnTo>
                    <a:lnTo>
                      <a:pt x="70" y="92"/>
                    </a:lnTo>
                    <a:lnTo>
                      <a:pt x="103" y="104"/>
                    </a:lnTo>
                    <a:lnTo>
                      <a:pt x="111" y="83"/>
                    </a:lnTo>
                    <a:lnTo>
                      <a:pt x="121" y="79"/>
                    </a:lnTo>
                    <a:lnTo>
                      <a:pt x="139" y="52"/>
                    </a:lnTo>
                    <a:lnTo>
                      <a:pt x="168" y="51"/>
                    </a:lnTo>
                    <a:lnTo>
                      <a:pt x="173" y="30"/>
                    </a:lnTo>
                    <a:lnTo>
                      <a:pt x="235" y="0"/>
                    </a:lnTo>
                    <a:lnTo>
                      <a:pt x="281" y="4"/>
                    </a:lnTo>
                    <a:lnTo>
                      <a:pt x="285" y="52"/>
                    </a:lnTo>
                    <a:lnTo>
                      <a:pt x="326" y="92"/>
                    </a:lnTo>
                    <a:lnTo>
                      <a:pt x="318" y="94"/>
                    </a:lnTo>
                    <a:lnTo>
                      <a:pt x="317" y="112"/>
                    </a:lnTo>
                    <a:lnTo>
                      <a:pt x="345" y="134"/>
                    </a:lnTo>
                    <a:lnTo>
                      <a:pt x="363" y="131"/>
                    </a:lnTo>
                    <a:lnTo>
                      <a:pt x="373" y="148"/>
                    </a:lnTo>
                    <a:lnTo>
                      <a:pt x="385" y="174"/>
                    </a:lnTo>
                    <a:lnTo>
                      <a:pt x="385" y="177"/>
                    </a:lnTo>
                    <a:lnTo>
                      <a:pt x="384" y="182"/>
                    </a:lnTo>
                    <a:lnTo>
                      <a:pt x="347" y="204"/>
                    </a:lnTo>
                    <a:lnTo>
                      <a:pt x="315" y="225"/>
                    </a:lnTo>
                    <a:close/>
                  </a:path>
                </a:pathLst>
              </a:custGeom>
              <a:solidFill>
                <a:srgbClr val="FFC0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2" name="Freeform 1824">
                <a:extLst>
                  <a:ext uri="{FF2B5EF4-FFF2-40B4-BE49-F238E27FC236}">
                    <a16:creationId xmlns:a16="http://schemas.microsoft.com/office/drawing/2014/main" id="{03EC9B67-9DCC-4385-8665-694629DA9260}"/>
                  </a:ext>
                </a:extLst>
              </p:cNvPr>
              <p:cNvSpPr>
                <a:spLocks noChangeAspect="1"/>
              </p:cNvSpPr>
              <p:nvPr/>
            </p:nvSpPr>
            <p:spPr bwMode="auto">
              <a:xfrm>
                <a:off x="5693839" y="3104258"/>
                <a:ext cx="463494" cy="679593"/>
              </a:xfrm>
              <a:custGeom>
                <a:avLst/>
                <a:gdLst>
                  <a:gd name="T0" fmla="*/ 0 w 375"/>
                  <a:gd name="T1" fmla="*/ 0 h 626"/>
                  <a:gd name="T2" fmla="*/ 0 w 375"/>
                  <a:gd name="T3" fmla="*/ 0 h 626"/>
                  <a:gd name="T4" fmla="*/ 0 w 375"/>
                  <a:gd name="T5" fmla="*/ 0 h 626"/>
                  <a:gd name="T6" fmla="*/ 0 w 375"/>
                  <a:gd name="T7" fmla="*/ 0 h 626"/>
                  <a:gd name="T8" fmla="*/ 0 w 375"/>
                  <a:gd name="T9" fmla="*/ 0 h 626"/>
                  <a:gd name="T10" fmla="*/ 0 w 375"/>
                  <a:gd name="T11" fmla="*/ 0 h 626"/>
                  <a:gd name="T12" fmla="*/ 0 w 375"/>
                  <a:gd name="T13" fmla="*/ 0 h 626"/>
                  <a:gd name="T14" fmla="*/ 0 w 375"/>
                  <a:gd name="T15" fmla="*/ 0 h 626"/>
                  <a:gd name="T16" fmla="*/ 0 w 375"/>
                  <a:gd name="T17" fmla="*/ 0 h 626"/>
                  <a:gd name="T18" fmla="*/ 0 w 375"/>
                  <a:gd name="T19" fmla="*/ 0 h 626"/>
                  <a:gd name="T20" fmla="*/ 0 w 375"/>
                  <a:gd name="T21" fmla="*/ 0 h 626"/>
                  <a:gd name="T22" fmla="*/ 0 w 375"/>
                  <a:gd name="T23" fmla="*/ 0 h 626"/>
                  <a:gd name="T24" fmla="*/ 0 w 375"/>
                  <a:gd name="T25" fmla="*/ 0 h 626"/>
                  <a:gd name="T26" fmla="*/ 0 w 375"/>
                  <a:gd name="T27" fmla="*/ 0 h 626"/>
                  <a:gd name="T28" fmla="*/ 0 w 375"/>
                  <a:gd name="T29" fmla="*/ 0 h 626"/>
                  <a:gd name="T30" fmla="*/ 0 w 375"/>
                  <a:gd name="T31" fmla="*/ 0 h 626"/>
                  <a:gd name="T32" fmla="*/ 0 w 375"/>
                  <a:gd name="T33" fmla="*/ 0 h 626"/>
                  <a:gd name="T34" fmla="*/ 0 w 375"/>
                  <a:gd name="T35" fmla="*/ 0 h 626"/>
                  <a:gd name="T36" fmla="*/ 0 w 375"/>
                  <a:gd name="T37" fmla="*/ 0 h 626"/>
                  <a:gd name="T38" fmla="*/ 0 w 375"/>
                  <a:gd name="T39" fmla="*/ 0 h 626"/>
                  <a:gd name="T40" fmla="*/ 0 w 375"/>
                  <a:gd name="T41" fmla="*/ 0 h 626"/>
                  <a:gd name="T42" fmla="*/ 0 w 375"/>
                  <a:gd name="T43" fmla="*/ 0 h 626"/>
                  <a:gd name="T44" fmla="*/ 0 w 375"/>
                  <a:gd name="T45" fmla="*/ 0 h 626"/>
                  <a:gd name="T46" fmla="*/ 0 w 375"/>
                  <a:gd name="T47" fmla="*/ 0 h 626"/>
                  <a:gd name="T48" fmla="*/ 0 w 375"/>
                  <a:gd name="T49" fmla="*/ 0 h 626"/>
                  <a:gd name="T50" fmla="*/ 0 w 375"/>
                  <a:gd name="T51" fmla="*/ 0 h 626"/>
                  <a:gd name="T52" fmla="*/ 0 w 375"/>
                  <a:gd name="T53" fmla="*/ 0 h 626"/>
                  <a:gd name="T54" fmla="*/ 0 w 375"/>
                  <a:gd name="T55" fmla="*/ 0 h 626"/>
                  <a:gd name="T56" fmla="*/ 0 w 375"/>
                  <a:gd name="T57" fmla="*/ 0 h 626"/>
                  <a:gd name="T58" fmla="*/ 0 w 375"/>
                  <a:gd name="T59" fmla="*/ 0 h 626"/>
                  <a:gd name="T60" fmla="*/ 0 w 375"/>
                  <a:gd name="T61" fmla="*/ 0 h 626"/>
                  <a:gd name="T62" fmla="*/ 0 w 375"/>
                  <a:gd name="T63" fmla="*/ 0 h 626"/>
                  <a:gd name="T64" fmla="*/ 0 w 375"/>
                  <a:gd name="T65" fmla="*/ 0 h 626"/>
                  <a:gd name="T66" fmla="*/ 0 w 375"/>
                  <a:gd name="T67" fmla="*/ 0 h 626"/>
                  <a:gd name="T68" fmla="*/ 0 w 375"/>
                  <a:gd name="T69" fmla="*/ 0 h 626"/>
                  <a:gd name="T70" fmla="*/ 0 w 375"/>
                  <a:gd name="T71" fmla="*/ 0 h 626"/>
                  <a:gd name="T72" fmla="*/ 0 w 375"/>
                  <a:gd name="T73" fmla="*/ 0 h 626"/>
                  <a:gd name="T74" fmla="*/ 0 w 375"/>
                  <a:gd name="T75" fmla="*/ 0 h 626"/>
                  <a:gd name="T76" fmla="*/ 0 w 375"/>
                  <a:gd name="T77" fmla="*/ 0 h 626"/>
                  <a:gd name="T78" fmla="*/ 0 w 375"/>
                  <a:gd name="T79" fmla="*/ 0 h 626"/>
                  <a:gd name="T80" fmla="*/ 0 w 375"/>
                  <a:gd name="T81" fmla="*/ 0 h 626"/>
                  <a:gd name="T82" fmla="*/ 0 w 375"/>
                  <a:gd name="T83" fmla="*/ 0 h 626"/>
                  <a:gd name="T84" fmla="*/ 0 w 375"/>
                  <a:gd name="T85" fmla="*/ 0 h 626"/>
                  <a:gd name="T86" fmla="*/ 0 w 375"/>
                  <a:gd name="T87" fmla="*/ 0 h 626"/>
                  <a:gd name="T88" fmla="*/ 0 w 375"/>
                  <a:gd name="T89" fmla="*/ 0 h 6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75"/>
                  <a:gd name="T136" fmla="*/ 0 h 626"/>
                  <a:gd name="T137" fmla="*/ 375 w 375"/>
                  <a:gd name="T138" fmla="*/ 626 h 6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75" h="626">
                    <a:moveTo>
                      <a:pt x="348" y="170"/>
                    </a:moveTo>
                    <a:lnTo>
                      <a:pt x="291" y="170"/>
                    </a:lnTo>
                    <a:lnTo>
                      <a:pt x="266" y="184"/>
                    </a:lnTo>
                    <a:lnTo>
                      <a:pt x="307" y="236"/>
                    </a:lnTo>
                    <a:lnTo>
                      <a:pt x="339" y="306"/>
                    </a:lnTo>
                    <a:lnTo>
                      <a:pt x="315" y="351"/>
                    </a:lnTo>
                    <a:lnTo>
                      <a:pt x="291" y="396"/>
                    </a:lnTo>
                    <a:lnTo>
                      <a:pt x="306" y="472"/>
                    </a:lnTo>
                    <a:lnTo>
                      <a:pt x="334" y="511"/>
                    </a:lnTo>
                    <a:lnTo>
                      <a:pt x="361" y="551"/>
                    </a:lnTo>
                    <a:lnTo>
                      <a:pt x="375" y="600"/>
                    </a:lnTo>
                    <a:lnTo>
                      <a:pt x="366" y="626"/>
                    </a:lnTo>
                    <a:lnTo>
                      <a:pt x="324" y="614"/>
                    </a:lnTo>
                    <a:lnTo>
                      <a:pt x="282" y="603"/>
                    </a:lnTo>
                    <a:lnTo>
                      <a:pt x="234" y="603"/>
                    </a:lnTo>
                    <a:lnTo>
                      <a:pt x="187" y="603"/>
                    </a:lnTo>
                    <a:lnTo>
                      <a:pt x="137" y="603"/>
                    </a:lnTo>
                    <a:lnTo>
                      <a:pt x="101" y="597"/>
                    </a:lnTo>
                    <a:lnTo>
                      <a:pt x="64" y="593"/>
                    </a:lnTo>
                    <a:lnTo>
                      <a:pt x="64" y="534"/>
                    </a:lnTo>
                    <a:lnTo>
                      <a:pt x="58" y="509"/>
                    </a:lnTo>
                    <a:lnTo>
                      <a:pt x="55" y="500"/>
                    </a:lnTo>
                    <a:lnTo>
                      <a:pt x="22" y="496"/>
                    </a:lnTo>
                    <a:lnTo>
                      <a:pt x="9" y="464"/>
                    </a:lnTo>
                    <a:lnTo>
                      <a:pt x="0" y="466"/>
                    </a:lnTo>
                    <a:lnTo>
                      <a:pt x="4" y="457"/>
                    </a:lnTo>
                    <a:lnTo>
                      <a:pt x="19" y="411"/>
                    </a:lnTo>
                    <a:lnTo>
                      <a:pt x="40" y="379"/>
                    </a:lnTo>
                    <a:lnTo>
                      <a:pt x="63" y="346"/>
                    </a:lnTo>
                    <a:lnTo>
                      <a:pt x="100" y="335"/>
                    </a:lnTo>
                    <a:lnTo>
                      <a:pt x="130" y="367"/>
                    </a:lnTo>
                    <a:lnTo>
                      <a:pt x="160" y="324"/>
                    </a:lnTo>
                    <a:lnTo>
                      <a:pt x="179" y="275"/>
                    </a:lnTo>
                    <a:lnTo>
                      <a:pt x="195" y="248"/>
                    </a:lnTo>
                    <a:lnTo>
                      <a:pt x="215" y="202"/>
                    </a:lnTo>
                    <a:lnTo>
                      <a:pt x="233" y="163"/>
                    </a:lnTo>
                    <a:lnTo>
                      <a:pt x="251" y="123"/>
                    </a:lnTo>
                    <a:lnTo>
                      <a:pt x="284" y="93"/>
                    </a:lnTo>
                    <a:lnTo>
                      <a:pt x="295" y="61"/>
                    </a:lnTo>
                    <a:lnTo>
                      <a:pt x="275" y="41"/>
                    </a:lnTo>
                    <a:lnTo>
                      <a:pt x="266" y="0"/>
                    </a:lnTo>
                    <a:lnTo>
                      <a:pt x="285" y="0"/>
                    </a:lnTo>
                    <a:lnTo>
                      <a:pt x="310" y="54"/>
                    </a:lnTo>
                    <a:lnTo>
                      <a:pt x="315" y="115"/>
                    </a:lnTo>
                    <a:lnTo>
                      <a:pt x="348" y="170"/>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3" name="Freeform 1825">
                <a:extLst>
                  <a:ext uri="{FF2B5EF4-FFF2-40B4-BE49-F238E27FC236}">
                    <a16:creationId xmlns:a16="http://schemas.microsoft.com/office/drawing/2014/main" id="{8C1D3AE5-AEC4-4C0D-BF34-E8B817ED1CA8}"/>
                  </a:ext>
                </a:extLst>
              </p:cNvPr>
              <p:cNvSpPr>
                <a:spLocks noChangeAspect="1"/>
              </p:cNvSpPr>
              <p:nvPr/>
            </p:nvSpPr>
            <p:spPr bwMode="auto">
              <a:xfrm>
                <a:off x="6052146" y="3234951"/>
                <a:ext cx="782350" cy="522763"/>
              </a:xfrm>
              <a:custGeom>
                <a:avLst/>
                <a:gdLst>
                  <a:gd name="T0" fmla="*/ 0 w 633"/>
                  <a:gd name="T1" fmla="*/ 0 h 480"/>
                  <a:gd name="T2" fmla="*/ 0 w 633"/>
                  <a:gd name="T3" fmla="*/ 0 h 480"/>
                  <a:gd name="T4" fmla="*/ 0 w 633"/>
                  <a:gd name="T5" fmla="*/ 0 h 480"/>
                  <a:gd name="T6" fmla="*/ 0 w 633"/>
                  <a:gd name="T7" fmla="*/ 0 h 480"/>
                  <a:gd name="T8" fmla="*/ 0 w 633"/>
                  <a:gd name="T9" fmla="*/ 0 h 480"/>
                  <a:gd name="T10" fmla="*/ 0 w 633"/>
                  <a:gd name="T11" fmla="*/ 0 h 480"/>
                  <a:gd name="T12" fmla="*/ 0 w 633"/>
                  <a:gd name="T13" fmla="*/ 0 h 480"/>
                  <a:gd name="T14" fmla="*/ 0 w 633"/>
                  <a:gd name="T15" fmla="*/ 0 h 480"/>
                  <a:gd name="T16" fmla="*/ 0 w 633"/>
                  <a:gd name="T17" fmla="*/ 0 h 480"/>
                  <a:gd name="T18" fmla="*/ 0 w 633"/>
                  <a:gd name="T19" fmla="*/ 0 h 480"/>
                  <a:gd name="T20" fmla="*/ 0 w 633"/>
                  <a:gd name="T21" fmla="*/ 0 h 480"/>
                  <a:gd name="T22" fmla="*/ 0 w 633"/>
                  <a:gd name="T23" fmla="*/ 0 h 480"/>
                  <a:gd name="T24" fmla="*/ 0 w 633"/>
                  <a:gd name="T25" fmla="*/ 0 h 480"/>
                  <a:gd name="T26" fmla="*/ 0 w 633"/>
                  <a:gd name="T27" fmla="*/ 0 h 480"/>
                  <a:gd name="T28" fmla="*/ 0 w 633"/>
                  <a:gd name="T29" fmla="*/ 0 h 480"/>
                  <a:gd name="T30" fmla="*/ 0 w 633"/>
                  <a:gd name="T31" fmla="*/ 0 h 480"/>
                  <a:gd name="T32" fmla="*/ 0 w 633"/>
                  <a:gd name="T33" fmla="*/ 0 h 480"/>
                  <a:gd name="T34" fmla="*/ 0 w 633"/>
                  <a:gd name="T35" fmla="*/ 0 h 480"/>
                  <a:gd name="T36" fmla="*/ 0 w 633"/>
                  <a:gd name="T37" fmla="*/ 0 h 480"/>
                  <a:gd name="T38" fmla="*/ 0 w 633"/>
                  <a:gd name="T39" fmla="*/ 0 h 480"/>
                  <a:gd name="T40" fmla="*/ 0 w 633"/>
                  <a:gd name="T41" fmla="*/ 0 h 480"/>
                  <a:gd name="T42" fmla="*/ 0 w 633"/>
                  <a:gd name="T43" fmla="*/ 0 h 480"/>
                  <a:gd name="T44" fmla="*/ 0 w 633"/>
                  <a:gd name="T45" fmla="*/ 0 h 480"/>
                  <a:gd name="T46" fmla="*/ 0 w 633"/>
                  <a:gd name="T47" fmla="*/ 0 h 480"/>
                  <a:gd name="T48" fmla="*/ 0 w 633"/>
                  <a:gd name="T49" fmla="*/ 0 h 480"/>
                  <a:gd name="T50" fmla="*/ 0 w 633"/>
                  <a:gd name="T51" fmla="*/ 0 h 480"/>
                  <a:gd name="T52" fmla="*/ 0 w 633"/>
                  <a:gd name="T53" fmla="*/ 0 h 480"/>
                  <a:gd name="T54" fmla="*/ 0 w 633"/>
                  <a:gd name="T55" fmla="*/ 0 h 480"/>
                  <a:gd name="T56" fmla="*/ 0 w 633"/>
                  <a:gd name="T57" fmla="*/ 0 h 480"/>
                  <a:gd name="T58" fmla="*/ 0 w 633"/>
                  <a:gd name="T59" fmla="*/ 0 h 480"/>
                  <a:gd name="T60" fmla="*/ 0 w 633"/>
                  <a:gd name="T61" fmla="*/ 0 h 480"/>
                  <a:gd name="T62" fmla="*/ 0 w 633"/>
                  <a:gd name="T63" fmla="*/ 0 h 480"/>
                  <a:gd name="T64" fmla="*/ 0 w 633"/>
                  <a:gd name="T65" fmla="*/ 0 h 480"/>
                  <a:gd name="T66" fmla="*/ 0 w 633"/>
                  <a:gd name="T67" fmla="*/ 0 h 480"/>
                  <a:gd name="T68" fmla="*/ 0 w 633"/>
                  <a:gd name="T69" fmla="*/ 0 h 480"/>
                  <a:gd name="T70" fmla="*/ 0 w 633"/>
                  <a:gd name="T71" fmla="*/ 0 h 480"/>
                  <a:gd name="T72" fmla="*/ 0 w 633"/>
                  <a:gd name="T73" fmla="*/ 0 h 480"/>
                  <a:gd name="T74" fmla="*/ 0 w 633"/>
                  <a:gd name="T75" fmla="*/ 0 h 480"/>
                  <a:gd name="T76" fmla="*/ 0 w 633"/>
                  <a:gd name="T77" fmla="*/ 0 h 480"/>
                  <a:gd name="T78" fmla="*/ 0 w 633"/>
                  <a:gd name="T79" fmla="*/ 0 h 480"/>
                  <a:gd name="T80" fmla="*/ 0 w 633"/>
                  <a:gd name="T81" fmla="*/ 0 h 480"/>
                  <a:gd name="T82" fmla="*/ 0 w 633"/>
                  <a:gd name="T83" fmla="*/ 0 h 480"/>
                  <a:gd name="T84" fmla="*/ 0 w 633"/>
                  <a:gd name="T85" fmla="*/ 0 h 480"/>
                  <a:gd name="T86" fmla="*/ 0 w 633"/>
                  <a:gd name="T87" fmla="*/ 0 h 480"/>
                  <a:gd name="T88" fmla="*/ 0 w 633"/>
                  <a:gd name="T89" fmla="*/ 0 h 4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3"/>
                  <a:gd name="T136" fmla="*/ 0 h 480"/>
                  <a:gd name="T137" fmla="*/ 633 w 633"/>
                  <a:gd name="T138" fmla="*/ 480 h 4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3" h="480">
                    <a:moveTo>
                      <a:pt x="221" y="131"/>
                    </a:moveTo>
                    <a:lnTo>
                      <a:pt x="213" y="113"/>
                    </a:lnTo>
                    <a:lnTo>
                      <a:pt x="282" y="100"/>
                    </a:lnTo>
                    <a:lnTo>
                      <a:pt x="321" y="55"/>
                    </a:lnTo>
                    <a:lnTo>
                      <a:pt x="357" y="10"/>
                    </a:lnTo>
                    <a:lnTo>
                      <a:pt x="405" y="0"/>
                    </a:lnTo>
                    <a:lnTo>
                      <a:pt x="425" y="34"/>
                    </a:lnTo>
                    <a:lnTo>
                      <a:pt x="446" y="68"/>
                    </a:lnTo>
                    <a:lnTo>
                      <a:pt x="437" y="121"/>
                    </a:lnTo>
                    <a:lnTo>
                      <a:pt x="473" y="129"/>
                    </a:lnTo>
                    <a:lnTo>
                      <a:pt x="481" y="146"/>
                    </a:lnTo>
                    <a:lnTo>
                      <a:pt x="525" y="179"/>
                    </a:lnTo>
                    <a:lnTo>
                      <a:pt x="534" y="201"/>
                    </a:lnTo>
                    <a:lnTo>
                      <a:pt x="578" y="243"/>
                    </a:lnTo>
                    <a:lnTo>
                      <a:pt x="597" y="271"/>
                    </a:lnTo>
                    <a:lnTo>
                      <a:pt x="625" y="309"/>
                    </a:lnTo>
                    <a:lnTo>
                      <a:pt x="633" y="325"/>
                    </a:lnTo>
                    <a:lnTo>
                      <a:pt x="607" y="319"/>
                    </a:lnTo>
                    <a:lnTo>
                      <a:pt x="569" y="315"/>
                    </a:lnTo>
                    <a:lnTo>
                      <a:pt x="530" y="310"/>
                    </a:lnTo>
                    <a:lnTo>
                      <a:pt x="512" y="326"/>
                    </a:lnTo>
                    <a:lnTo>
                      <a:pt x="478" y="326"/>
                    </a:lnTo>
                    <a:lnTo>
                      <a:pt x="427" y="344"/>
                    </a:lnTo>
                    <a:lnTo>
                      <a:pt x="405" y="341"/>
                    </a:lnTo>
                    <a:lnTo>
                      <a:pt x="384" y="374"/>
                    </a:lnTo>
                    <a:lnTo>
                      <a:pt x="337" y="361"/>
                    </a:lnTo>
                    <a:lnTo>
                      <a:pt x="291" y="347"/>
                    </a:lnTo>
                    <a:lnTo>
                      <a:pt x="240" y="319"/>
                    </a:lnTo>
                    <a:lnTo>
                      <a:pt x="200" y="368"/>
                    </a:lnTo>
                    <a:lnTo>
                      <a:pt x="203" y="410"/>
                    </a:lnTo>
                    <a:lnTo>
                      <a:pt x="166" y="407"/>
                    </a:lnTo>
                    <a:lnTo>
                      <a:pt x="127" y="404"/>
                    </a:lnTo>
                    <a:lnTo>
                      <a:pt x="100" y="420"/>
                    </a:lnTo>
                    <a:lnTo>
                      <a:pt x="84" y="480"/>
                    </a:lnTo>
                    <a:lnTo>
                      <a:pt x="70" y="431"/>
                    </a:lnTo>
                    <a:lnTo>
                      <a:pt x="43" y="391"/>
                    </a:lnTo>
                    <a:lnTo>
                      <a:pt x="15" y="352"/>
                    </a:lnTo>
                    <a:lnTo>
                      <a:pt x="0" y="276"/>
                    </a:lnTo>
                    <a:lnTo>
                      <a:pt x="24" y="231"/>
                    </a:lnTo>
                    <a:lnTo>
                      <a:pt x="48" y="186"/>
                    </a:lnTo>
                    <a:lnTo>
                      <a:pt x="93" y="171"/>
                    </a:lnTo>
                    <a:lnTo>
                      <a:pt x="103" y="179"/>
                    </a:lnTo>
                    <a:lnTo>
                      <a:pt x="130" y="173"/>
                    </a:lnTo>
                    <a:lnTo>
                      <a:pt x="199" y="159"/>
                    </a:lnTo>
                    <a:lnTo>
                      <a:pt x="221" y="131"/>
                    </a:lnTo>
                    <a:close/>
                  </a:path>
                </a:pathLst>
              </a:custGeom>
              <a:solidFill>
                <a:srgbClr val="FFC0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4" name="Freeform 1826">
                <a:extLst>
                  <a:ext uri="{FF2B5EF4-FFF2-40B4-BE49-F238E27FC236}">
                    <a16:creationId xmlns:a16="http://schemas.microsoft.com/office/drawing/2014/main" id="{24F3713B-0C92-464E-A65C-387E3676C4E8}"/>
                  </a:ext>
                </a:extLst>
              </p:cNvPr>
              <p:cNvSpPr>
                <a:spLocks noChangeAspect="1"/>
              </p:cNvSpPr>
              <p:nvPr/>
            </p:nvSpPr>
            <p:spPr bwMode="auto">
              <a:xfrm>
                <a:off x="4178448" y="3060693"/>
                <a:ext cx="174222" cy="43563"/>
              </a:xfrm>
              <a:custGeom>
                <a:avLst/>
                <a:gdLst>
                  <a:gd name="T0" fmla="*/ 0 w 140"/>
                  <a:gd name="T1" fmla="*/ 0 h 39"/>
                  <a:gd name="T2" fmla="*/ 0 w 140"/>
                  <a:gd name="T3" fmla="*/ 0 h 39"/>
                  <a:gd name="T4" fmla="*/ 0 w 140"/>
                  <a:gd name="T5" fmla="*/ 0 h 39"/>
                  <a:gd name="T6" fmla="*/ 0 w 140"/>
                  <a:gd name="T7" fmla="*/ 0 h 39"/>
                  <a:gd name="T8" fmla="*/ 0 w 140"/>
                  <a:gd name="T9" fmla="*/ 0 h 39"/>
                  <a:gd name="T10" fmla="*/ 0 w 140"/>
                  <a:gd name="T11" fmla="*/ 0 h 39"/>
                  <a:gd name="T12" fmla="*/ 0 w 140"/>
                  <a:gd name="T13" fmla="*/ 0 h 39"/>
                  <a:gd name="T14" fmla="*/ 0 w 140"/>
                  <a:gd name="T15" fmla="*/ 0 h 39"/>
                  <a:gd name="T16" fmla="*/ 0 w 140"/>
                  <a:gd name="T17" fmla="*/ 0 h 39"/>
                  <a:gd name="T18" fmla="*/ 0 w 140"/>
                  <a:gd name="T19" fmla="*/ 0 h 39"/>
                  <a:gd name="T20" fmla="*/ 0 w 140"/>
                  <a:gd name="T21" fmla="*/ 0 h 39"/>
                  <a:gd name="T22" fmla="*/ 0 w 140"/>
                  <a:gd name="T23" fmla="*/ 0 h 39"/>
                  <a:gd name="T24" fmla="*/ 0 w 140"/>
                  <a:gd name="T25" fmla="*/ 0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
                  <a:gd name="T40" fmla="*/ 0 h 39"/>
                  <a:gd name="T41" fmla="*/ 140 w 140"/>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 h="39">
                    <a:moveTo>
                      <a:pt x="6" y="17"/>
                    </a:moveTo>
                    <a:lnTo>
                      <a:pt x="0" y="39"/>
                    </a:lnTo>
                    <a:lnTo>
                      <a:pt x="39" y="27"/>
                    </a:lnTo>
                    <a:lnTo>
                      <a:pt x="76" y="14"/>
                    </a:lnTo>
                    <a:lnTo>
                      <a:pt x="140" y="26"/>
                    </a:lnTo>
                    <a:lnTo>
                      <a:pt x="128" y="14"/>
                    </a:lnTo>
                    <a:lnTo>
                      <a:pt x="69" y="0"/>
                    </a:lnTo>
                    <a:lnTo>
                      <a:pt x="63" y="11"/>
                    </a:lnTo>
                    <a:lnTo>
                      <a:pt x="10" y="11"/>
                    </a:lnTo>
                    <a:lnTo>
                      <a:pt x="10" y="17"/>
                    </a:lnTo>
                    <a:lnTo>
                      <a:pt x="55" y="17"/>
                    </a:lnTo>
                    <a:lnTo>
                      <a:pt x="28" y="29"/>
                    </a:lnTo>
                    <a:lnTo>
                      <a:pt x="6" y="17"/>
                    </a:lnTo>
                    <a:close/>
                  </a:path>
                </a:pathLst>
              </a:custGeom>
              <a:solidFill>
                <a:srgbClr val="FF66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5" name="Freeform 1827">
                <a:extLst>
                  <a:ext uri="{FF2B5EF4-FFF2-40B4-BE49-F238E27FC236}">
                    <a16:creationId xmlns:a16="http://schemas.microsoft.com/office/drawing/2014/main" id="{B2E73188-EA52-4266-B236-D0F9D90F1FED}"/>
                  </a:ext>
                </a:extLst>
              </p:cNvPr>
              <p:cNvSpPr>
                <a:spLocks noChangeAspect="1"/>
              </p:cNvSpPr>
              <p:nvPr/>
            </p:nvSpPr>
            <p:spPr bwMode="auto">
              <a:xfrm>
                <a:off x="4990384" y="3220430"/>
                <a:ext cx="262976" cy="380456"/>
              </a:xfrm>
              <a:custGeom>
                <a:avLst/>
                <a:gdLst>
                  <a:gd name="T0" fmla="*/ 0 w 215"/>
                  <a:gd name="T1" fmla="*/ 0 h 349"/>
                  <a:gd name="T2" fmla="*/ 0 w 215"/>
                  <a:gd name="T3" fmla="*/ 0 h 349"/>
                  <a:gd name="T4" fmla="*/ 0 w 215"/>
                  <a:gd name="T5" fmla="*/ 0 h 349"/>
                  <a:gd name="T6" fmla="*/ 0 w 215"/>
                  <a:gd name="T7" fmla="*/ 0 h 349"/>
                  <a:gd name="T8" fmla="*/ 0 w 215"/>
                  <a:gd name="T9" fmla="*/ 0 h 349"/>
                  <a:gd name="T10" fmla="*/ 0 w 215"/>
                  <a:gd name="T11" fmla="*/ 0 h 349"/>
                  <a:gd name="T12" fmla="*/ 0 w 215"/>
                  <a:gd name="T13" fmla="*/ 0 h 349"/>
                  <a:gd name="T14" fmla="*/ 0 w 215"/>
                  <a:gd name="T15" fmla="*/ 0 h 349"/>
                  <a:gd name="T16" fmla="*/ 0 w 215"/>
                  <a:gd name="T17" fmla="*/ 0 h 349"/>
                  <a:gd name="T18" fmla="*/ 0 w 215"/>
                  <a:gd name="T19" fmla="*/ 0 h 349"/>
                  <a:gd name="T20" fmla="*/ 0 w 215"/>
                  <a:gd name="T21" fmla="*/ 0 h 349"/>
                  <a:gd name="T22" fmla="*/ 0 w 215"/>
                  <a:gd name="T23" fmla="*/ 0 h 349"/>
                  <a:gd name="T24" fmla="*/ 0 w 215"/>
                  <a:gd name="T25" fmla="*/ 0 h 349"/>
                  <a:gd name="T26" fmla="*/ 0 w 215"/>
                  <a:gd name="T27" fmla="*/ 0 h 349"/>
                  <a:gd name="T28" fmla="*/ 0 w 215"/>
                  <a:gd name="T29" fmla="*/ 0 h 349"/>
                  <a:gd name="T30" fmla="*/ 0 w 215"/>
                  <a:gd name="T31" fmla="*/ 0 h 349"/>
                  <a:gd name="T32" fmla="*/ 0 w 215"/>
                  <a:gd name="T33" fmla="*/ 0 h 349"/>
                  <a:gd name="T34" fmla="*/ 0 w 215"/>
                  <a:gd name="T35" fmla="*/ 0 h 349"/>
                  <a:gd name="T36" fmla="*/ 0 w 215"/>
                  <a:gd name="T37" fmla="*/ 0 h 349"/>
                  <a:gd name="T38" fmla="*/ 0 w 215"/>
                  <a:gd name="T39" fmla="*/ 0 h 349"/>
                  <a:gd name="T40" fmla="*/ 0 w 215"/>
                  <a:gd name="T41" fmla="*/ 0 h 349"/>
                  <a:gd name="T42" fmla="*/ 0 w 215"/>
                  <a:gd name="T43" fmla="*/ 0 h 349"/>
                  <a:gd name="T44" fmla="*/ 0 w 215"/>
                  <a:gd name="T45" fmla="*/ 0 h 349"/>
                  <a:gd name="T46" fmla="*/ 0 w 215"/>
                  <a:gd name="T47" fmla="*/ 0 h 349"/>
                  <a:gd name="T48" fmla="*/ 0 w 215"/>
                  <a:gd name="T49" fmla="*/ 0 h 349"/>
                  <a:gd name="T50" fmla="*/ 0 w 215"/>
                  <a:gd name="T51" fmla="*/ 0 h 349"/>
                  <a:gd name="T52" fmla="*/ 0 w 215"/>
                  <a:gd name="T53" fmla="*/ 0 h 349"/>
                  <a:gd name="T54" fmla="*/ 0 w 215"/>
                  <a:gd name="T55" fmla="*/ 0 h 3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5"/>
                  <a:gd name="T85" fmla="*/ 0 h 349"/>
                  <a:gd name="T86" fmla="*/ 215 w 215"/>
                  <a:gd name="T87" fmla="*/ 349 h 3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5" h="349">
                    <a:moveTo>
                      <a:pt x="190" y="297"/>
                    </a:moveTo>
                    <a:lnTo>
                      <a:pt x="156" y="310"/>
                    </a:lnTo>
                    <a:lnTo>
                      <a:pt x="120" y="324"/>
                    </a:lnTo>
                    <a:lnTo>
                      <a:pt x="85" y="335"/>
                    </a:lnTo>
                    <a:lnTo>
                      <a:pt x="51" y="349"/>
                    </a:lnTo>
                    <a:lnTo>
                      <a:pt x="6" y="334"/>
                    </a:lnTo>
                    <a:lnTo>
                      <a:pt x="21" y="322"/>
                    </a:lnTo>
                    <a:lnTo>
                      <a:pt x="11" y="280"/>
                    </a:lnTo>
                    <a:lnTo>
                      <a:pt x="0" y="238"/>
                    </a:lnTo>
                    <a:lnTo>
                      <a:pt x="18" y="200"/>
                    </a:lnTo>
                    <a:lnTo>
                      <a:pt x="36" y="161"/>
                    </a:lnTo>
                    <a:lnTo>
                      <a:pt x="27" y="91"/>
                    </a:lnTo>
                    <a:lnTo>
                      <a:pt x="23" y="49"/>
                    </a:lnTo>
                    <a:lnTo>
                      <a:pt x="20" y="7"/>
                    </a:lnTo>
                    <a:lnTo>
                      <a:pt x="78" y="4"/>
                    </a:lnTo>
                    <a:lnTo>
                      <a:pt x="136" y="3"/>
                    </a:lnTo>
                    <a:lnTo>
                      <a:pt x="150" y="0"/>
                    </a:lnTo>
                    <a:lnTo>
                      <a:pt x="156" y="16"/>
                    </a:lnTo>
                    <a:lnTo>
                      <a:pt x="175" y="65"/>
                    </a:lnTo>
                    <a:lnTo>
                      <a:pt x="175" y="91"/>
                    </a:lnTo>
                    <a:lnTo>
                      <a:pt x="179" y="128"/>
                    </a:lnTo>
                    <a:lnTo>
                      <a:pt x="185" y="164"/>
                    </a:lnTo>
                    <a:lnTo>
                      <a:pt x="188" y="207"/>
                    </a:lnTo>
                    <a:lnTo>
                      <a:pt x="190" y="250"/>
                    </a:lnTo>
                    <a:lnTo>
                      <a:pt x="215" y="277"/>
                    </a:lnTo>
                    <a:lnTo>
                      <a:pt x="191" y="295"/>
                    </a:lnTo>
                    <a:lnTo>
                      <a:pt x="172" y="282"/>
                    </a:lnTo>
                    <a:lnTo>
                      <a:pt x="190" y="29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6" name="Freeform 1828">
                <a:extLst>
                  <a:ext uri="{FF2B5EF4-FFF2-40B4-BE49-F238E27FC236}">
                    <a16:creationId xmlns:a16="http://schemas.microsoft.com/office/drawing/2014/main" id="{A08B9F67-F3A0-4C9E-99E5-E0B404E98320}"/>
                  </a:ext>
                </a:extLst>
              </p:cNvPr>
              <p:cNvSpPr>
                <a:spLocks noChangeAspect="1"/>
              </p:cNvSpPr>
              <p:nvPr/>
            </p:nvSpPr>
            <p:spPr bwMode="auto">
              <a:xfrm>
                <a:off x="4280351" y="3127492"/>
                <a:ext cx="437196" cy="322372"/>
              </a:xfrm>
              <a:custGeom>
                <a:avLst/>
                <a:gdLst>
                  <a:gd name="T0" fmla="*/ 0 w 354"/>
                  <a:gd name="T1" fmla="*/ 0 h 299"/>
                  <a:gd name="T2" fmla="*/ 0 w 354"/>
                  <a:gd name="T3" fmla="*/ 0 h 299"/>
                  <a:gd name="T4" fmla="*/ 0 w 354"/>
                  <a:gd name="T5" fmla="*/ 0 h 299"/>
                  <a:gd name="T6" fmla="*/ 0 w 354"/>
                  <a:gd name="T7" fmla="*/ 0 h 299"/>
                  <a:gd name="T8" fmla="*/ 0 w 354"/>
                  <a:gd name="T9" fmla="*/ 0 h 299"/>
                  <a:gd name="T10" fmla="*/ 0 w 354"/>
                  <a:gd name="T11" fmla="*/ 0 h 299"/>
                  <a:gd name="T12" fmla="*/ 0 w 354"/>
                  <a:gd name="T13" fmla="*/ 0 h 299"/>
                  <a:gd name="T14" fmla="*/ 0 w 354"/>
                  <a:gd name="T15" fmla="*/ 0 h 299"/>
                  <a:gd name="T16" fmla="*/ 0 w 354"/>
                  <a:gd name="T17" fmla="*/ 0 h 299"/>
                  <a:gd name="T18" fmla="*/ 0 w 354"/>
                  <a:gd name="T19" fmla="*/ 0 h 299"/>
                  <a:gd name="T20" fmla="*/ 0 w 354"/>
                  <a:gd name="T21" fmla="*/ 0 h 299"/>
                  <a:gd name="T22" fmla="*/ 0 w 354"/>
                  <a:gd name="T23" fmla="*/ 0 h 299"/>
                  <a:gd name="T24" fmla="*/ 0 w 354"/>
                  <a:gd name="T25" fmla="*/ 0 h 299"/>
                  <a:gd name="T26" fmla="*/ 0 w 354"/>
                  <a:gd name="T27" fmla="*/ 0 h 299"/>
                  <a:gd name="T28" fmla="*/ 0 w 354"/>
                  <a:gd name="T29" fmla="*/ 0 h 299"/>
                  <a:gd name="T30" fmla="*/ 0 w 354"/>
                  <a:gd name="T31" fmla="*/ 0 h 299"/>
                  <a:gd name="T32" fmla="*/ 0 w 354"/>
                  <a:gd name="T33" fmla="*/ 0 h 299"/>
                  <a:gd name="T34" fmla="*/ 0 w 354"/>
                  <a:gd name="T35" fmla="*/ 0 h 299"/>
                  <a:gd name="T36" fmla="*/ 0 w 354"/>
                  <a:gd name="T37" fmla="*/ 0 h 299"/>
                  <a:gd name="T38" fmla="*/ 0 w 354"/>
                  <a:gd name="T39" fmla="*/ 0 h 299"/>
                  <a:gd name="T40" fmla="*/ 0 w 354"/>
                  <a:gd name="T41" fmla="*/ 0 h 299"/>
                  <a:gd name="T42" fmla="*/ 0 w 354"/>
                  <a:gd name="T43" fmla="*/ 0 h 299"/>
                  <a:gd name="T44" fmla="*/ 0 w 354"/>
                  <a:gd name="T45" fmla="*/ 0 h 299"/>
                  <a:gd name="T46" fmla="*/ 0 w 354"/>
                  <a:gd name="T47" fmla="*/ 0 h 299"/>
                  <a:gd name="T48" fmla="*/ 0 w 354"/>
                  <a:gd name="T49" fmla="*/ 0 h 299"/>
                  <a:gd name="T50" fmla="*/ 0 w 354"/>
                  <a:gd name="T51" fmla="*/ 0 h 299"/>
                  <a:gd name="T52" fmla="*/ 0 w 354"/>
                  <a:gd name="T53" fmla="*/ 0 h 299"/>
                  <a:gd name="T54" fmla="*/ 0 w 354"/>
                  <a:gd name="T55" fmla="*/ 0 h 299"/>
                  <a:gd name="T56" fmla="*/ 0 w 354"/>
                  <a:gd name="T57" fmla="*/ 0 h 299"/>
                  <a:gd name="T58" fmla="*/ 0 w 354"/>
                  <a:gd name="T59" fmla="*/ 0 h 299"/>
                  <a:gd name="T60" fmla="*/ 0 w 354"/>
                  <a:gd name="T61" fmla="*/ 0 h 299"/>
                  <a:gd name="T62" fmla="*/ 0 w 354"/>
                  <a:gd name="T63" fmla="*/ 0 h 299"/>
                  <a:gd name="T64" fmla="*/ 0 w 354"/>
                  <a:gd name="T65" fmla="*/ 0 h 299"/>
                  <a:gd name="T66" fmla="*/ 0 w 354"/>
                  <a:gd name="T67" fmla="*/ 0 h 299"/>
                  <a:gd name="T68" fmla="*/ 0 w 354"/>
                  <a:gd name="T69" fmla="*/ 0 h 299"/>
                  <a:gd name="T70" fmla="*/ 0 w 354"/>
                  <a:gd name="T71" fmla="*/ 0 h 299"/>
                  <a:gd name="T72" fmla="*/ 0 w 354"/>
                  <a:gd name="T73" fmla="*/ 0 h 299"/>
                  <a:gd name="T74" fmla="*/ 0 w 354"/>
                  <a:gd name="T75" fmla="*/ 0 h 299"/>
                  <a:gd name="T76" fmla="*/ 0 w 354"/>
                  <a:gd name="T77" fmla="*/ 0 h 299"/>
                  <a:gd name="T78" fmla="*/ 0 w 354"/>
                  <a:gd name="T79" fmla="*/ 0 h 299"/>
                  <a:gd name="T80" fmla="*/ 0 w 354"/>
                  <a:gd name="T81" fmla="*/ 0 h 299"/>
                  <a:gd name="T82" fmla="*/ 0 w 354"/>
                  <a:gd name="T83" fmla="*/ 0 h 299"/>
                  <a:gd name="T84" fmla="*/ 0 w 354"/>
                  <a:gd name="T85" fmla="*/ 0 h 299"/>
                  <a:gd name="T86" fmla="*/ 0 w 354"/>
                  <a:gd name="T87" fmla="*/ 0 h 299"/>
                  <a:gd name="T88" fmla="*/ 0 w 354"/>
                  <a:gd name="T89" fmla="*/ 0 h 299"/>
                  <a:gd name="T90" fmla="*/ 0 w 354"/>
                  <a:gd name="T91" fmla="*/ 0 h 299"/>
                  <a:gd name="T92" fmla="*/ 0 w 354"/>
                  <a:gd name="T93" fmla="*/ 0 h 2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4"/>
                  <a:gd name="T142" fmla="*/ 0 h 299"/>
                  <a:gd name="T143" fmla="*/ 354 w 354"/>
                  <a:gd name="T144" fmla="*/ 299 h 2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4" h="299">
                    <a:moveTo>
                      <a:pt x="320" y="70"/>
                    </a:moveTo>
                    <a:lnTo>
                      <a:pt x="312" y="90"/>
                    </a:lnTo>
                    <a:lnTo>
                      <a:pt x="318" y="90"/>
                    </a:lnTo>
                    <a:lnTo>
                      <a:pt x="343" y="140"/>
                    </a:lnTo>
                    <a:lnTo>
                      <a:pt x="339" y="182"/>
                    </a:lnTo>
                    <a:lnTo>
                      <a:pt x="345" y="191"/>
                    </a:lnTo>
                    <a:lnTo>
                      <a:pt x="348" y="203"/>
                    </a:lnTo>
                    <a:lnTo>
                      <a:pt x="354" y="223"/>
                    </a:lnTo>
                    <a:lnTo>
                      <a:pt x="351" y="234"/>
                    </a:lnTo>
                    <a:lnTo>
                      <a:pt x="330" y="239"/>
                    </a:lnTo>
                    <a:lnTo>
                      <a:pt x="339" y="261"/>
                    </a:lnTo>
                    <a:lnTo>
                      <a:pt x="323" y="282"/>
                    </a:lnTo>
                    <a:lnTo>
                      <a:pt x="318" y="284"/>
                    </a:lnTo>
                    <a:lnTo>
                      <a:pt x="306" y="287"/>
                    </a:lnTo>
                    <a:lnTo>
                      <a:pt x="284" y="299"/>
                    </a:lnTo>
                    <a:lnTo>
                      <a:pt x="272" y="288"/>
                    </a:lnTo>
                    <a:lnTo>
                      <a:pt x="258" y="233"/>
                    </a:lnTo>
                    <a:lnTo>
                      <a:pt x="230" y="233"/>
                    </a:lnTo>
                    <a:lnTo>
                      <a:pt x="212" y="237"/>
                    </a:lnTo>
                    <a:lnTo>
                      <a:pt x="217" y="200"/>
                    </a:lnTo>
                    <a:lnTo>
                      <a:pt x="185" y="149"/>
                    </a:lnTo>
                    <a:lnTo>
                      <a:pt x="120" y="166"/>
                    </a:lnTo>
                    <a:lnTo>
                      <a:pt x="84" y="203"/>
                    </a:lnTo>
                    <a:lnTo>
                      <a:pt x="81" y="185"/>
                    </a:lnTo>
                    <a:lnTo>
                      <a:pt x="67" y="169"/>
                    </a:lnTo>
                    <a:lnTo>
                      <a:pt x="60" y="157"/>
                    </a:lnTo>
                    <a:lnTo>
                      <a:pt x="45" y="145"/>
                    </a:lnTo>
                    <a:lnTo>
                      <a:pt x="20" y="115"/>
                    </a:lnTo>
                    <a:lnTo>
                      <a:pt x="23" y="105"/>
                    </a:lnTo>
                    <a:lnTo>
                      <a:pt x="17" y="108"/>
                    </a:lnTo>
                    <a:lnTo>
                      <a:pt x="12" y="93"/>
                    </a:lnTo>
                    <a:lnTo>
                      <a:pt x="0" y="99"/>
                    </a:lnTo>
                    <a:lnTo>
                      <a:pt x="2" y="97"/>
                    </a:lnTo>
                    <a:lnTo>
                      <a:pt x="12" y="75"/>
                    </a:lnTo>
                    <a:lnTo>
                      <a:pt x="57" y="57"/>
                    </a:lnTo>
                    <a:lnTo>
                      <a:pt x="58" y="24"/>
                    </a:lnTo>
                    <a:lnTo>
                      <a:pt x="66" y="0"/>
                    </a:lnTo>
                    <a:lnTo>
                      <a:pt x="108" y="11"/>
                    </a:lnTo>
                    <a:lnTo>
                      <a:pt x="178" y="17"/>
                    </a:lnTo>
                    <a:lnTo>
                      <a:pt x="172" y="30"/>
                    </a:lnTo>
                    <a:lnTo>
                      <a:pt x="203" y="30"/>
                    </a:lnTo>
                    <a:lnTo>
                      <a:pt x="218" y="36"/>
                    </a:lnTo>
                    <a:lnTo>
                      <a:pt x="246" y="33"/>
                    </a:lnTo>
                    <a:lnTo>
                      <a:pt x="278" y="21"/>
                    </a:lnTo>
                    <a:lnTo>
                      <a:pt x="287" y="12"/>
                    </a:lnTo>
                    <a:lnTo>
                      <a:pt x="302" y="57"/>
                    </a:lnTo>
                    <a:lnTo>
                      <a:pt x="320" y="70"/>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7" name="Freeform 1829">
                <a:extLst>
                  <a:ext uri="{FF2B5EF4-FFF2-40B4-BE49-F238E27FC236}">
                    <a16:creationId xmlns:a16="http://schemas.microsoft.com/office/drawing/2014/main" id="{FC60E42D-F69A-4A0F-B6D7-025FCD50E36E}"/>
                  </a:ext>
                </a:extLst>
              </p:cNvPr>
              <p:cNvSpPr>
                <a:spLocks noChangeAspect="1"/>
              </p:cNvSpPr>
              <p:nvPr/>
            </p:nvSpPr>
            <p:spPr bwMode="auto">
              <a:xfrm>
                <a:off x="4181736" y="3127492"/>
                <a:ext cx="180796" cy="104552"/>
              </a:xfrm>
              <a:custGeom>
                <a:avLst/>
                <a:gdLst>
                  <a:gd name="T0" fmla="*/ 0 w 146"/>
                  <a:gd name="T1" fmla="*/ 0 h 97"/>
                  <a:gd name="T2" fmla="*/ 0 w 146"/>
                  <a:gd name="T3" fmla="*/ 0 h 97"/>
                  <a:gd name="T4" fmla="*/ 0 w 146"/>
                  <a:gd name="T5" fmla="*/ 0 h 97"/>
                  <a:gd name="T6" fmla="*/ 0 w 146"/>
                  <a:gd name="T7" fmla="*/ 0 h 97"/>
                  <a:gd name="T8" fmla="*/ 0 w 146"/>
                  <a:gd name="T9" fmla="*/ 0 h 97"/>
                  <a:gd name="T10" fmla="*/ 0 w 146"/>
                  <a:gd name="T11" fmla="*/ 0 h 97"/>
                  <a:gd name="T12" fmla="*/ 0 w 146"/>
                  <a:gd name="T13" fmla="*/ 0 h 97"/>
                  <a:gd name="T14" fmla="*/ 0 w 146"/>
                  <a:gd name="T15" fmla="*/ 0 h 97"/>
                  <a:gd name="T16" fmla="*/ 0 w 146"/>
                  <a:gd name="T17" fmla="*/ 0 h 97"/>
                  <a:gd name="T18" fmla="*/ 0 w 146"/>
                  <a:gd name="T19" fmla="*/ 0 h 97"/>
                  <a:gd name="T20" fmla="*/ 0 w 146"/>
                  <a:gd name="T21" fmla="*/ 0 h 97"/>
                  <a:gd name="T22" fmla="*/ 0 w 146"/>
                  <a:gd name="T23" fmla="*/ 0 h 97"/>
                  <a:gd name="T24" fmla="*/ 0 w 146"/>
                  <a:gd name="T25" fmla="*/ 0 h 97"/>
                  <a:gd name="T26" fmla="*/ 0 w 146"/>
                  <a:gd name="T27" fmla="*/ 0 h 97"/>
                  <a:gd name="T28" fmla="*/ 0 w 146"/>
                  <a:gd name="T29" fmla="*/ 0 h 97"/>
                  <a:gd name="T30" fmla="*/ 0 w 146"/>
                  <a:gd name="T31" fmla="*/ 0 h 97"/>
                  <a:gd name="T32" fmla="*/ 0 w 146"/>
                  <a:gd name="T33" fmla="*/ 0 h 97"/>
                  <a:gd name="T34" fmla="*/ 0 w 146"/>
                  <a:gd name="T35" fmla="*/ 0 h 97"/>
                  <a:gd name="T36" fmla="*/ 0 w 146"/>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97"/>
                  <a:gd name="T59" fmla="*/ 146 w 146"/>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97">
                    <a:moveTo>
                      <a:pt x="73" y="58"/>
                    </a:moveTo>
                    <a:lnTo>
                      <a:pt x="65" y="73"/>
                    </a:lnTo>
                    <a:lnTo>
                      <a:pt x="76" y="87"/>
                    </a:lnTo>
                    <a:lnTo>
                      <a:pt x="82" y="97"/>
                    </a:lnTo>
                    <a:lnTo>
                      <a:pt x="92" y="75"/>
                    </a:lnTo>
                    <a:lnTo>
                      <a:pt x="137" y="57"/>
                    </a:lnTo>
                    <a:lnTo>
                      <a:pt x="138" y="24"/>
                    </a:lnTo>
                    <a:lnTo>
                      <a:pt x="146" y="0"/>
                    </a:lnTo>
                    <a:lnTo>
                      <a:pt x="104" y="5"/>
                    </a:lnTo>
                    <a:lnTo>
                      <a:pt x="64" y="8"/>
                    </a:lnTo>
                    <a:lnTo>
                      <a:pt x="0" y="21"/>
                    </a:lnTo>
                    <a:lnTo>
                      <a:pt x="23" y="23"/>
                    </a:lnTo>
                    <a:lnTo>
                      <a:pt x="16" y="33"/>
                    </a:lnTo>
                    <a:lnTo>
                      <a:pt x="40" y="39"/>
                    </a:lnTo>
                    <a:lnTo>
                      <a:pt x="37" y="45"/>
                    </a:lnTo>
                    <a:lnTo>
                      <a:pt x="73" y="43"/>
                    </a:lnTo>
                    <a:lnTo>
                      <a:pt x="82" y="51"/>
                    </a:lnTo>
                    <a:lnTo>
                      <a:pt x="56" y="54"/>
                    </a:lnTo>
                    <a:lnTo>
                      <a:pt x="73" y="58"/>
                    </a:lnTo>
                    <a:close/>
                  </a:path>
                </a:pathLst>
              </a:custGeom>
              <a:solidFill>
                <a:srgbClr val="418AB3"/>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8" name="Freeform 1830">
                <a:extLst>
                  <a:ext uri="{FF2B5EF4-FFF2-40B4-BE49-F238E27FC236}">
                    <a16:creationId xmlns:a16="http://schemas.microsoft.com/office/drawing/2014/main" id="{7CB5CC97-AC9B-429A-9851-3084BFF9CF42}"/>
                  </a:ext>
                </a:extLst>
              </p:cNvPr>
              <p:cNvSpPr>
                <a:spLocks noChangeAspect="1"/>
              </p:cNvSpPr>
              <p:nvPr/>
            </p:nvSpPr>
            <p:spPr bwMode="auto">
              <a:xfrm>
                <a:off x="4674811" y="3246567"/>
                <a:ext cx="358305" cy="380456"/>
              </a:xfrm>
              <a:custGeom>
                <a:avLst/>
                <a:gdLst>
                  <a:gd name="T0" fmla="*/ 0 w 291"/>
                  <a:gd name="T1" fmla="*/ 0 h 350"/>
                  <a:gd name="T2" fmla="*/ 0 w 291"/>
                  <a:gd name="T3" fmla="*/ 0 h 350"/>
                  <a:gd name="T4" fmla="*/ 0 w 291"/>
                  <a:gd name="T5" fmla="*/ 0 h 350"/>
                  <a:gd name="T6" fmla="*/ 0 w 291"/>
                  <a:gd name="T7" fmla="*/ 0 h 350"/>
                  <a:gd name="T8" fmla="*/ 0 w 291"/>
                  <a:gd name="T9" fmla="*/ 0 h 350"/>
                  <a:gd name="T10" fmla="*/ 0 w 291"/>
                  <a:gd name="T11" fmla="*/ 0 h 350"/>
                  <a:gd name="T12" fmla="*/ 0 w 291"/>
                  <a:gd name="T13" fmla="*/ 0 h 350"/>
                  <a:gd name="T14" fmla="*/ 0 w 291"/>
                  <a:gd name="T15" fmla="*/ 0 h 350"/>
                  <a:gd name="T16" fmla="*/ 0 w 291"/>
                  <a:gd name="T17" fmla="*/ 0 h 350"/>
                  <a:gd name="T18" fmla="*/ 0 w 291"/>
                  <a:gd name="T19" fmla="*/ 0 h 350"/>
                  <a:gd name="T20" fmla="*/ 0 w 291"/>
                  <a:gd name="T21" fmla="*/ 0 h 350"/>
                  <a:gd name="T22" fmla="*/ 0 w 291"/>
                  <a:gd name="T23" fmla="*/ 0 h 350"/>
                  <a:gd name="T24" fmla="*/ 0 w 291"/>
                  <a:gd name="T25" fmla="*/ 0 h 350"/>
                  <a:gd name="T26" fmla="*/ 0 w 291"/>
                  <a:gd name="T27" fmla="*/ 0 h 350"/>
                  <a:gd name="T28" fmla="*/ 0 w 291"/>
                  <a:gd name="T29" fmla="*/ 0 h 350"/>
                  <a:gd name="T30" fmla="*/ 0 w 291"/>
                  <a:gd name="T31" fmla="*/ 0 h 350"/>
                  <a:gd name="T32" fmla="*/ 0 w 291"/>
                  <a:gd name="T33" fmla="*/ 0 h 350"/>
                  <a:gd name="T34" fmla="*/ 0 w 291"/>
                  <a:gd name="T35" fmla="*/ 0 h 350"/>
                  <a:gd name="T36" fmla="*/ 0 w 291"/>
                  <a:gd name="T37" fmla="*/ 0 h 350"/>
                  <a:gd name="T38" fmla="*/ 0 w 291"/>
                  <a:gd name="T39" fmla="*/ 0 h 350"/>
                  <a:gd name="T40" fmla="*/ 0 w 291"/>
                  <a:gd name="T41" fmla="*/ 0 h 350"/>
                  <a:gd name="T42" fmla="*/ 0 w 291"/>
                  <a:gd name="T43" fmla="*/ 0 h 350"/>
                  <a:gd name="T44" fmla="*/ 0 w 291"/>
                  <a:gd name="T45" fmla="*/ 0 h 350"/>
                  <a:gd name="T46" fmla="*/ 0 w 291"/>
                  <a:gd name="T47" fmla="*/ 0 h 350"/>
                  <a:gd name="T48" fmla="*/ 0 w 291"/>
                  <a:gd name="T49" fmla="*/ 0 h 350"/>
                  <a:gd name="T50" fmla="*/ 0 w 291"/>
                  <a:gd name="T51" fmla="*/ 0 h 350"/>
                  <a:gd name="T52" fmla="*/ 0 w 291"/>
                  <a:gd name="T53" fmla="*/ 0 h 350"/>
                  <a:gd name="T54" fmla="*/ 0 w 291"/>
                  <a:gd name="T55" fmla="*/ 0 h 350"/>
                  <a:gd name="T56" fmla="*/ 0 w 291"/>
                  <a:gd name="T57" fmla="*/ 0 h 350"/>
                  <a:gd name="T58" fmla="*/ 0 w 291"/>
                  <a:gd name="T59" fmla="*/ 0 h 350"/>
                  <a:gd name="T60" fmla="*/ 0 w 291"/>
                  <a:gd name="T61" fmla="*/ 0 h 350"/>
                  <a:gd name="T62" fmla="*/ 0 w 291"/>
                  <a:gd name="T63" fmla="*/ 0 h 350"/>
                  <a:gd name="T64" fmla="*/ 0 w 291"/>
                  <a:gd name="T65" fmla="*/ 0 h 350"/>
                  <a:gd name="T66" fmla="*/ 0 w 291"/>
                  <a:gd name="T67" fmla="*/ 0 h 350"/>
                  <a:gd name="T68" fmla="*/ 0 w 291"/>
                  <a:gd name="T69" fmla="*/ 0 h 350"/>
                  <a:gd name="T70" fmla="*/ 0 w 291"/>
                  <a:gd name="T71" fmla="*/ 0 h 350"/>
                  <a:gd name="T72" fmla="*/ 0 w 291"/>
                  <a:gd name="T73" fmla="*/ 0 h 350"/>
                  <a:gd name="T74" fmla="*/ 0 w 291"/>
                  <a:gd name="T75" fmla="*/ 0 h 350"/>
                  <a:gd name="T76" fmla="*/ 0 w 291"/>
                  <a:gd name="T77" fmla="*/ 0 h 3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1"/>
                  <a:gd name="T118" fmla="*/ 0 h 350"/>
                  <a:gd name="T119" fmla="*/ 291 w 291"/>
                  <a:gd name="T120" fmla="*/ 350 h 3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1" h="350">
                    <a:moveTo>
                      <a:pt x="164" y="23"/>
                    </a:moveTo>
                    <a:lnTo>
                      <a:pt x="143" y="15"/>
                    </a:lnTo>
                    <a:lnTo>
                      <a:pt x="112" y="20"/>
                    </a:lnTo>
                    <a:lnTo>
                      <a:pt x="105" y="0"/>
                    </a:lnTo>
                    <a:lnTo>
                      <a:pt x="88" y="12"/>
                    </a:lnTo>
                    <a:lnTo>
                      <a:pt x="66" y="26"/>
                    </a:lnTo>
                    <a:lnTo>
                      <a:pt x="36" y="19"/>
                    </a:lnTo>
                    <a:lnTo>
                      <a:pt x="25" y="29"/>
                    </a:lnTo>
                    <a:lnTo>
                      <a:pt x="21" y="71"/>
                    </a:lnTo>
                    <a:lnTo>
                      <a:pt x="27" y="80"/>
                    </a:lnTo>
                    <a:lnTo>
                      <a:pt x="30" y="92"/>
                    </a:lnTo>
                    <a:lnTo>
                      <a:pt x="36" y="112"/>
                    </a:lnTo>
                    <a:lnTo>
                      <a:pt x="33" y="123"/>
                    </a:lnTo>
                    <a:lnTo>
                      <a:pt x="12" y="128"/>
                    </a:lnTo>
                    <a:lnTo>
                      <a:pt x="21" y="150"/>
                    </a:lnTo>
                    <a:lnTo>
                      <a:pt x="5" y="171"/>
                    </a:lnTo>
                    <a:lnTo>
                      <a:pt x="0" y="173"/>
                    </a:lnTo>
                    <a:lnTo>
                      <a:pt x="2" y="223"/>
                    </a:lnTo>
                    <a:lnTo>
                      <a:pt x="0" y="232"/>
                    </a:lnTo>
                    <a:lnTo>
                      <a:pt x="33" y="259"/>
                    </a:lnTo>
                    <a:lnTo>
                      <a:pt x="52" y="283"/>
                    </a:lnTo>
                    <a:lnTo>
                      <a:pt x="45" y="350"/>
                    </a:lnTo>
                    <a:lnTo>
                      <a:pt x="106" y="328"/>
                    </a:lnTo>
                    <a:lnTo>
                      <a:pt x="169" y="307"/>
                    </a:lnTo>
                    <a:lnTo>
                      <a:pt x="154" y="305"/>
                    </a:lnTo>
                    <a:lnTo>
                      <a:pt x="216" y="301"/>
                    </a:lnTo>
                    <a:lnTo>
                      <a:pt x="185" y="303"/>
                    </a:lnTo>
                    <a:lnTo>
                      <a:pt x="224" y="300"/>
                    </a:lnTo>
                    <a:lnTo>
                      <a:pt x="254" y="301"/>
                    </a:lnTo>
                    <a:lnTo>
                      <a:pt x="261" y="310"/>
                    </a:lnTo>
                    <a:lnTo>
                      <a:pt x="276" y="298"/>
                    </a:lnTo>
                    <a:lnTo>
                      <a:pt x="266" y="256"/>
                    </a:lnTo>
                    <a:lnTo>
                      <a:pt x="255" y="214"/>
                    </a:lnTo>
                    <a:lnTo>
                      <a:pt x="273" y="176"/>
                    </a:lnTo>
                    <a:lnTo>
                      <a:pt x="291" y="137"/>
                    </a:lnTo>
                    <a:lnTo>
                      <a:pt x="282" y="67"/>
                    </a:lnTo>
                    <a:lnTo>
                      <a:pt x="239" y="41"/>
                    </a:lnTo>
                    <a:lnTo>
                      <a:pt x="193" y="55"/>
                    </a:lnTo>
                    <a:lnTo>
                      <a:pt x="164" y="23"/>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39" name="Freeform 1831">
                <a:extLst>
                  <a:ext uri="{FF2B5EF4-FFF2-40B4-BE49-F238E27FC236}">
                    <a16:creationId xmlns:a16="http://schemas.microsoft.com/office/drawing/2014/main" id="{9F9ED2A8-FEFB-45FB-BCBA-5C7E079E4978}"/>
                  </a:ext>
                </a:extLst>
              </p:cNvPr>
              <p:cNvSpPr>
                <a:spLocks noChangeAspect="1"/>
              </p:cNvSpPr>
              <p:nvPr/>
            </p:nvSpPr>
            <p:spPr bwMode="auto">
              <a:xfrm>
                <a:off x="4385540" y="3287226"/>
                <a:ext cx="177507" cy="185872"/>
              </a:xfrm>
              <a:custGeom>
                <a:avLst/>
                <a:gdLst>
                  <a:gd name="T0" fmla="*/ 0 w 146"/>
                  <a:gd name="T1" fmla="*/ 0 h 169"/>
                  <a:gd name="T2" fmla="*/ 0 w 146"/>
                  <a:gd name="T3" fmla="*/ 0 h 169"/>
                  <a:gd name="T4" fmla="*/ 0 w 146"/>
                  <a:gd name="T5" fmla="*/ 0 h 169"/>
                  <a:gd name="T6" fmla="*/ 0 w 146"/>
                  <a:gd name="T7" fmla="*/ 0 h 169"/>
                  <a:gd name="T8" fmla="*/ 0 w 146"/>
                  <a:gd name="T9" fmla="*/ 0 h 169"/>
                  <a:gd name="T10" fmla="*/ 0 w 146"/>
                  <a:gd name="T11" fmla="*/ 0 h 169"/>
                  <a:gd name="T12" fmla="*/ 0 w 146"/>
                  <a:gd name="T13" fmla="*/ 0 h 169"/>
                  <a:gd name="T14" fmla="*/ 0 w 146"/>
                  <a:gd name="T15" fmla="*/ 0 h 169"/>
                  <a:gd name="T16" fmla="*/ 0 w 146"/>
                  <a:gd name="T17" fmla="*/ 0 h 169"/>
                  <a:gd name="T18" fmla="*/ 0 w 146"/>
                  <a:gd name="T19" fmla="*/ 0 h 169"/>
                  <a:gd name="T20" fmla="*/ 0 w 146"/>
                  <a:gd name="T21" fmla="*/ 0 h 169"/>
                  <a:gd name="T22" fmla="*/ 0 w 146"/>
                  <a:gd name="T23" fmla="*/ 0 h 169"/>
                  <a:gd name="T24" fmla="*/ 0 w 146"/>
                  <a:gd name="T25" fmla="*/ 0 h 169"/>
                  <a:gd name="T26" fmla="*/ 0 w 146"/>
                  <a:gd name="T27" fmla="*/ 0 h 169"/>
                  <a:gd name="T28" fmla="*/ 0 w 146"/>
                  <a:gd name="T29" fmla="*/ 0 h 169"/>
                  <a:gd name="T30" fmla="*/ 0 w 146"/>
                  <a:gd name="T31" fmla="*/ 0 h 169"/>
                  <a:gd name="T32" fmla="*/ 0 w 146"/>
                  <a:gd name="T33" fmla="*/ 0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6"/>
                  <a:gd name="T52" fmla="*/ 0 h 169"/>
                  <a:gd name="T53" fmla="*/ 146 w 146"/>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6" h="169">
                    <a:moveTo>
                      <a:pt x="146" y="84"/>
                    </a:moveTo>
                    <a:lnTo>
                      <a:pt x="124" y="118"/>
                    </a:lnTo>
                    <a:lnTo>
                      <a:pt x="101" y="153"/>
                    </a:lnTo>
                    <a:lnTo>
                      <a:pt x="86" y="169"/>
                    </a:lnTo>
                    <a:lnTo>
                      <a:pt x="37" y="145"/>
                    </a:lnTo>
                    <a:lnTo>
                      <a:pt x="46" y="136"/>
                    </a:lnTo>
                    <a:lnTo>
                      <a:pt x="36" y="127"/>
                    </a:lnTo>
                    <a:lnTo>
                      <a:pt x="3" y="91"/>
                    </a:lnTo>
                    <a:lnTo>
                      <a:pt x="19" y="79"/>
                    </a:lnTo>
                    <a:lnTo>
                      <a:pt x="3" y="74"/>
                    </a:lnTo>
                    <a:lnTo>
                      <a:pt x="15" y="63"/>
                    </a:lnTo>
                    <a:lnTo>
                      <a:pt x="0" y="54"/>
                    </a:lnTo>
                    <a:lnTo>
                      <a:pt x="36" y="17"/>
                    </a:lnTo>
                    <a:lnTo>
                      <a:pt x="101" y="0"/>
                    </a:lnTo>
                    <a:lnTo>
                      <a:pt x="133" y="51"/>
                    </a:lnTo>
                    <a:lnTo>
                      <a:pt x="128" y="88"/>
                    </a:lnTo>
                    <a:lnTo>
                      <a:pt x="146" y="84"/>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40" name="Freeform 1832">
                <a:extLst>
                  <a:ext uri="{FF2B5EF4-FFF2-40B4-BE49-F238E27FC236}">
                    <a16:creationId xmlns:a16="http://schemas.microsoft.com/office/drawing/2014/main" id="{BF4C8767-B58C-4591-85EF-CD6D16A4BBAE}"/>
                  </a:ext>
                </a:extLst>
              </p:cNvPr>
              <p:cNvSpPr>
                <a:spLocks noChangeAspect="1"/>
              </p:cNvSpPr>
              <p:nvPr/>
            </p:nvSpPr>
            <p:spPr bwMode="auto">
              <a:xfrm>
                <a:off x="5174463" y="3220430"/>
                <a:ext cx="101903" cy="302042"/>
              </a:xfrm>
              <a:custGeom>
                <a:avLst/>
                <a:gdLst>
                  <a:gd name="T0" fmla="*/ 0 w 86"/>
                  <a:gd name="T1" fmla="*/ 0 h 277"/>
                  <a:gd name="T2" fmla="*/ 0 w 86"/>
                  <a:gd name="T3" fmla="*/ 0 h 277"/>
                  <a:gd name="T4" fmla="*/ 0 w 86"/>
                  <a:gd name="T5" fmla="*/ 0 h 277"/>
                  <a:gd name="T6" fmla="*/ 0 w 86"/>
                  <a:gd name="T7" fmla="*/ 0 h 277"/>
                  <a:gd name="T8" fmla="*/ 0 w 86"/>
                  <a:gd name="T9" fmla="*/ 0 h 277"/>
                  <a:gd name="T10" fmla="*/ 0 w 86"/>
                  <a:gd name="T11" fmla="*/ 0 h 277"/>
                  <a:gd name="T12" fmla="*/ 0 w 86"/>
                  <a:gd name="T13" fmla="*/ 0 h 277"/>
                  <a:gd name="T14" fmla="*/ 0 w 86"/>
                  <a:gd name="T15" fmla="*/ 0 h 277"/>
                  <a:gd name="T16" fmla="*/ 0 w 86"/>
                  <a:gd name="T17" fmla="*/ 0 h 277"/>
                  <a:gd name="T18" fmla="*/ 0 w 86"/>
                  <a:gd name="T19" fmla="*/ 0 h 277"/>
                  <a:gd name="T20" fmla="*/ 0 w 86"/>
                  <a:gd name="T21" fmla="*/ 0 h 277"/>
                  <a:gd name="T22" fmla="*/ 0 w 86"/>
                  <a:gd name="T23" fmla="*/ 0 h 277"/>
                  <a:gd name="T24" fmla="*/ 0 w 86"/>
                  <a:gd name="T25" fmla="*/ 0 h 277"/>
                  <a:gd name="T26" fmla="*/ 0 w 86"/>
                  <a:gd name="T27" fmla="*/ 0 h 277"/>
                  <a:gd name="T28" fmla="*/ 0 w 86"/>
                  <a:gd name="T29" fmla="*/ 0 h 277"/>
                  <a:gd name="T30" fmla="*/ 0 w 86"/>
                  <a:gd name="T31" fmla="*/ 0 h 277"/>
                  <a:gd name="T32" fmla="*/ 0 w 86"/>
                  <a:gd name="T33" fmla="*/ 0 h 277"/>
                  <a:gd name="T34" fmla="*/ 0 w 86"/>
                  <a:gd name="T35" fmla="*/ 0 h 277"/>
                  <a:gd name="T36" fmla="*/ 0 w 86"/>
                  <a:gd name="T37" fmla="*/ 0 h 2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6"/>
                  <a:gd name="T58" fmla="*/ 0 h 277"/>
                  <a:gd name="T59" fmla="*/ 86 w 86"/>
                  <a:gd name="T60" fmla="*/ 277 h 2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6" h="277">
                    <a:moveTo>
                      <a:pt x="40" y="7"/>
                    </a:moveTo>
                    <a:lnTo>
                      <a:pt x="0" y="0"/>
                    </a:lnTo>
                    <a:lnTo>
                      <a:pt x="6" y="16"/>
                    </a:lnTo>
                    <a:lnTo>
                      <a:pt x="25" y="65"/>
                    </a:lnTo>
                    <a:lnTo>
                      <a:pt x="25" y="91"/>
                    </a:lnTo>
                    <a:lnTo>
                      <a:pt x="29" y="128"/>
                    </a:lnTo>
                    <a:lnTo>
                      <a:pt x="35" y="164"/>
                    </a:lnTo>
                    <a:lnTo>
                      <a:pt x="38" y="207"/>
                    </a:lnTo>
                    <a:lnTo>
                      <a:pt x="40" y="250"/>
                    </a:lnTo>
                    <a:lnTo>
                      <a:pt x="65" y="277"/>
                    </a:lnTo>
                    <a:lnTo>
                      <a:pt x="86" y="271"/>
                    </a:lnTo>
                    <a:lnTo>
                      <a:pt x="85" y="230"/>
                    </a:lnTo>
                    <a:lnTo>
                      <a:pt x="83" y="188"/>
                    </a:lnTo>
                    <a:lnTo>
                      <a:pt x="82" y="147"/>
                    </a:lnTo>
                    <a:lnTo>
                      <a:pt x="80" y="106"/>
                    </a:lnTo>
                    <a:lnTo>
                      <a:pt x="73" y="62"/>
                    </a:lnTo>
                    <a:lnTo>
                      <a:pt x="46" y="30"/>
                    </a:lnTo>
                    <a:lnTo>
                      <a:pt x="52" y="7"/>
                    </a:lnTo>
                    <a:lnTo>
                      <a:pt x="40" y="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41" name="Freeform 1833">
                <a:extLst>
                  <a:ext uri="{FF2B5EF4-FFF2-40B4-BE49-F238E27FC236}">
                    <a16:creationId xmlns:a16="http://schemas.microsoft.com/office/drawing/2014/main" id="{EC9CC0D8-C85A-485F-9254-8EE0A9F4B9EC}"/>
                  </a:ext>
                </a:extLst>
              </p:cNvPr>
              <p:cNvSpPr>
                <a:spLocks noChangeAspect="1"/>
              </p:cNvSpPr>
              <p:nvPr/>
            </p:nvSpPr>
            <p:spPr bwMode="auto">
              <a:xfrm>
                <a:off x="4678100" y="1666657"/>
                <a:ext cx="1206397" cy="1071668"/>
              </a:xfrm>
              <a:custGeom>
                <a:avLst/>
                <a:gdLst>
                  <a:gd name="T0" fmla="*/ 0 w 979"/>
                  <a:gd name="T1" fmla="*/ 0 h 982"/>
                  <a:gd name="T2" fmla="*/ 0 w 979"/>
                  <a:gd name="T3" fmla="*/ 0 h 982"/>
                  <a:gd name="T4" fmla="*/ 0 w 979"/>
                  <a:gd name="T5" fmla="*/ 0 h 982"/>
                  <a:gd name="T6" fmla="*/ 0 w 979"/>
                  <a:gd name="T7" fmla="*/ 0 h 982"/>
                  <a:gd name="T8" fmla="*/ 0 w 979"/>
                  <a:gd name="T9" fmla="*/ 0 h 982"/>
                  <a:gd name="T10" fmla="*/ 0 w 979"/>
                  <a:gd name="T11" fmla="*/ 0 h 982"/>
                  <a:gd name="T12" fmla="*/ 0 w 979"/>
                  <a:gd name="T13" fmla="*/ 0 h 982"/>
                  <a:gd name="T14" fmla="*/ 0 w 979"/>
                  <a:gd name="T15" fmla="*/ 0 h 982"/>
                  <a:gd name="T16" fmla="*/ 0 w 979"/>
                  <a:gd name="T17" fmla="*/ 0 h 982"/>
                  <a:gd name="T18" fmla="*/ 0 w 979"/>
                  <a:gd name="T19" fmla="*/ 0 h 982"/>
                  <a:gd name="T20" fmla="*/ 0 w 979"/>
                  <a:gd name="T21" fmla="*/ 0 h 982"/>
                  <a:gd name="T22" fmla="*/ 0 w 979"/>
                  <a:gd name="T23" fmla="*/ 0 h 982"/>
                  <a:gd name="T24" fmla="*/ 0 w 979"/>
                  <a:gd name="T25" fmla="*/ 0 h 982"/>
                  <a:gd name="T26" fmla="*/ 0 w 979"/>
                  <a:gd name="T27" fmla="*/ 0 h 982"/>
                  <a:gd name="T28" fmla="*/ 0 w 979"/>
                  <a:gd name="T29" fmla="*/ 0 h 982"/>
                  <a:gd name="T30" fmla="*/ 0 w 979"/>
                  <a:gd name="T31" fmla="*/ 0 h 982"/>
                  <a:gd name="T32" fmla="*/ 0 w 979"/>
                  <a:gd name="T33" fmla="*/ 0 h 982"/>
                  <a:gd name="T34" fmla="*/ 0 w 979"/>
                  <a:gd name="T35" fmla="*/ 0 h 982"/>
                  <a:gd name="T36" fmla="*/ 0 w 979"/>
                  <a:gd name="T37" fmla="*/ 0 h 982"/>
                  <a:gd name="T38" fmla="*/ 0 w 979"/>
                  <a:gd name="T39" fmla="*/ 0 h 982"/>
                  <a:gd name="T40" fmla="*/ 0 w 979"/>
                  <a:gd name="T41" fmla="*/ 0 h 982"/>
                  <a:gd name="T42" fmla="*/ 0 w 979"/>
                  <a:gd name="T43" fmla="*/ 0 h 982"/>
                  <a:gd name="T44" fmla="*/ 0 w 979"/>
                  <a:gd name="T45" fmla="*/ 0 h 982"/>
                  <a:gd name="T46" fmla="*/ 0 w 979"/>
                  <a:gd name="T47" fmla="*/ 0 h 982"/>
                  <a:gd name="T48" fmla="*/ 0 w 979"/>
                  <a:gd name="T49" fmla="*/ 0 h 982"/>
                  <a:gd name="T50" fmla="*/ 0 w 979"/>
                  <a:gd name="T51" fmla="*/ 0 h 982"/>
                  <a:gd name="T52" fmla="*/ 0 w 979"/>
                  <a:gd name="T53" fmla="*/ 0 h 982"/>
                  <a:gd name="T54" fmla="*/ 0 w 979"/>
                  <a:gd name="T55" fmla="*/ 0 h 982"/>
                  <a:gd name="T56" fmla="*/ 0 w 979"/>
                  <a:gd name="T57" fmla="*/ 0 h 982"/>
                  <a:gd name="T58" fmla="*/ 0 w 979"/>
                  <a:gd name="T59" fmla="*/ 0 h 982"/>
                  <a:gd name="T60" fmla="*/ 0 w 979"/>
                  <a:gd name="T61" fmla="*/ 0 h 982"/>
                  <a:gd name="T62" fmla="*/ 0 w 979"/>
                  <a:gd name="T63" fmla="*/ 0 h 982"/>
                  <a:gd name="T64" fmla="*/ 0 w 979"/>
                  <a:gd name="T65" fmla="*/ 0 h 982"/>
                  <a:gd name="T66" fmla="*/ 0 w 979"/>
                  <a:gd name="T67" fmla="*/ 0 h 9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9"/>
                  <a:gd name="T103" fmla="*/ 0 h 982"/>
                  <a:gd name="T104" fmla="*/ 979 w 979"/>
                  <a:gd name="T105" fmla="*/ 982 h 9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9" h="982">
                    <a:moveTo>
                      <a:pt x="10" y="446"/>
                    </a:moveTo>
                    <a:lnTo>
                      <a:pt x="0" y="512"/>
                    </a:lnTo>
                    <a:lnTo>
                      <a:pt x="0" y="532"/>
                    </a:lnTo>
                    <a:lnTo>
                      <a:pt x="45" y="564"/>
                    </a:lnTo>
                    <a:lnTo>
                      <a:pt x="90" y="595"/>
                    </a:lnTo>
                    <a:lnTo>
                      <a:pt x="136" y="626"/>
                    </a:lnTo>
                    <a:lnTo>
                      <a:pt x="181" y="658"/>
                    </a:lnTo>
                    <a:lnTo>
                      <a:pt x="216" y="685"/>
                    </a:lnTo>
                    <a:lnTo>
                      <a:pt x="251" y="711"/>
                    </a:lnTo>
                    <a:lnTo>
                      <a:pt x="287" y="738"/>
                    </a:lnTo>
                    <a:lnTo>
                      <a:pt x="322" y="767"/>
                    </a:lnTo>
                    <a:lnTo>
                      <a:pt x="358" y="794"/>
                    </a:lnTo>
                    <a:lnTo>
                      <a:pt x="394" y="820"/>
                    </a:lnTo>
                    <a:lnTo>
                      <a:pt x="428" y="847"/>
                    </a:lnTo>
                    <a:lnTo>
                      <a:pt x="464" y="874"/>
                    </a:lnTo>
                    <a:lnTo>
                      <a:pt x="464" y="891"/>
                    </a:lnTo>
                    <a:lnTo>
                      <a:pt x="488" y="911"/>
                    </a:lnTo>
                    <a:lnTo>
                      <a:pt x="557" y="940"/>
                    </a:lnTo>
                    <a:lnTo>
                      <a:pt x="558" y="982"/>
                    </a:lnTo>
                    <a:lnTo>
                      <a:pt x="613" y="982"/>
                    </a:lnTo>
                    <a:lnTo>
                      <a:pt x="651" y="973"/>
                    </a:lnTo>
                    <a:lnTo>
                      <a:pt x="688" y="965"/>
                    </a:lnTo>
                    <a:lnTo>
                      <a:pt x="727" y="926"/>
                    </a:lnTo>
                    <a:lnTo>
                      <a:pt x="766" y="888"/>
                    </a:lnTo>
                    <a:lnTo>
                      <a:pt x="819" y="850"/>
                    </a:lnTo>
                    <a:lnTo>
                      <a:pt x="873" y="814"/>
                    </a:lnTo>
                    <a:lnTo>
                      <a:pt x="927" y="777"/>
                    </a:lnTo>
                    <a:lnTo>
                      <a:pt x="979" y="740"/>
                    </a:lnTo>
                    <a:lnTo>
                      <a:pt x="960" y="697"/>
                    </a:lnTo>
                    <a:lnTo>
                      <a:pt x="905" y="686"/>
                    </a:lnTo>
                    <a:lnTo>
                      <a:pt x="885" y="641"/>
                    </a:lnTo>
                    <a:lnTo>
                      <a:pt x="854" y="595"/>
                    </a:lnTo>
                    <a:lnTo>
                      <a:pt x="876" y="574"/>
                    </a:lnTo>
                    <a:lnTo>
                      <a:pt x="875" y="512"/>
                    </a:lnTo>
                    <a:lnTo>
                      <a:pt x="873" y="449"/>
                    </a:lnTo>
                    <a:lnTo>
                      <a:pt x="852" y="383"/>
                    </a:lnTo>
                    <a:lnTo>
                      <a:pt x="855" y="370"/>
                    </a:lnTo>
                    <a:lnTo>
                      <a:pt x="842" y="318"/>
                    </a:lnTo>
                    <a:lnTo>
                      <a:pt x="830" y="265"/>
                    </a:lnTo>
                    <a:lnTo>
                      <a:pt x="794" y="225"/>
                    </a:lnTo>
                    <a:lnTo>
                      <a:pt x="757" y="173"/>
                    </a:lnTo>
                    <a:lnTo>
                      <a:pt x="776" y="132"/>
                    </a:lnTo>
                    <a:lnTo>
                      <a:pt x="797" y="91"/>
                    </a:lnTo>
                    <a:lnTo>
                      <a:pt x="793" y="16"/>
                    </a:lnTo>
                    <a:lnTo>
                      <a:pt x="802" y="1"/>
                    </a:lnTo>
                    <a:lnTo>
                      <a:pt x="731" y="0"/>
                    </a:lnTo>
                    <a:lnTo>
                      <a:pt x="694" y="0"/>
                    </a:lnTo>
                    <a:lnTo>
                      <a:pt x="642" y="9"/>
                    </a:lnTo>
                    <a:lnTo>
                      <a:pt x="591" y="9"/>
                    </a:lnTo>
                    <a:lnTo>
                      <a:pt x="539" y="9"/>
                    </a:lnTo>
                    <a:lnTo>
                      <a:pt x="479" y="27"/>
                    </a:lnTo>
                    <a:lnTo>
                      <a:pt x="419" y="44"/>
                    </a:lnTo>
                    <a:lnTo>
                      <a:pt x="396" y="58"/>
                    </a:lnTo>
                    <a:lnTo>
                      <a:pt x="351" y="80"/>
                    </a:lnTo>
                    <a:lnTo>
                      <a:pt x="308" y="101"/>
                    </a:lnTo>
                    <a:lnTo>
                      <a:pt x="318" y="113"/>
                    </a:lnTo>
                    <a:lnTo>
                      <a:pt x="325" y="153"/>
                    </a:lnTo>
                    <a:lnTo>
                      <a:pt x="331" y="195"/>
                    </a:lnTo>
                    <a:lnTo>
                      <a:pt x="361" y="244"/>
                    </a:lnTo>
                    <a:lnTo>
                      <a:pt x="351" y="259"/>
                    </a:lnTo>
                    <a:lnTo>
                      <a:pt x="300" y="264"/>
                    </a:lnTo>
                    <a:lnTo>
                      <a:pt x="237" y="288"/>
                    </a:lnTo>
                    <a:lnTo>
                      <a:pt x="239" y="321"/>
                    </a:lnTo>
                    <a:lnTo>
                      <a:pt x="205" y="344"/>
                    </a:lnTo>
                    <a:lnTo>
                      <a:pt x="170" y="368"/>
                    </a:lnTo>
                    <a:lnTo>
                      <a:pt x="130" y="386"/>
                    </a:lnTo>
                    <a:lnTo>
                      <a:pt x="88" y="403"/>
                    </a:lnTo>
                    <a:lnTo>
                      <a:pt x="49" y="425"/>
                    </a:lnTo>
                    <a:lnTo>
                      <a:pt x="10" y="446"/>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42" name="Freeform 1838">
                <a:extLst>
                  <a:ext uri="{FF2B5EF4-FFF2-40B4-BE49-F238E27FC236}">
                    <a16:creationId xmlns:a16="http://schemas.microsoft.com/office/drawing/2014/main" id="{D8015981-9F03-4C45-9F82-B6D89AB65E1D}"/>
                  </a:ext>
                </a:extLst>
              </p:cNvPr>
              <p:cNvSpPr>
                <a:spLocks noChangeAspect="1"/>
              </p:cNvSpPr>
              <p:nvPr/>
            </p:nvSpPr>
            <p:spPr bwMode="auto">
              <a:xfrm>
                <a:off x="4878617" y="1710220"/>
                <a:ext cx="3288" cy="2904"/>
              </a:xfrm>
              <a:custGeom>
                <a:avLst/>
                <a:gdLst>
                  <a:gd name="T0" fmla="*/ 1 w 1"/>
                  <a:gd name="T1" fmla="*/ 0 h 3"/>
                  <a:gd name="T2" fmla="*/ 1 w 1"/>
                  <a:gd name="T3" fmla="*/ 0 h 3"/>
                  <a:gd name="T4" fmla="*/ 0 w 1"/>
                  <a:gd name="T5" fmla="*/ 0 h 3"/>
                  <a:gd name="T6" fmla="*/ 0 w 1"/>
                  <a:gd name="T7" fmla="*/ 0 h 3"/>
                  <a:gd name="T8" fmla="*/ 0 w 1"/>
                  <a:gd name="T9" fmla="*/ 0 h 3"/>
                  <a:gd name="T10" fmla="*/ 1 w 1"/>
                  <a:gd name="T11" fmla="*/ 0 h 3"/>
                  <a:gd name="T12" fmla="*/ 0 60000 65536"/>
                  <a:gd name="T13" fmla="*/ 0 60000 65536"/>
                  <a:gd name="T14" fmla="*/ 0 60000 65536"/>
                  <a:gd name="T15" fmla="*/ 0 60000 65536"/>
                  <a:gd name="T16" fmla="*/ 0 60000 65536"/>
                  <a:gd name="T17" fmla="*/ 0 60000 65536"/>
                  <a:gd name="T18" fmla="*/ 0 w 1"/>
                  <a:gd name="T19" fmla="*/ 0 h 3"/>
                  <a:gd name="T20" fmla="*/ 1 w 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 h="3">
                    <a:moveTo>
                      <a:pt x="1" y="2"/>
                    </a:moveTo>
                    <a:lnTo>
                      <a:pt x="1" y="3"/>
                    </a:lnTo>
                    <a:lnTo>
                      <a:pt x="0" y="3"/>
                    </a:lnTo>
                    <a:lnTo>
                      <a:pt x="0" y="2"/>
                    </a:lnTo>
                    <a:lnTo>
                      <a:pt x="0" y="0"/>
                    </a:lnTo>
                    <a:lnTo>
                      <a:pt x="1" y="2"/>
                    </a:lnTo>
                    <a:close/>
                  </a:path>
                </a:pathLst>
              </a:custGeom>
              <a:solidFill>
                <a:srgbClr val="FF66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43" name="Freeform 1839">
                <a:extLst>
                  <a:ext uri="{FF2B5EF4-FFF2-40B4-BE49-F238E27FC236}">
                    <a16:creationId xmlns:a16="http://schemas.microsoft.com/office/drawing/2014/main" id="{E150C5EB-8B8C-48D3-8650-4DE13BEE5117}"/>
                  </a:ext>
                </a:extLst>
              </p:cNvPr>
              <p:cNvSpPr>
                <a:spLocks noChangeAspect="1"/>
              </p:cNvSpPr>
              <p:nvPr/>
            </p:nvSpPr>
            <p:spPr bwMode="auto">
              <a:xfrm>
                <a:off x="5729999" y="1893188"/>
                <a:ext cx="933561" cy="821903"/>
              </a:xfrm>
              <a:custGeom>
                <a:avLst/>
                <a:gdLst>
                  <a:gd name="T0" fmla="*/ 0 w 756"/>
                  <a:gd name="T1" fmla="*/ 0 h 755"/>
                  <a:gd name="T2" fmla="*/ 0 w 756"/>
                  <a:gd name="T3" fmla="*/ 0 h 755"/>
                  <a:gd name="T4" fmla="*/ 0 w 756"/>
                  <a:gd name="T5" fmla="*/ 0 h 755"/>
                  <a:gd name="T6" fmla="*/ 0 w 756"/>
                  <a:gd name="T7" fmla="*/ 0 h 755"/>
                  <a:gd name="T8" fmla="*/ 0 w 756"/>
                  <a:gd name="T9" fmla="*/ 0 h 755"/>
                  <a:gd name="T10" fmla="*/ 0 w 756"/>
                  <a:gd name="T11" fmla="*/ 0 h 755"/>
                  <a:gd name="T12" fmla="*/ 0 w 756"/>
                  <a:gd name="T13" fmla="*/ 0 h 755"/>
                  <a:gd name="T14" fmla="*/ 0 w 756"/>
                  <a:gd name="T15" fmla="*/ 0 h 755"/>
                  <a:gd name="T16" fmla="*/ 0 w 756"/>
                  <a:gd name="T17" fmla="*/ 0 h 755"/>
                  <a:gd name="T18" fmla="*/ 0 w 756"/>
                  <a:gd name="T19" fmla="*/ 0 h 755"/>
                  <a:gd name="T20" fmla="*/ 0 w 756"/>
                  <a:gd name="T21" fmla="*/ 0 h 755"/>
                  <a:gd name="T22" fmla="*/ 0 w 756"/>
                  <a:gd name="T23" fmla="*/ 0 h 755"/>
                  <a:gd name="T24" fmla="*/ 0 w 756"/>
                  <a:gd name="T25" fmla="*/ 0 h 755"/>
                  <a:gd name="T26" fmla="*/ 0 w 756"/>
                  <a:gd name="T27" fmla="*/ 0 h 755"/>
                  <a:gd name="T28" fmla="*/ 0 w 756"/>
                  <a:gd name="T29" fmla="*/ 0 h 755"/>
                  <a:gd name="T30" fmla="*/ 0 w 756"/>
                  <a:gd name="T31" fmla="*/ 0 h 755"/>
                  <a:gd name="T32" fmla="*/ 0 w 756"/>
                  <a:gd name="T33" fmla="*/ 0 h 755"/>
                  <a:gd name="T34" fmla="*/ 0 w 756"/>
                  <a:gd name="T35" fmla="*/ 0 h 755"/>
                  <a:gd name="T36" fmla="*/ 0 w 756"/>
                  <a:gd name="T37" fmla="*/ 0 h 755"/>
                  <a:gd name="T38" fmla="*/ 0 w 756"/>
                  <a:gd name="T39" fmla="*/ 0 h 755"/>
                  <a:gd name="T40" fmla="*/ 0 w 756"/>
                  <a:gd name="T41" fmla="*/ 0 h 755"/>
                  <a:gd name="T42" fmla="*/ 0 w 756"/>
                  <a:gd name="T43" fmla="*/ 0 h 755"/>
                  <a:gd name="T44" fmla="*/ 0 w 756"/>
                  <a:gd name="T45" fmla="*/ 0 h 755"/>
                  <a:gd name="T46" fmla="*/ 0 w 756"/>
                  <a:gd name="T47" fmla="*/ 0 h 755"/>
                  <a:gd name="T48" fmla="*/ 0 w 756"/>
                  <a:gd name="T49" fmla="*/ 0 h 755"/>
                  <a:gd name="T50" fmla="*/ 0 w 756"/>
                  <a:gd name="T51" fmla="*/ 0 h 755"/>
                  <a:gd name="T52" fmla="*/ 0 w 756"/>
                  <a:gd name="T53" fmla="*/ 0 h 755"/>
                  <a:gd name="T54" fmla="*/ 0 w 756"/>
                  <a:gd name="T55" fmla="*/ 0 h 755"/>
                  <a:gd name="T56" fmla="*/ 0 w 756"/>
                  <a:gd name="T57" fmla="*/ 0 h 755"/>
                  <a:gd name="T58" fmla="*/ 0 w 756"/>
                  <a:gd name="T59" fmla="*/ 0 h 755"/>
                  <a:gd name="T60" fmla="*/ 0 w 756"/>
                  <a:gd name="T61" fmla="*/ 0 h 755"/>
                  <a:gd name="T62" fmla="*/ 0 w 756"/>
                  <a:gd name="T63" fmla="*/ 0 h 755"/>
                  <a:gd name="T64" fmla="*/ 0 w 756"/>
                  <a:gd name="T65" fmla="*/ 0 h 755"/>
                  <a:gd name="T66" fmla="*/ 0 w 756"/>
                  <a:gd name="T67" fmla="*/ 0 h 755"/>
                  <a:gd name="T68" fmla="*/ 0 w 756"/>
                  <a:gd name="T69" fmla="*/ 0 h 755"/>
                  <a:gd name="T70" fmla="*/ 0 w 756"/>
                  <a:gd name="T71" fmla="*/ 0 h 755"/>
                  <a:gd name="T72" fmla="*/ 0 w 756"/>
                  <a:gd name="T73" fmla="*/ 0 h 755"/>
                  <a:gd name="T74" fmla="*/ 0 w 756"/>
                  <a:gd name="T75" fmla="*/ 0 h 755"/>
                  <a:gd name="T76" fmla="*/ 0 w 756"/>
                  <a:gd name="T77" fmla="*/ 0 h 755"/>
                  <a:gd name="T78" fmla="*/ 0 w 756"/>
                  <a:gd name="T79" fmla="*/ 0 h 755"/>
                  <a:gd name="T80" fmla="*/ 0 w 756"/>
                  <a:gd name="T81" fmla="*/ 0 h 755"/>
                  <a:gd name="T82" fmla="*/ 0 w 756"/>
                  <a:gd name="T83" fmla="*/ 0 h 755"/>
                  <a:gd name="T84" fmla="*/ 0 w 756"/>
                  <a:gd name="T85" fmla="*/ 0 h 755"/>
                  <a:gd name="T86" fmla="*/ 0 w 756"/>
                  <a:gd name="T87" fmla="*/ 0 h 755"/>
                  <a:gd name="T88" fmla="*/ 0 w 756"/>
                  <a:gd name="T89" fmla="*/ 0 h 755"/>
                  <a:gd name="T90" fmla="*/ 0 w 756"/>
                  <a:gd name="T91" fmla="*/ 0 h 755"/>
                  <a:gd name="T92" fmla="*/ 0 w 756"/>
                  <a:gd name="T93" fmla="*/ 0 h 755"/>
                  <a:gd name="T94" fmla="*/ 0 w 756"/>
                  <a:gd name="T95" fmla="*/ 0 h 755"/>
                  <a:gd name="T96" fmla="*/ 0 w 756"/>
                  <a:gd name="T97" fmla="*/ 0 h 755"/>
                  <a:gd name="T98" fmla="*/ 0 w 756"/>
                  <a:gd name="T99" fmla="*/ 0 h 755"/>
                  <a:gd name="T100" fmla="*/ 0 w 756"/>
                  <a:gd name="T101" fmla="*/ 0 h 755"/>
                  <a:gd name="T102" fmla="*/ 0 w 756"/>
                  <a:gd name="T103" fmla="*/ 0 h 755"/>
                  <a:gd name="T104" fmla="*/ 0 w 756"/>
                  <a:gd name="T105" fmla="*/ 0 h 755"/>
                  <a:gd name="T106" fmla="*/ 0 w 756"/>
                  <a:gd name="T107" fmla="*/ 0 h 755"/>
                  <a:gd name="T108" fmla="*/ 0 w 756"/>
                  <a:gd name="T109" fmla="*/ 0 h 755"/>
                  <a:gd name="T110" fmla="*/ 0 w 756"/>
                  <a:gd name="T111" fmla="*/ 0 h 755"/>
                  <a:gd name="T112" fmla="*/ 0 w 756"/>
                  <a:gd name="T113" fmla="*/ 0 h 7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56"/>
                  <a:gd name="T172" fmla="*/ 0 h 755"/>
                  <a:gd name="T173" fmla="*/ 756 w 756"/>
                  <a:gd name="T174" fmla="*/ 755 h 75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56" h="755">
                    <a:moveTo>
                      <a:pt x="709" y="755"/>
                    </a:moveTo>
                    <a:lnTo>
                      <a:pt x="708" y="727"/>
                    </a:lnTo>
                    <a:lnTo>
                      <a:pt x="756" y="727"/>
                    </a:lnTo>
                    <a:lnTo>
                      <a:pt x="754" y="672"/>
                    </a:lnTo>
                    <a:lnTo>
                      <a:pt x="751" y="616"/>
                    </a:lnTo>
                    <a:lnTo>
                      <a:pt x="748" y="566"/>
                    </a:lnTo>
                    <a:lnTo>
                      <a:pt x="745" y="513"/>
                    </a:lnTo>
                    <a:lnTo>
                      <a:pt x="742" y="461"/>
                    </a:lnTo>
                    <a:lnTo>
                      <a:pt x="739" y="410"/>
                    </a:lnTo>
                    <a:lnTo>
                      <a:pt x="736" y="358"/>
                    </a:lnTo>
                    <a:lnTo>
                      <a:pt x="732" y="306"/>
                    </a:lnTo>
                    <a:lnTo>
                      <a:pt x="729" y="254"/>
                    </a:lnTo>
                    <a:lnTo>
                      <a:pt x="724" y="203"/>
                    </a:lnTo>
                    <a:lnTo>
                      <a:pt x="723" y="161"/>
                    </a:lnTo>
                    <a:lnTo>
                      <a:pt x="721" y="119"/>
                    </a:lnTo>
                    <a:lnTo>
                      <a:pt x="729" y="84"/>
                    </a:lnTo>
                    <a:lnTo>
                      <a:pt x="702" y="64"/>
                    </a:lnTo>
                    <a:lnTo>
                      <a:pt x="630" y="46"/>
                    </a:lnTo>
                    <a:lnTo>
                      <a:pt x="621" y="27"/>
                    </a:lnTo>
                    <a:lnTo>
                      <a:pt x="560" y="14"/>
                    </a:lnTo>
                    <a:lnTo>
                      <a:pt x="524" y="34"/>
                    </a:lnTo>
                    <a:lnTo>
                      <a:pt x="490" y="55"/>
                    </a:lnTo>
                    <a:lnTo>
                      <a:pt x="493" y="130"/>
                    </a:lnTo>
                    <a:lnTo>
                      <a:pt x="447" y="160"/>
                    </a:lnTo>
                    <a:lnTo>
                      <a:pt x="393" y="134"/>
                    </a:lnTo>
                    <a:lnTo>
                      <a:pt x="339" y="108"/>
                    </a:lnTo>
                    <a:lnTo>
                      <a:pt x="285" y="93"/>
                    </a:lnTo>
                    <a:lnTo>
                      <a:pt x="263" y="42"/>
                    </a:lnTo>
                    <a:lnTo>
                      <a:pt x="211" y="30"/>
                    </a:lnTo>
                    <a:lnTo>
                      <a:pt x="160" y="18"/>
                    </a:lnTo>
                    <a:lnTo>
                      <a:pt x="91" y="0"/>
                    </a:lnTo>
                    <a:lnTo>
                      <a:pt x="88" y="45"/>
                    </a:lnTo>
                    <a:lnTo>
                      <a:pt x="59" y="70"/>
                    </a:lnTo>
                    <a:lnTo>
                      <a:pt x="29" y="97"/>
                    </a:lnTo>
                    <a:lnTo>
                      <a:pt x="29" y="143"/>
                    </a:lnTo>
                    <a:lnTo>
                      <a:pt x="3" y="163"/>
                    </a:lnTo>
                    <a:lnTo>
                      <a:pt x="0" y="176"/>
                    </a:lnTo>
                    <a:lnTo>
                      <a:pt x="21" y="242"/>
                    </a:lnTo>
                    <a:lnTo>
                      <a:pt x="23" y="305"/>
                    </a:lnTo>
                    <a:lnTo>
                      <a:pt x="24" y="367"/>
                    </a:lnTo>
                    <a:lnTo>
                      <a:pt x="2" y="388"/>
                    </a:lnTo>
                    <a:lnTo>
                      <a:pt x="33" y="434"/>
                    </a:lnTo>
                    <a:lnTo>
                      <a:pt x="53" y="479"/>
                    </a:lnTo>
                    <a:lnTo>
                      <a:pt x="108" y="490"/>
                    </a:lnTo>
                    <a:lnTo>
                      <a:pt x="127" y="533"/>
                    </a:lnTo>
                    <a:lnTo>
                      <a:pt x="196" y="549"/>
                    </a:lnTo>
                    <a:lnTo>
                      <a:pt x="236" y="584"/>
                    </a:lnTo>
                    <a:lnTo>
                      <a:pt x="270" y="563"/>
                    </a:lnTo>
                    <a:lnTo>
                      <a:pt x="320" y="534"/>
                    </a:lnTo>
                    <a:lnTo>
                      <a:pt x="367" y="561"/>
                    </a:lnTo>
                    <a:lnTo>
                      <a:pt x="417" y="590"/>
                    </a:lnTo>
                    <a:lnTo>
                      <a:pt x="465" y="616"/>
                    </a:lnTo>
                    <a:lnTo>
                      <a:pt x="514" y="645"/>
                    </a:lnTo>
                    <a:lnTo>
                      <a:pt x="562" y="672"/>
                    </a:lnTo>
                    <a:lnTo>
                      <a:pt x="611" y="700"/>
                    </a:lnTo>
                    <a:lnTo>
                      <a:pt x="660" y="727"/>
                    </a:lnTo>
                    <a:lnTo>
                      <a:pt x="709" y="75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44" name="Freeform 1840">
                <a:extLst>
                  <a:ext uri="{FF2B5EF4-FFF2-40B4-BE49-F238E27FC236}">
                    <a16:creationId xmlns:a16="http://schemas.microsoft.com/office/drawing/2014/main" id="{1919662D-0B03-4005-AC2E-573AD426ACE5}"/>
                  </a:ext>
                </a:extLst>
              </p:cNvPr>
              <p:cNvSpPr>
                <a:spLocks noChangeAspect="1"/>
              </p:cNvSpPr>
              <p:nvPr/>
            </p:nvSpPr>
            <p:spPr bwMode="auto">
              <a:xfrm>
                <a:off x="4447996" y="2384005"/>
                <a:ext cx="986156" cy="891604"/>
              </a:xfrm>
              <a:custGeom>
                <a:avLst/>
                <a:gdLst>
                  <a:gd name="T0" fmla="*/ 0 w 797"/>
                  <a:gd name="T1" fmla="*/ 0 h 820"/>
                  <a:gd name="T2" fmla="*/ 0 w 797"/>
                  <a:gd name="T3" fmla="*/ 0 h 820"/>
                  <a:gd name="T4" fmla="*/ 0 w 797"/>
                  <a:gd name="T5" fmla="*/ 0 h 820"/>
                  <a:gd name="T6" fmla="*/ 0 w 797"/>
                  <a:gd name="T7" fmla="*/ 0 h 820"/>
                  <a:gd name="T8" fmla="*/ 0 w 797"/>
                  <a:gd name="T9" fmla="*/ 0 h 820"/>
                  <a:gd name="T10" fmla="*/ 0 w 797"/>
                  <a:gd name="T11" fmla="*/ 0 h 820"/>
                  <a:gd name="T12" fmla="*/ 0 w 797"/>
                  <a:gd name="T13" fmla="*/ 0 h 820"/>
                  <a:gd name="T14" fmla="*/ 0 w 797"/>
                  <a:gd name="T15" fmla="*/ 0 h 820"/>
                  <a:gd name="T16" fmla="*/ 0 w 797"/>
                  <a:gd name="T17" fmla="*/ 0 h 820"/>
                  <a:gd name="T18" fmla="*/ 0 w 797"/>
                  <a:gd name="T19" fmla="*/ 0 h 820"/>
                  <a:gd name="T20" fmla="*/ 0 w 797"/>
                  <a:gd name="T21" fmla="*/ 0 h 820"/>
                  <a:gd name="T22" fmla="*/ 0 w 797"/>
                  <a:gd name="T23" fmla="*/ 0 h 820"/>
                  <a:gd name="T24" fmla="*/ 0 w 797"/>
                  <a:gd name="T25" fmla="*/ 0 h 820"/>
                  <a:gd name="T26" fmla="*/ 0 w 797"/>
                  <a:gd name="T27" fmla="*/ 0 h 820"/>
                  <a:gd name="T28" fmla="*/ 0 w 797"/>
                  <a:gd name="T29" fmla="*/ 0 h 820"/>
                  <a:gd name="T30" fmla="*/ 0 w 797"/>
                  <a:gd name="T31" fmla="*/ 0 h 820"/>
                  <a:gd name="T32" fmla="*/ 0 w 797"/>
                  <a:gd name="T33" fmla="*/ 0 h 820"/>
                  <a:gd name="T34" fmla="*/ 0 w 797"/>
                  <a:gd name="T35" fmla="*/ 0 h 820"/>
                  <a:gd name="T36" fmla="*/ 0 w 797"/>
                  <a:gd name="T37" fmla="*/ 0 h 820"/>
                  <a:gd name="T38" fmla="*/ 0 w 797"/>
                  <a:gd name="T39" fmla="*/ 0 h 820"/>
                  <a:gd name="T40" fmla="*/ 0 w 797"/>
                  <a:gd name="T41" fmla="*/ 0 h 820"/>
                  <a:gd name="T42" fmla="*/ 0 w 797"/>
                  <a:gd name="T43" fmla="*/ 0 h 820"/>
                  <a:gd name="T44" fmla="*/ 0 w 797"/>
                  <a:gd name="T45" fmla="*/ 0 h 820"/>
                  <a:gd name="T46" fmla="*/ 0 w 797"/>
                  <a:gd name="T47" fmla="*/ 0 h 820"/>
                  <a:gd name="T48" fmla="*/ 0 w 797"/>
                  <a:gd name="T49" fmla="*/ 0 h 820"/>
                  <a:gd name="T50" fmla="*/ 0 w 797"/>
                  <a:gd name="T51" fmla="*/ 0 h 820"/>
                  <a:gd name="T52" fmla="*/ 0 w 797"/>
                  <a:gd name="T53" fmla="*/ 0 h 820"/>
                  <a:gd name="T54" fmla="*/ 0 w 797"/>
                  <a:gd name="T55" fmla="*/ 0 h 820"/>
                  <a:gd name="T56" fmla="*/ 0 w 797"/>
                  <a:gd name="T57" fmla="*/ 0 h 820"/>
                  <a:gd name="T58" fmla="*/ 0 w 797"/>
                  <a:gd name="T59" fmla="*/ 0 h 820"/>
                  <a:gd name="T60" fmla="*/ 0 w 797"/>
                  <a:gd name="T61" fmla="*/ 0 h 820"/>
                  <a:gd name="T62" fmla="*/ 0 w 797"/>
                  <a:gd name="T63" fmla="*/ 0 h 820"/>
                  <a:gd name="T64" fmla="*/ 0 w 797"/>
                  <a:gd name="T65" fmla="*/ 0 h 820"/>
                  <a:gd name="T66" fmla="*/ 0 w 797"/>
                  <a:gd name="T67" fmla="*/ 0 h 820"/>
                  <a:gd name="T68" fmla="*/ 0 w 797"/>
                  <a:gd name="T69" fmla="*/ 0 h 820"/>
                  <a:gd name="T70" fmla="*/ 0 w 797"/>
                  <a:gd name="T71" fmla="*/ 0 h 820"/>
                  <a:gd name="T72" fmla="*/ 0 w 797"/>
                  <a:gd name="T73" fmla="*/ 0 h 820"/>
                  <a:gd name="T74" fmla="*/ 0 w 797"/>
                  <a:gd name="T75" fmla="*/ 0 h 820"/>
                  <a:gd name="T76" fmla="*/ 0 w 797"/>
                  <a:gd name="T77" fmla="*/ 0 h 8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97"/>
                  <a:gd name="T118" fmla="*/ 0 h 820"/>
                  <a:gd name="T119" fmla="*/ 797 w 797"/>
                  <a:gd name="T120" fmla="*/ 820 h 8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97" h="820">
                    <a:moveTo>
                      <a:pt x="183" y="750"/>
                    </a:moveTo>
                    <a:lnTo>
                      <a:pt x="175" y="770"/>
                    </a:lnTo>
                    <a:lnTo>
                      <a:pt x="181" y="770"/>
                    </a:lnTo>
                    <a:lnTo>
                      <a:pt x="206" y="820"/>
                    </a:lnTo>
                    <a:lnTo>
                      <a:pt x="217" y="810"/>
                    </a:lnTo>
                    <a:lnTo>
                      <a:pt x="247" y="817"/>
                    </a:lnTo>
                    <a:lnTo>
                      <a:pt x="269" y="803"/>
                    </a:lnTo>
                    <a:lnTo>
                      <a:pt x="286" y="791"/>
                    </a:lnTo>
                    <a:lnTo>
                      <a:pt x="293" y="811"/>
                    </a:lnTo>
                    <a:lnTo>
                      <a:pt x="324" y="806"/>
                    </a:lnTo>
                    <a:lnTo>
                      <a:pt x="338" y="732"/>
                    </a:lnTo>
                    <a:lnTo>
                      <a:pt x="351" y="719"/>
                    </a:lnTo>
                    <a:lnTo>
                      <a:pt x="378" y="695"/>
                    </a:lnTo>
                    <a:lnTo>
                      <a:pt x="389" y="671"/>
                    </a:lnTo>
                    <a:lnTo>
                      <a:pt x="394" y="641"/>
                    </a:lnTo>
                    <a:lnTo>
                      <a:pt x="427" y="653"/>
                    </a:lnTo>
                    <a:lnTo>
                      <a:pt x="435" y="632"/>
                    </a:lnTo>
                    <a:lnTo>
                      <a:pt x="445" y="628"/>
                    </a:lnTo>
                    <a:lnTo>
                      <a:pt x="463" y="601"/>
                    </a:lnTo>
                    <a:lnTo>
                      <a:pt x="492" y="600"/>
                    </a:lnTo>
                    <a:lnTo>
                      <a:pt x="497" y="579"/>
                    </a:lnTo>
                    <a:lnTo>
                      <a:pt x="559" y="549"/>
                    </a:lnTo>
                    <a:lnTo>
                      <a:pt x="605" y="553"/>
                    </a:lnTo>
                    <a:lnTo>
                      <a:pt x="612" y="555"/>
                    </a:lnTo>
                    <a:lnTo>
                      <a:pt x="657" y="537"/>
                    </a:lnTo>
                    <a:lnTo>
                      <a:pt x="709" y="535"/>
                    </a:lnTo>
                    <a:lnTo>
                      <a:pt x="763" y="534"/>
                    </a:lnTo>
                    <a:lnTo>
                      <a:pt x="789" y="485"/>
                    </a:lnTo>
                    <a:lnTo>
                      <a:pt x="790" y="444"/>
                    </a:lnTo>
                    <a:lnTo>
                      <a:pt x="793" y="404"/>
                    </a:lnTo>
                    <a:lnTo>
                      <a:pt x="795" y="364"/>
                    </a:lnTo>
                    <a:lnTo>
                      <a:pt x="797" y="324"/>
                    </a:lnTo>
                    <a:lnTo>
                      <a:pt x="742" y="324"/>
                    </a:lnTo>
                    <a:lnTo>
                      <a:pt x="741" y="282"/>
                    </a:lnTo>
                    <a:lnTo>
                      <a:pt x="672" y="253"/>
                    </a:lnTo>
                    <a:lnTo>
                      <a:pt x="648" y="233"/>
                    </a:lnTo>
                    <a:lnTo>
                      <a:pt x="648" y="216"/>
                    </a:lnTo>
                    <a:lnTo>
                      <a:pt x="612" y="189"/>
                    </a:lnTo>
                    <a:lnTo>
                      <a:pt x="578" y="162"/>
                    </a:lnTo>
                    <a:lnTo>
                      <a:pt x="542" y="136"/>
                    </a:lnTo>
                    <a:lnTo>
                      <a:pt x="506" y="109"/>
                    </a:lnTo>
                    <a:lnTo>
                      <a:pt x="471" y="80"/>
                    </a:lnTo>
                    <a:lnTo>
                      <a:pt x="435" y="53"/>
                    </a:lnTo>
                    <a:lnTo>
                      <a:pt x="400" y="27"/>
                    </a:lnTo>
                    <a:lnTo>
                      <a:pt x="365" y="0"/>
                    </a:lnTo>
                    <a:lnTo>
                      <a:pt x="323" y="0"/>
                    </a:lnTo>
                    <a:lnTo>
                      <a:pt x="280" y="0"/>
                    </a:lnTo>
                    <a:lnTo>
                      <a:pt x="286" y="59"/>
                    </a:lnTo>
                    <a:lnTo>
                      <a:pt x="290" y="118"/>
                    </a:lnTo>
                    <a:lnTo>
                      <a:pt x="296" y="176"/>
                    </a:lnTo>
                    <a:lnTo>
                      <a:pt x="302" y="236"/>
                    </a:lnTo>
                    <a:lnTo>
                      <a:pt x="306" y="294"/>
                    </a:lnTo>
                    <a:lnTo>
                      <a:pt x="312" y="352"/>
                    </a:lnTo>
                    <a:lnTo>
                      <a:pt x="317" y="412"/>
                    </a:lnTo>
                    <a:lnTo>
                      <a:pt x="323" y="470"/>
                    </a:lnTo>
                    <a:lnTo>
                      <a:pt x="336" y="479"/>
                    </a:lnTo>
                    <a:lnTo>
                      <a:pt x="327" y="525"/>
                    </a:lnTo>
                    <a:lnTo>
                      <a:pt x="281" y="525"/>
                    </a:lnTo>
                    <a:lnTo>
                      <a:pt x="235" y="525"/>
                    </a:lnTo>
                    <a:lnTo>
                      <a:pt x="189" y="525"/>
                    </a:lnTo>
                    <a:lnTo>
                      <a:pt x="142" y="525"/>
                    </a:lnTo>
                    <a:lnTo>
                      <a:pt x="136" y="519"/>
                    </a:lnTo>
                    <a:lnTo>
                      <a:pt x="69" y="537"/>
                    </a:lnTo>
                    <a:lnTo>
                      <a:pt x="62" y="538"/>
                    </a:lnTo>
                    <a:lnTo>
                      <a:pt x="33" y="522"/>
                    </a:lnTo>
                    <a:lnTo>
                      <a:pt x="11" y="568"/>
                    </a:lnTo>
                    <a:lnTo>
                      <a:pt x="0" y="565"/>
                    </a:lnTo>
                    <a:lnTo>
                      <a:pt x="14" y="620"/>
                    </a:lnTo>
                    <a:lnTo>
                      <a:pt x="27" y="641"/>
                    </a:lnTo>
                    <a:lnTo>
                      <a:pt x="41" y="697"/>
                    </a:lnTo>
                    <a:lnTo>
                      <a:pt x="35" y="710"/>
                    </a:lnTo>
                    <a:lnTo>
                      <a:pt x="66" y="710"/>
                    </a:lnTo>
                    <a:lnTo>
                      <a:pt x="81" y="716"/>
                    </a:lnTo>
                    <a:lnTo>
                      <a:pt x="109" y="713"/>
                    </a:lnTo>
                    <a:lnTo>
                      <a:pt x="141" y="701"/>
                    </a:lnTo>
                    <a:lnTo>
                      <a:pt x="150" y="692"/>
                    </a:lnTo>
                    <a:lnTo>
                      <a:pt x="165" y="737"/>
                    </a:lnTo>
                    <a:lnTo>
                      <a:pt x="183" y="750"/>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45" name="Freeform 1841">
                <a:extLst>
                  <a:ext uri="{FF2B5EF4-FFF2-40B4-BE49-F238E27FC236}">
                    <a16:creationId xmlns:a16="http://schemas.microsoft.com/office/drawing/2014/main" id="{AB2E0F59-8C21-4320-A8E2-578A579B72F7}"/>
                  </a:ext>
                </a:extLst>
              </p:cNvPr>
              <p:cNvSpPr>
                <a:spLocks noChangeAspect="1"/>
              </p:cNvSpPr>
              <p:nvPr/>
            </p:nvSpPr>
            <p:spPr bwMode="auto">
              <a:xfrm>
                <a:off x="4175162" y="2244601"/>
                <a:ext cx="723180" cy="758007"/>
              </a:xfrm>
              <a:custGeom>
                <a:avLst/>
                <a:gdLst>
                  <a:gd name="T0" fmla="*/ 0 w 588"/>
                  <a:gd name="T1" fmla="*/ 0 h 694"/>
                  <a:gd name="T2" fmla="*/ 0 w 588"/>
                  <a:gd name="T3" fmla="*/ 0 h 694"/>
                  <a:gd name="T4" fmla="*/ 0 w 588"/>
                  <a:gd name="T5" fmla="*/ 0 h 694"/>
                  <a:gd name="T6" fmla="*/ 0 w 588"/>
                  <a:gd name="T7" fmla="*/ 0 h 694"/>
                  <a:gd name="T8" fmla="*/ 0 w 588"/>
                  <a:gd name="T9" fmla="*/ 0 h 694"/>
                  <a:gd name="T10" fmla="*/ 0 w 588"/>
                  <a:gd name="T11" fmla="*/ 0 h 694"/>
                  <a:gd name="T12" fmla="*/ 0 w 588"/>
                  <a:gd name="T13" fmla="*/ 0 h 694"/>
                  <a:gd name="T14" fmla="*/ 0 w 588"/>
                  <a:gd name="T15" fmla="*/ 0 h 694"/>
                  <a:gd name="T16" fmla="*/ 0 w 588"/>
                  <a:gd name="T17" fmla="*/ 0 h 694"/>
                  <a:gd name="T18" fmla="*/ 0 w 588"/>
                  <a:gd name="T19" fmla="*/ 0 h 694"/>
                  <a:gd name="T20" fmla="*/ 0 w 588"/>
                  <a:gd name="T21" fmla="*/ 0 h 694"/>
                  <a:gd name="T22" fmla="*/ 0 w 588"/>
                  <a:gd name="T23" fmla="*/ 0 h 694"/>
                  <a:gd name="T24" fmla="*/ 0 w 588"/>
                  <a:gd name="T25" fmla="*/ 0 h 694"/>
                  <a:gd name="T26" fmla="*/ 0 w 588"/>
                  <a:gd name="T27" fmla="*/ 0 h 694"/>
                  <a:gd name="T28" fmla="*/ 0 w 588"/>
                  <a:gd name="T29" fmla="*/ 0 h 694"/>
                  <a:gd name="T30" fmla="*/ 0 w 588"/>
                  <a:gd name="T31" fmla="*/ 0 h 694"/>
                  <a:gd name="T32" fmla="*/ 0 w 588"/>
                  <a:gd name="T33" fmla="*/ 0 h 694"/>
                  <a:gd name="T34" fmla="*/ 0 w 588"/>
                  <a:gd name="T35" fmla="*/ 0 h 694"/>
                  <a:gd name="T36" fmla="*/ 0 w 588"/>
                  <a:gd name="T37" fmla="*/ 0 h 694"/>
                  <a:gd name="T38" fmla="*/ 0 w 588"/>
                  <a:gd name="T39" fmla="*/ 0 h 694"/>
                  <a:gd name="T40" fmla="*/ 0 w 588"/>
                  <a:gd name="T41" fmla="*/ 0 h 694"/>
                  <a:gd name="T42" fmla="*/ 0 w 588"/>
                  <a:gd name="T43" fmla="*/ 0 h 694"/>
                  <a:gd name="T44" fmla="*/ 0 w 588"/>
                  <a:gd name="T45" fmla="*/ 0 h 694"/>
                  <a:gd name="T46" fmla="*/ 0 w 588"/>
                  <a:gd name="T47" fmla="*/ 0 h 694"/>
                  <a:gd name="T48" fmla="*/ 0 w 588"/>
                  <a:gd name="T49" fmla="*/ 0 h 694"/>
                  <a:gd name="T50" fmla="*/ 0 w 588"/>
                  <a:gd name="T51" fmla="*/ 0 h 694"/>
                  <a:gd name="T52" fmla="*/ 0 w 588"/>
                  <a:gd name="T53" fmla="*/ 0 h 694"/>
                  <a:gd name="T54" fmla="*/ 0 w 588"/>
                  <a:gd name="T55" fmla="*/ 0 h 694"/>
                  <a:gd name="T56" fmla="*/ 0 w 588"/>
                  <a:gd name="T57" fmla="*/ 0 h 694"/>
                  <a:gd name="T58" fmla="*/ 0 w 588"/>
                  <a:gd name="T59" fmla="*/ 0 h 694"/>
                  <a:gd name="T60" fmla="*/ 0 w 588"/>
                  <a:gd name="T61" fmla="*/ 0 h 694"/>
                  <a:gd name="T62" fmla="*/ 0 w 588"/>
                  <a:gd name="T63" fmla="*/ 0 h 694"/>
                  <a:gd name="T64" fmla="*/ 0 w 588"/>
                  <a:gd name="T65" fmla="*/ 0 h 694"/>
                  <a:gd name="T66" fmla="*/ 0 w 588"/>
                  <a:gd name="T67" fmla="*/ 0 h 694"/>
                  <a:gd name="T68" fmla="*/ 0 w 588"/>
                  <a:gd name="T69" fmla="*/ 0 h 694"/>
                  <a:gd name="T70" fmla="*/ 0 w 588"/>
                  <a:gd name="T71" fmla="*/ 0 h 694"/>
                  <a:gd name="T72" fmla="*/ 0 w 588"/>
                  <a:gd name="T73" fmla="*/ 0 h 694"/>
                  <a:gd name="T74" fmla="*/ 0 w 588"/>
                  <a:gd name="T75" fmla="*/ 0 h 694"/>
                  <a:gd name="T76" fmla="*/ 0 w 588"/>
                  <a:gd name="T77" fmla="*/ 0 h 694"/>
                  <a:gd name="T78" fmla="*/ 0 w 588"/>
                  <a:gd name="T79" fmla="*/ 0 h 694"/>
                  <a:gd name="T80" fmla="*/ 0 w 588"/>
                  <a:gd name="T81" fmla="*/ 0 h 694"/>
                  <a:gd name="T82" fmla="*/ 0 w 588"/>
                  <a:gd name="T83" fmla="*/ 0 h 694"/>
                  <a:gd name="T84" fmla="*/ 0 w 588"/>
                  <a:gd name="T85" fmla="*/ 0 h 694"/>
                  <a:gd name="T86" fmla="*/ 0 w 588"/>
                  <a:gd name="T87" fmla="*/ 0 h 694"/>
                  <a:gd name="T88" fmla="*/ 0 w 588"/>
                  <a:gd name="T89" fmla="*/ 0 h 694"/>
                  <a:gd name="T90" fmla="*/ 0 w 588"/>
                  <a:gd name="T91" fmla="*/ 0 h 694"/>
                  <a:gd name="T92" fmla="*/ 0 w 588"/>
                  <a:gd name="T93" fmla="*/ 0 h 694"/>
                  <a:gd name="T94" fmla="*/ 0 w 588"/>
                  <a:gd name="T95" fmla="*/ 0 h 694"/>
                  <a:gd name="T96" fmla="*/ 0 w 588"/>
                  <a:gd name="T97" fmla="*/ 0 h 694"/>
                  <a:gd name="T98" fmla="*/ 0 w 588"/>
                  <a:gd name="T99" fmla="*/ 0 h 694"/>
                  <a:gd name="T100" fmla="*/ 0 w 588"/>
                  <a:gd name="T101" fmla="*/ 0 h 694"/>
                  <a:gd name="T102" fmla="*/ 0 w 588"/>
                  <a:gd name="T103" fmla="*/ 0 h 694"/>
                  <a:gd name="T104" fmla="*/ 0 w 588"/>
                  <a:gd name="T105" fmla="*/ 0 h 694"/>
                  <a:gd name="T106" fmla="*/ 0 w 588"/>
                  <a:gd name="T107" fmla="*/ 0 h 6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88"/>
                  <a:gd name="T163" fmla="*/ 0 h 694"/>
                  <a:gd name="T164" fmla="*/ 588 w 588"/>
                  <a:gd name="T165" fmla="*/ 694 h 69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88" h="694">
                    <a:moveTo>
                      <a:pt x="29" y="599"/>
                    </a:moveTo>
                    <a:lnTo>
                      <a:pt x="17" y="621"/>
                    </a:lnTo>
                    <a:lnTo>
                      <a:pt x="31" y="555"/>
                    </a:lnTo>
                    <a:lnTo>
                      <a:pt x="44" y="490"/>
                    </a:lnTo>
                    <a:lnTo>
                      <a:pt x="29" y="436"/>
                    </a:lnTo>
                    <a:lnTo>
                      <a:pt x="34" y="378"/>
                    </a:lnTo>
                    <a:lnTo>
                      <a:pt x="3" y="347"/>
                    </a:lnTo>
                    <a:lnTo>
                      <a:pt x="0" y="360"/>
                    </a:lnTo>
                    <a:lnTo>
                      <a:pt x="6" y="329"/>
                    </a:lnTo>
                    <a:lnTo>
                      <a:pt x="52" y="329"/>
                    </a:lnTo>
                    <a:lnTo>
                      <a:pt x="100" y="329"/>
                    </a:lnTo>
                    <a:lnTo>
                      <a:pt x="147" y="329"/>
                    </a:lnTo>
                    <a:lnTo>
                      <a:pt x="194" y="329"/>
                    </a:lnTo>
                    <a:lnTo>
                      <a:pt x="195" y="282"/>
                    </a:lnTo>
                    <a:lnTo>
                      <a:pt x="197" y="236"/>
                    </a:lnTo>
                    <a:lnTo>
                      <a:pt x="244" y="212"/>
                    </a:lnTo>
                    <a:lnTo>
                      <a:pt x="246" y="142"/>
                    </a:lnTo>
                    <a:lnTo>
                      <a:pt x="247" y="71"/>
                    </a:lnTo>
                    <a:lnTo>
                      <a:pt x="286" y="71"/>
                    </a:lnTo>
                    <a:lnTo>
                      <a:pt x="326" y="71"/>
                    </a:lnTo>
                    <a:lnTo>
                      <a:pt x="365" y="71"/>
                    </a:lnTo>
                    <a:lnTo>
                      <a:pt x="406" y="71"/>
                    </a:lnTo>
                    <a:lnTo>
                      <a:pt x="407" y="0"/>
                    </a:lnTo>
                    <a:lnTo>
                      <a:pt x="452" y="32"/>
                    </a:lnTo>
                    <a:lnTo>
                      <a:pt x="497" y="63"/>
                    </a:lnTo>
                    <a:lnTo>
                      <a:pt x="543" y="94"/>
                    </a:lnTo>
                    <a:lnTo>
                      <a:pt x="588" y="126"/>
                    </a:lnTo>
                    <a:lnTo>
                      <a:pt x="546" y="126"/>
                    </a:lnTo>
                    <a:lnTo>
                      <a:pt x="503" y="126"/>
                    </a:lnTo>
                    <a:lnTo>
                      <a:pt x="509" y="185"/>
                    </a:lnTo>
                    <a:lnTo>
                      <a:pt x="513" y="244"/>
                    </a:lnTo>
                    <a:lnTo>
                      <a:pt x="519" y="302"/>
                    </a:lnTo>
                    <a:lnTo>
                      <a:pt x="525" y="362"/>
                    </a:lnTo>
                    <a:lnTo>
                      <a:pt x="529" y="420"/>
                    </a:lnTo>
                    <a:lnTo>
                      <a:pt x="535" y="478"/>
                    </a:lnTo>
                    <a:lnTo>
                      <a:pt x="540" y="538"/>
                    </a:lnTo>
                    <a:lnTo>
                      <a:pt x="546" y="596"/>
                    </a:lnTo>
                    <a:lnTo>
                      <a:pt x="559" y="605"/>
                    </a:lnTo>
                    <a:lnTo>
                      <a:pt x="550" y="651"/>
                    </a:lnTo>
                    <a:lnTo>
                      <a:pt x="504" y="651"/>
                    </a:lnTo>
                    <a:lnTo>
                      <a:pt x="458" y="651"/>
                    </a:lnTo>
                    <a:lnTo>
                      <a:pt x="412" y="651"/>
                    </a:lnTo>
                    <a:lnTo>
                      <a:pt x="365" y="651"/>
                    </a:lnTo>
                    <a:lnTo>
                      <a:pt x="359" y="645"/>
                    </a:lnTo>
                    <a:lnTo>
                      <a:pt x="292" y="663"/>
                    </a:lnTo>
                    <a:lnTo>
                      <a:pt x="285" y="664"/>
                    </a:lnTo>
                    <a:lnTo>
                      <a:pt x="256" y="648"/>
                    </a:lnTo>
                    <a:lnTo>
                      <a:pt x="234" y="694"/>
                    </a:lnTo>
                    <a:lnTo>
                      <a:pt x="223" y="691"/>
                    </a:lnTo>
                    <a:lnTo>
                      <a:pt x="188" y="654"/>
                    </a:lnTo>
                    <a:lnTo>
                      <a:pt x="152" y="615"/>
                    </a:lnTo>
                    <a:lnTo>
                      <a:pt x="107" y="588"/>
                    </a:lnTo>
                    <a:lnTo>
                      <a:pt x="68" y="594"/>
                    </a:lnTo>
                    <a:lnTo>
                      <a:pt x="29" y="59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46" name="Freeform 1842">
                <a:extLst>
                  <a:ext uri="{FF2B5EF4-FFF2-40B4-BE49-F238E27FC236}">
                    <a16:creationId xmlns:a16="http://schemas.microsoft.com/office/drawing/2014/main" id="{6FA371F9-4BEE-4745-ABD8-7BB56636CDF4}"/>
                  </a:ext>
                </a:extLst>
              </p:cNvPr>
              <p:cNvSpPr>
                <a:spLocks noChangeAspect="1"/>
              </p:cNvSpPr>
              <p:nvPr/>
            </p:nvSpPr>
            <p:spPr bwMode="auto">
              <a:xfrm>
                <a:off x="4415126" y="1724742"/>
                <a:ext cx="706746" cy="499530"/>
              </a:xfrm>
              <a:custGeom>
                <a:avLst/>
                <a:gdLst>
                  <a:gd name="T0" fmla="*/ 0 w 574"/>
                  <a:gd name="T1" fmla="*/ 0 h 456"/>
                  <a:gd name="T2" fmla="*/ 0 w 574"/>
                  <a:gd name="T3" fmla="*/ 0 h 456"/>
                  <a:gd name="T4" fmla="*/ 0 w 574"/>
                  <a:gd name="T5" fmla="*/ 0 h 456"/>
                  <a:gd name="T6" fmla="*/ 0 w 574"/>
                  <a:gd name="T7" fmla="*/ 0 h 456"/>
                  <a:gd name="T8" fmla="*/ 0 w 574"/>
                  <a:gd name="T9" fmla="*/ 0 h 456"/>
                  <a:gd name="T10" fmla="*/ 0 w 574"/>
                  <a:gd name="T11" fmla="*/ 0 h 456"/>
                  <a:gd name="T12" fmla="*/ 0 w 574"/>
                  <a:gd name="T13" fmla="*/ 0 h 456"/>
                  <a:gd name="T14" fmla="*/ 0 w 574"/>
                  <a:gd name="T15" fmla="*/ 0 h 456"/>
                  <a:gd name="T16" fmla="*/ 0 w 574"/>
                  <a:gd name="T17" fmla="*/ 0 h 456"/>
                  <a:gd name="T18" fmla="*/ 0 w 574"/>
                  <a:gd name="T19" fmla="*/ 0 h 456"/>
                  <a:gd name="T20" fmla="*/ 0 w 574"/>
                  <a:gd name="T21" fmla="*/ 0 h 456"/>
                  <a:gd name="T22" fmla="*/ 0 w 574"/>
                  <a:gd name="T23" fmla="*/ 0 h 456"/>
                  <a:gd name="T24" fmla="*/ 0 w 574"/>
                  <a:gd name="T25" fmla="*/ 0 h 456"/>
                  <a:gd name="T26" fmla="*/ 0 w 574"/>
                  <a:gd name="T27" fmla="*/ 0 h 456"/>
                  <a:gd name="T28" fmla="*/ 0 w 574"/>
                  <a:gd name="T29" fmla="*/ 0 h 456"/>
                  <a:gd name="T30" fmla="*/ 0 w 574"/>
                  <a:gd name="T31" fmla="*/ 0 h 456"/>
                  <a:gd name="T32" fmla="*/ 0 w 574"/>
                  <a:gd name="T33" fmla="*/ 0 h 456"/>
                  <a:gd name="T34" fmla="*/ 0 w 574"/>
                  <a:gd name="T35" fmla="*/ 0 h 456"/>
                  <a:gd name="T36" fmla="*/ 0 w 574"/>
                  <a:gd name="T37" fmla="*/ 0 h 456"/>
                  <a:gd name="T38" fmla="*/ 0 w 574"/>
                  <a:gd name="T39" fmla="*/ 0 h 456"/>
                  <a:gd name="T40" fmla="*/ 0 w 574"/>
                  <a:gd name="T41" fmla="*/ 0 h 456"/>
                  <a:gd name="T42" fmla="*/ 0 w 574"/>
                  <a:gd name="T43" fmla="*/ 0 h 456"/>
                  <a:gd name="T44" fmla="*/ 0 w 574"/>
                  <a:gd name="T45" fmla="*/ 0 h 456"/>
                  <a:gd name="T46" fmla="*/ 0 w 574"/>
                  <a:gd name="T47" fmla="*/ 0 h 456"/>
                  <a:gd name="T48" fmla="*/ 0 w 574"/>
                  <a:gd name="T49" fmla="*/ 0 h 456"/>
                  <a:gd name="T50" fmla="*/ 0 w 574"/>
                  <a:gd name="T51" fmla="*/ 0 h 456"/>
                  <a:gd name="T52" fmla="*/ 0 w 574"/>
                  <a:gd name="T53" fmla="*/ 0 h 456"/>
                  <a:gd name="T54" fmla="*/ 0 w 574"/>
                  <a:gd name="T55" fmla="*/ 0 h 456"/>
                  <a:gd name="T56" fmla="*/ 0 w 574"/>
                  <a:gd name="T57" fmla="*/ 0 h 456"/>
                  <a:gd name="T58" fmla="*/ 0 w 574"/>
                  <a:gd name="T59" fmla="*/ 0 h 456"/>
                  <a:gd name="T60" fmla="*/ 0 w 574"/>
                  <a:gd name="T61" fmla="*/ 0 h 456"/>
                  <a:gd name="T62" fmla="*/ 0 w 574"/>
                  <a:gd name="T63" fmla="*/ 0 h 456"/>
                  <a:gd name="T64" fmla="*/ 0 w 574"/>
                  <a:gd name="T65" fmla="*/ 0 h 456"/>
                  <a:gd name="T66" fmla="*/ 0 w 574"/>
                  <a:gd name="T67" fmla="*/ 0 h 456"/>
                  <a:gd name="T68" fmla="*/ 0 w 574"/>
                  <a:gd name="T69" fmla="*/ 0 h 456"/>
                  <a:gd name="T70" fmla="*/ 0 w 574"/>
                  <a:gd name="T71" fmla="*/ 0 h 456"/>
                  <a:gd name="T72" fmla="*/ 0 w 574"/>
                  <a:gd name="T73" fmla="*/ 0 h 4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74"/>
                  <a:gd name="T112" fmla="*/ 0 h 456"/>
                  <a:gd name="T113" fmla="*/ 574 w 574"/>
                  <a:gd name="T114" fmla="*/ 456 h 4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74" h="456">
                    <a:moveTo>
                      <a:pt x="297" y="112"/>
                    </a:moveTo>
                    <a:lnTo>
                      <a:pt x="253" y="141"/>
                    </a:lnTo>
                    <a:lnTo>
                      <a:pt x="210" y="168"/>
                    </a:lnTo>
                    <a:lnTo>
                      <a:pt x="188" y="211"/>
                    </a:lnTo>
                    <a:lnTo>
                      <a:pt x="165" y="253"/>
                    </a:lnTo>
                    <a:lnTo>
                      <a:pt x="170" y="302"/>
                    </a:lnTo>
                    <a:lnTo>
                      <a:pt x="147" y="342"/>
                    </a:lnTo>
                    <a:lnTo>
                      <a:pt x="125" y="381"/>
                    </a:lnTo>
                    <a:lnTo>
                      <a:pt x="89" y="406"/>
                    </a:lnTo>
                    <a:lnTo>
                      <a:pt x="53" y="432"/>
                    </a:lnTo>
                    <a:lnTo>
                      <a:pt x="0" y="456"/>
                    </a:lnTo>
                    <a:lnTo>
                      <a:pt x="53" y="456"/>
                    </a:lnTo>
                    <a:lnTo>
                      <a:pt x="107" y="456"/>
                    </a:lnTo>
                    <a:lnTo>
                      <a:pt x="159" y="456"/>
                    </a:lnTo>
                    <a:lnTo>
                      <a:pt x="213" y="456"/>
                    </a:lnTo>
                    <a:lnTo>
                      <a:pt x="223" y="390"/>
                    </a:lnTo>
                    <a:lnTo>
                      <a:pt x="262" y="369"/>
                    </a:lnTo>
                    <a:lnTo>
                      <a:pt x="301" y="347"/>
                    </a:lnTo>
                    <a:lnTo>
                      <a:pt x="343" y="330"/>
                    </a:lnTo>
                    <a:lnTo>
                      <a:pt x="383" y="312"/>
                    </a:lnTo>
                    <a:lnTo>
                      <a:pt x="418" y="288"/>
                    </a:lnTo>
                    <a:lnTo>
                      <a:pt x="452" y="265"/>
                    </a:lnTo>
                    <a:lnTo>
                      <a:pt x="450" y="232"/>
                    </a:lnTo>
                    <a:lnTo>
                      <a:pt x="513" y="208"/>
                    </a:lnTo>
                    <a:lnTo>
                      <a:pt x="564" y="203"/>
                    </a:lnTo>
                    <a:lnTo>
                      <a:pt x="574" y="188"/>
                    </a:lnTo>
                    <a:lnTo>
                      <a:pt x="544" y="139"/>
                    </a:lnTo>
                    <a:lnTo>
                      <a:pt x="538" y="97"/>
                    </a:lnTo>
                    <a:lnTo>
                      <a:pt x="531" y="57"/>
                    </a:lnTo>
                    <a:lnTo>
                      <a:pt x="521" y="45"/>
                    </a:lnTo>
                    <a:lnTo>
                      <a:pt x="489" y="35"/>
                    </a:lnTo>
                    <a:lnTo>
                      <a:pt x="476" y="36"/>
                    </a:lnTo>
                    <a:lnTo>
                      <a:pt x="397" y="32"/>
                    </a:lnTo>
                    <a:lnTo>
                      <a:pt x="371" y="0"/>
                    </a:lnTo>
                    <a:lnTo>
                      <a:pt x="344" y="23"/>
                    </a:lnTo>
                    <a:lnTo>
                      <a:pt x="320" y="68"/>
                    </a:lnTo>
                    <a:lnTo>
                      <a:pt x="297" y="112"/>
                    </a:lnTo>
                    <a:close/>
                  </a:path>
                </a:pathLst>
              </a:custGeom>
              <a:solidFill>
                <a:srgbClr val="FFC000"/>
              </a:solidFill>
              <a:ln w="9525">
                <a:solidFill>
                  <a:sysClr val="window" lastClr="FFFFFF"/>
                </a:solidFill>
                <a:round/>
                <a:headEnd/>
                <a:tailEnd/>
              </a:ln>
            </p:spPr>
            <p:txBody>
              <a:bodyPr lIns="0" tIns="38360" rIns="0" bIns="38360"/>
              <a:lstStyle/>
              <a:p>
                <a:pPr defTabSz="914112"/>
                <a:endParaRPr lang="en-US" altLang="zh-CN" sz="1799" kern="0" dirty="0">
                  <a:solidFill>
                    <a:prstClr val="black"/>
                  </a:solidFill>
                  <a:latin typeface="FrutigerNext LT Regular"/>
                  <a:ea typeface="华文细黑"/>
                  <a:cs typeface="Arial" pitchFamily="34" charset="0"/>
                </a:endParaRPr>
              </a:p>
            </p:txBody>
          </p:sp>
          <p:sp>
            <p:nvSpPr>
              <p:cNvPr id="247" name="Freeform 1843">
                <a:extLst>
                  <a:ext uri="{FF2B5EF4-FFF2-40B4-BE49-F238E27FC236}">
                    <a16:creationId xmlns:a16="http://schemas.microsoft.com/office/drawing/2014/main" id="{44C4649E-E6DB-4F59-8680-FB6786C116AC}"/>
                  </a:ext>
                </a:extLst>
              </p:cNvPr>
              <p:cNvSpPr>
                <a:spLocks noChangeAspect="1"/>
              </p:cNvSpPr>
              <p:nvPr/>
            </p:nvSpPr>
            <p:spPr bwMode="auto">
              <a:xfrm>
                <a:off x="5197476" y="2471133"/>
                <a:ext cx="933561" cy="714443"/>
              </a:xfrm>
              <a:custGeom>
                <a:avLst/>
                <a:gdLst>
                  <a:gd name="T0" fmla="*/ 0 w 755"/>
                  <a:gd name="T1" fmla="*/ 0 h 653"/>
                  <a:gd name="T2" fmla="*/ 0 w 755"/>
                  <a:gd name="T3" fmla="*/ 0 h 653"/>
                  <a:gd name="T4" fmla="*/ 0 w 755"/>
                  <a:gd name="T5" fmla="*/ 0 h 653"/>
                  <a:gd name="T6" fmla="*/ 0 w 755"/>
                  <a:gd name="T7" fmla="*/ 0 h 653"/>
                  <a:gd name="T8" fmla="*/ 0 w 755"/>
                  <a:gd name="T9" fmla="*/ 0 h 653"/>
                  <a:gd name="T10" fmla="*/ 0 w 755"/>
                  <a:gd name="T11" fmla="*/ 0 h 653"/>
                  <a:gd name="T12" fmla="*/ 0 w 755"/>
                  <a:gd name="T13" fmla="*/ 0 h 653"/>
                  <a:gd name="T14" fmla="*/ 0 w 755"/>
                  <a:gd name="T15" fmla="*/ 0 h 653"/>
                  <a:gd name="T16" fmla="*/ 0 w 755"/>
                  <a:gd name="T17" fmla="*/ 0 h 653"/>
                  <a:gd name="T18" fmla="*/ 0 w 755"/>
                  <a:gd name="T19" fmla="*/ 0 h 653"/>
                  <a:gd name="T20" fmla="*/ 0 w 755"/>
                  <a:gd name="T21" fmla="*/ 0 h 653"/>
                  <a:gd name="T22" fmla="*/ 0 w 755"/>
                  <a:gd name="T23" fmla="*/ 0 h 653"/>
                  <a:gd name="T24" fmla="*/ 0 w 755"/>
                  <a:gd name="T25" fmla="*/ 0 h 653"/>
                  <a:gd name="T26" fmla="*/ 0 w 755"/>
                  <a:gd name="T27" fmla="*/ 0 h 653"/>
                  <a:gd name="T28" fmla="*/ 0 w 755"/>
                  <a:gd name="T29" fmla="*/ 0 h 653"/>
                  <a:gd name="T30" fmla="*/ 0 w 755"/>
                  <a:gd name="T31" fmla="*/ 0 h 653"/>
                  <a:gd name="T32" fmla="*/ 0 w 755"/>
                  <a:gd name="T33" fmla="*/ 0 h 653"/>
                  <a:gd name="T34" fmla="*/ 0 w 755"/>
                  <a:gd name="T35" fmla="*/ 0 h 653"/>
                  <a:gd name="T36" fmla="*/ 0 w 755"/>
                  <a:gd name="T37" fmla="*/ 0 h 653"/>
                  <a:gd name="T38" fmla="*/ 0 w 755"/>
                  <a:gd name="T39" fmla="*/ 0 h 653"/>
                  <a:gd name="T40" fmla="*/ 0 w 755"/>
                  <a:gd name="T41" fmla="*/ 0 h 653"/>
                  <a:gd name="T42" fmla="*/ 0 w 755"/>
                  <a:gd name="T43" fmla="*/ 0 h 653"/>
                  <a:gd name="T44" fmla="*/ 0 w 755"/>
                  <a:gd name="T45" fmla="*/ 0 h 653"/>
                  <a:gd name="T46" fmla="*/ 0 w 755"/>
                  <a:gd name="T47" fmla="*/ 0 h 653"/>
                  <a:gd name="T48" fmla="*/ 0 w 755"/>
                  <a:gd name="T49" fmla="*/ 0 h 653"/>
                  <a:gd name="T50" fmla="*/ 0 w 755"/>
                  <a:gd name="T51" fmla="*/ 0 h 653"/>
                  <a:gd name="T52" fmla="*/ 0 w 755"/>
                  <a:gd name="T53" fmla="*/ 0 h 653"/>
                  <a:gd name="T54" fmla="*/ 0 w 755"/>
                  <a:gd name="T55" fmla="*/ 0 h 653"/>
                  <a:gd name="T56" fmla="*/ 0 w 755"/>
                  <a:gd name="T57" fmla="*/ 0 h 653"/>
                  <a:gd name="T58" fmla="*/ 0 w 755"/>
                  <a:gd name="T59" fmla="*/ 0 h 653"/>
                  <a:gd name="T60" fmla="*/ 0 w 755"/>
                  <a:gd name="T61" fmla="*/ 0 h 653"/>
                  <a:gd name="T62" fmla="*/ 0 w 755"/>
                  <a:gd name="T63" fmla="*/ 0 h 653"/>
                  <a:gd name="T64" fmla="*/ 0 w 755"/>
                  <a:gd name="T65" fmla="*/ 0 h 653"/>
                  <a:gd name="T66" fmla="*/ 0 w 755"/>
                  <a:gd name="T67" fmla="*/ 0 h 653"/>
                  <a:gd name="T68" fmla="*/ 0 w 755"/>
                  <a:gd name="T69" fmla="*/ 0 h 653"/>
                  <a:gd name="T70" fmla="*/ 0 w 755"/>
                  <a:gd name="T71" fmla="*/ 0 h 653"/>
                  <a:gd name="T72" fmla="*/ 0 w 755"/>
                  <a:gd name="T73" fmla="*/ 0 h 653"/>
                  <a:gd name="T74" fmla="*/ 0 w 755"/>
                  <a:gd name="T75" fmla="*/ 0 h 653"/>
                  <a:gd name="T76" fmla="*/ 0 w 755"/>
                  <a:gd name="T77" fmla="*/ 0 h 653"/>
                  <a:gd name="T78" fmla="*/ 0 w 755"/>
                  <a:gd name="T79" fmla="*/ 0 h 653"/>
                  <a:gd name="T80" fmla="*/ 0 w 755"/>
                  <a:gd name="T81" fmla="*/ 0 h 653"/>
                  <a:gd name="T82" fmla="*/ 0 w 755"/>
                  <a:gd name="T83" fmla="*/ 0 h 653"/>
                  <a:gd name="T84" fmla="*/ 0 w 755"/>
                  <a:gd name="T85" fmla="*/ 0 h 653"/>
                  <a:gd name="T86" fmla="*/ 0 w 755"/>
                  <a:gd name="T87" fmla="*/ 0 h 653"/>
                  <a:gd name="T88" fmla="*/ 0 w 755"/>
                  <a:gd name="T89" fmla="*/ 0 h 653"/>
                  <a:gd name="T90" fmla="*/ 0 w 755"/>
                  <a:gd name="T91" fmla="*/ 0 h 653"/>
                  <a:gd name="T92" fmla="*/ 0 w 755"/>
                  <a:gd name="T93" fmla="*/ 0 h 653"/>
                  <a:gd name="T94" fmla="*/ 0 w 755"/>
                  <a:gd name="T95" fmla="*/ 0 h 653"/>
                  <a:gd name="T96" fmla="*/ 0 w 755"/>
                  <a:gd name="T97" fmla="*/ 0 h 653"/>
                  <a:gd name="T98" fmla="*/ 0 w 755"/>
                  <a:gd name="T99" fmla="*/ 0 h 653"/>
                  <a:gd name="T100" fmla="*/ 0 w 755"/>
                  <a:gd name="T101" fmla="*/ 0 h 653"/>
                  <a:gd name="T102" fmla="*/ 0 w 755"/>
                  <a:gd name="T103" fmla="*/ 0 h 653"/>
                  <a:gd name="T104" fmla="*/ 0 w 755"/>
                  <a:gd name="T105" fmla="*/ 0 h 653"/>
                  <a:gd name="T106" fmla="*/ 0 w 755"/>
                  <a:gd name="T107" fmla="*/ 0 h 653"/>
                  <a:gd name="T108" fmla="*/ 0 w 755"/>
                  <a:gd name="T109" fmla="*/ 0 h 653"/>
                  <a:gd name="T110" fmla="*/ 0 w 755"/>
                  <a:gd name="T111" fmla="*/ 0 h 653"/>
                  <a:gd name="T112" fmla="*/ 0 w 755"/>
                  <a:gd name="T113" fmla="*/ 0 h 653"/>
                  <a:gd name="T114" fmla="*/ 0 w 755"/>
                  <a:gd name="T115" fmla="*/ 0 h 653"/>
                  <a:gd name="T116" fmla="*/ 0 w 755"/>
                  <a:gd name="T117" fmla="*/ 0 h 653"/>
                  <a:gd name="T118" fmla="*/ 0 w 755"/>
                  <a:gd name="T119" fmla="*/ 0 h 6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55"/>
                  <a:gd name="T181" fmla="*/ 0 h 653"/>
                  <a:gd name="T182" fmla="*/ 755 w 755"/>
                  <a:gd name="T183" fmla="*/ 653 h 65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55" h="653">
                    <a:moveTo>
                      <a:pt x="82" y="598"/>
                    </a:moveTo>
                    <a:lnTo>
                      <a:pt x="64" y="601"/>
                    </a:lnTo>
                    <a:lnTo>
                      <a:pt x="36" y="579"/>
                    </a:lnTo>
                    <a:lnTo>
                      <a:pt x="37" y="561"/>
                    </a:lnTo>
                    <a:lnTo>
                      <a:pt x="45" y="559"/>
                    </a:lnTo>
                    <a:lnTo>
                      <a:pt x="4" y="519"/>
                    </a:lnTo>
                    <a:lnTo>
                      <a:pt x="0" y="471"/>
                    </a:lnTo>
                    <a:lnTo>
                      <a:pt x="7" y="473"/>
                    </a:lnTo>
                    <a:lnTo>
                      <a:pt x="52" y="455"/>
                    </a:lnTo>
                    <a:lnTo>
                      <a:pt x="104" y="453"/>
                    </a:lnTo>
                    <a:lnTo>
                      <a:pt x="158" y="452"/>
                    </a:lnTo>
                    <a:lnTo>
                      <a:pt x="184" y="403"/>
                    </a:lnTo>
                    <a:lnTo>
                      <a:pt x="185" y="362"/>
                    </a:lnTo>
                    <a:lnTo>
                      <a:pt x="188" y="322"/>
                    </a:lnTo>
                    <a:lnTo>
                      <a:pt x="190" y="282"/>
                    </a:lnTo>
                    <a:lnTo>
                      <a:pt x="192" y="242"/>
                    </a:lnTo>
                    <a:lnTo>
                      <a:pt x="230" y="233"/>
                    </a:lnTo>
                    <a:lnTo>
                      <a:pt x="267" y="225"/>
                    </a:lnTo>
                    <a:lnTo>
                      <a:pt x="306" y="186"/>
                    </a:lnTo>
                    <a:lnTo>
                      <a:pt x="345" y="148"/>
                    </a:lnTo>
                    <a:lnTo>
                      <a:pt x="398" y="110"/>
                    </a:lnTo>
                    <a:lnTo>
                      <a:pt x="452" y="74"/>
                    </a:lnTo>
                    <a:lnTo>
                      <a:pt x="506" y="37"/>
                    </a:lnTo>
                    <a:lnTo>
                      <a:pt x="558" y="0"/>
                    </a:lnTo>
                    <a:lnTo>
                      <a:pt x="627" y="16"/>
                    </a:lnTo>
                    <a:lnTo>
                      <a:pt x="667" y="51"/>
                    </a:lnTo>
                    <a:lnTo>
                      <a:pt x="701" y="30"/>
                    </a:lnTo>
                    <a:lnTo>
                      <a:pt x="703" y="28"/>
                    </a:lnTo>
                    <a:lnTo>
                      <a:pt x="709" y="70"/>
                    </a:lnTo>
                    <a:lnTo>
                      <a:pt x="715" y="112"/>
                    </a:lnTo>
                    <a:lnTo>
                      <a:pt x="755" y="176"/>
                    </a:lnTo>
                    <a:lnTo>
                      <a:pt x="743" y="198"/>
                    </a:lnTo>
                    <a:lnTo>
                      <a:pt x="742" y="240"/>
                    </a:lnTo>
                    <a:lnTo>
                      <a:pt x="739" y="282"/>
                    </a:lnTo>
                    <a:lnTo>
                      <a:pt x="736" y="324"/>
                    </a:lnTo>
                    <a:lnTo>
                      <a:pt x="734" y="365"/>
                    </a:lnTo>
                    <a:lnTo>
                      <a:pt x="712" y="398"/>
                    </a:lnTo>
                    <a:lnTo>
                      <a:pt x="691" y="431"/>
                    </a:lnTo>
                    <a:lnTo>
                      <a:pt x="669" y="464"/>
                    </a:lnTo>
                    <a:lnTo>
                      <a:pt x="646" y="498"/>
                    </a:lnTo>
                    <a:lnTo>
                      <a:pt x="648" y="541"/>
                    </a:lnTo>
                    <a:lnTo>
                      <a:pt x="594" y="574"/>
                    </a:lnTo>
                    <a:lnTo>
                      <a:pt x="545" y="568"/>
                    </a:lnTo>
                    <a:lnTo>
                      <a:pt x="495" y="564"/>
                    </a:lnTo>
                    <a:lnTo>
                      <a:pt x="439" y="591"/>
                    </a:lnTo>
                    <a:lnTo>
                      <a:pt x="403" y="577"/>
                    </a:lnTo>
                    <a:lnTo>
                      <a:pt x="367" y="562"/>
                    </a:lnTo>
                    <a:lnTo>
                      <a:pt x="318" y="576"/>
                    </a:lnTo>
                    <a:lnTo>
                      <a:pt x="284" y="544"/>
                    </a:lnTo>
                    <a:lnTo>
                      <a:pt x="236" y="540"/>
                    </a:lnTo>
                    <a:lnTo>
                      <a:pt x="190" y="555"/>
                    </a:lnTo>
                    <a:lnTo>
                      <a:pt x="179" y="595"/>
                    </a:lnTo>
                    <a:lnTo>
                      <a:pt x="164" y="631"/>
                    </a:lnTo>
                    <a:lnTo>
                      <a:pt x="163" y="653"/>
                    </a:lnTo>
                    <a:lnTo>
                      <a:pt x="119" y="618"/>
                    </a:lnTo>
                    <a:lnTo>
                      <a:pt x="106" y="634"/>
                    </a:lnTo>
                    <a:lnTo>
                      <a:pt x="104" y="643"/>
                    </a:lnTo>
                    <a:lnTo>
                      <a:pt x="104" y="641"/>
                    </a:lnTo>
                    <a:lnTo>
                      <a:pt x="92" y="615"/>
                    </a:lnTo>
                    <a:lnTo>
                      <a:pt x="82" y="598"/>
                    </a:lnTo>
                    <a:close/>
                  </a:path>
                </a:pathLst>
              </a:custGeom>
              <a:solidFill>
                <a:srgbClr val="FFC0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48" name="Freeform 1844">
                <a:extLst>
                  <a:ext uri="{FF2B5EF4-FFF2-40B4-BE49-F238E27FC236}">
                    <a16:creationId xmlns:a16="http://schemas.microsoft.com/office/drawing/2014/main" id="{93F1C624-D056-45DF-867E-987C4F65EC92}"/>
                  </a:ext>
                </a:extLst>
              </p:cNvPr>
              <p:cNvSpPr>
                <a:spLocks noChangeAspect="1"/>
              </p:cNvSpPr>
              <p:nvPr/>
            </p:nvSpPr>
            <p:spPr bwMode="auto">
              <a:xfrm>
                <a:off x="4139003" y="2886438"/>
                <a:ext cx="361591" cy="264286"/>
              </a:xfrm>
              <a:custGeom>
                <a:avLst/>
                <a:gdLst>
                  <a:gd name="T0" fmla="*/ 0 w 291"/>
                  <a:gd name="T1" fmla="*/ 0 h 239"/>
                  <a:gd name="T2" fmla="*/ 0 w 291"/>
                  <a:gd name="T3" fmla="*/ 0 h 239"/>
                  <a:gd name="T4" fmla="*/ 0 w 291"/>
                  <a:gd name="T5" fmla="*/ 0 h 239"/>
                  <a:gd name="T6" fmla="*/ 0 w 291"/>
                  <a:gd name="T7" fmla="*/ 0 h 239"/>
                  <a:gd name="T8" fmla="*/ 0 w 291"/>
                  <a:gd name="T9" fmla="*/ 0 h 239"/>
                  <a:gd name="T10" fmla="*/ 0 w 291"/>
                  <a:gd name="T11" fmla="*/ 0 h 239"/>
                  <a:gd name="T12" fmla="*/ 0 w 291"/>
                  <a:gd name="T13" fmla="*/ 0 h 239"/>
                  <a:gd name="T14" fmla="*/ 0 w 291"/>
                  <a:gd name="T15" fmla="*/ 0 h 239"/>
                  <a:gd name="T16" fmla="*/ 0 w 291"/>
                  <a:gd name="T17" fmla="*/ 0 h 239"/>
                  <a:gd name="T18" fmla="*/ 0 w 291"/>
                  <a:gd name="T19" fmla="*/ 0 h 239"/>
                  <a:gd name="T20" fmla="*/ 0 w 291"/>
                  <a:gd name="T21" fmla="*/ 0 h 239"/>
                  <a:gd name="T22" fmla="*/ 0 w 291"/>
                  <a:gd name="T23" fmla="*/ 0 h 239"/>
                  <a:gd name="T24" fmla="*/ 0 w 291"/>
                  <a:gd name="T25" fmla="*/ 0 h 239"/>
                  <a:gd name="T26" fmla="*/ 0 w 291"/>
                  <a:gd name="T27" fmla="*/ 0 h 239"/>
                  <a:gd name="T28" fmla="*/ 0 w 291"/>
                  <a:gd name="T29" fmla="*/ 0 h 239"/>
                  <a:gd name="T30" fmla="*/ 0 w 291"/>
                  <a:gd name="T31" fmla="*/ 0 h 239"/>
                  <a:gd name="T32" fmla="*/ 0 w 291"/>
                  <a:gd name="T33" fmla="*/ 0 h 239"/>
                  <a:gd name="T34" fmla="*/ 0 w 291"/>
                  <a:gd name="T35" fmla="*/ 0 h 239"/>
                  <a:gd name="T36" fmla="*/ 0 w 291"/>
                  <a:gd name="T37" fmla="*/ 0 h 239"/>
                  <a:gd name="T38" fmla="*/ 0 w 291"/>
                  <a:gd name="T39" fmla="*/ 0 h 239"/>
                  <a:gd name="T40" fmla="*/ 0 w 291"/>
                  <a:gd name="T41" fmla="*/ 0 h 239"/>
                  <a:gd name="T42" fmla="*/ 0 w 291"/>
                  <a:gd name="T43" fmla="*/ 0 h 239"/>
                  <a:gd name="T44" fmla="*/ 0 w 291"/>
                  <a:gd name="T45" fmla="*/ 0 h 239"/>
                  <a:gd name="T46" fmla="*/ 0 w 291"/>
                  <a:gd name="T47" fmla="*/ 0 h 239"/>
                  <a:gd name="T48" fmla="*/ 0 w 291"/>
                  <a:gd name="T49" fmla="*/ 0 h 239"/>
                  <a:gd name="T50" fmla="*/ 0 w 291"/>
                  <a:gd name="T51" fmla="*/ 0 h 239"/>
                  <a:gd name="T52" fmla="*/ 0 w 291"/>
                  <a:gd name="T53" fmla="*/ 0 h 239"/>
                  <a:gd name="T54" fmla="*/ 0 w 291"/>
                  <a:gd name="T55" fmla="*/ 0 h 239"/>
                  <a:gd name="T56" fmla="*/ 0 w 291"/>
                  <a:gd name="T57" fmla="*/ 0 h 239"/>
                  <a:gd name="T58" fmla="*/ 0 w 291"/>
                  <a:gd name="T59" fmla="*/ 0 h 239"/>
                  <a:gd name="T60" fmla="*/ 0 w 291"/>
                  <a:gd name="T61" fmla="*/ 0 h 239"/>
                  <a:gd name="T62" fmla="*/ 0 w 291"/>
                  <a:gd name="T63" fmla="*/ 0 h 239"/>
                  <a:gd name="T64" fmla="*/ 0 w 291"/>
                  <a:gd name="T65" fmla="*/ 0 h 239"/>
                  <a:gd name="T66" fmla="*/ 0 w 291"/>
                  <a:gd name="T67" fmla="*/ 0 h 239"/>
                  <a:gd name="T68" fmla="*/ 0 w 291"/>
                  <a:gd name="T69" fmla="*/ 0 h 2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1"/>
                  <a:gd name="T106" fmla="*/ 0 h 239"/>
                  <a:gd name="T107" fmla="*/ 291 w 291"/>
                  <a:gd name="T108" fmla="*/ 239 h 2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1" h="239">
                    <a:moveTo>
                      <a:pt x="56" y="11"/>
                    </a:moveTo>
                    <a:lnTo>
                      <a:pt x="44" y="33"/>
                    </a:lnTo>
                    <a:lnTo>
                      <a:pt x="22" y="70"/>
                    </a:lnTo>
                    <a:lnTo>
                      <a:pt x="0" y="109"/>
                    </a:lnTo>
                    <a:lnTo>
                      <a:pt x="31" y="148"/>
                    </a:lnTo>
                    <a:lnTo>
                      <a:pt x="44" y="138"/>
                    </a:lnTo>
                    <a:lnTo>
                      <a:pt x="34" y="147"/>
                    </a:lnTo>
                    <a:lnTo>
                      <a:pt x="41" y="154"/>
                    </a:lnTo>
                    <a:lnTo>
                      <a:pt x="41" y="169"/>
                    </a:lnTo>
                    <a:lnTo>
                      <a:pt x="94" y="169"/>
                    </a:lnTo>
                    <a:lnTo>
                      <a:pt x="100" y="158"/>
                    </a:lnTo>
                    <a:lnTo>
                      <a:pt x="159" y="172"/>
                    </a:lnTo>
                    <a:lnTo>
                      <a:pt x="171" y="184"/>
                    </a:lnTo>
                    <a:lnTo>
                      <a:pt x="107" y="172"/>
                    </a:lnTo>
                    <a:lnTo>
                      <a:pt x="70" y="185"/>
                    </a:lnTo>
                    <a:lnTo>
                      <a:pt x="31" y="197"/>
                    </a:lnTo>
                    <a:lnTo>
                      <a:pt x="35" y="221"/>
                    </a:lnTo>
                    <a:lnTo>
                      <a:pt x="71" y="217"/>
                    </a:lnTo>
                    <a:lnTo>
                      <a:pt x="91" y="212"/>
                    </a:lnTo>
                    <a:lnTo>
                      <a:pt x="91" y="217"/>
                    </a:lnTo>
                    <a:lnTo>
                      <a:pt x="43" y="223"/>
                    </a:lnTo>
                    <a:lnTo>
                      <a:pt x="33" y="239"/>
                    </a:lnTo>
                    <a:lnTo>
                      <a:pt x="97" y="226"/>
                    </a:lnTo>
                    <a:lnTo>
                      <a:pt x="137" y="223"/>
                    </a:lnTo>
                    <a:lnTo>
                      <a:pt x="179" y="218"/>
                    </a:lnTo>
                    <a:lnTo>
                      <a:pt x="221" y="229"/>
                    </a:lnTo>
                    <a:lnTo>
                      <a:pt x="291" y="235"/>
                    </a:lnTo>
                    <a:lnTo>
                      <a:pt x="277" y="179"/>
                    </a:lnTo>
                    <a:lnTo>
                      <a:pt x="264" y="158"/>
                    </a:lnTo>
                    <a:lnTo>
                      <a:pt x="250" y="103"/>
                    </a:lnTo>
                    <a:lnTo>
                      <a:pt x="215" y="66"/>
                    </a:lnTo>
                    <a:lnTo>
                      <a:pt x="179" y="27"/>
                    </a:lnTo>
                    <a:lnTo>
                      <a:pt x="134" y="0"/>
                    </a:lnTo>
                    <a:lnTo>
                      <a:pt x="95" y="6"/>
                    </a:lnTo>
                    <a:lnTo>
                      <a:pt x="56" y="11"/>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49" name="Freeform 1845">
                <a:extLst>
                  <a:ext uri="{FF2B5EF4-FFF2-40B4-BE49-F238E27FC236}">
                    <a16:creationId xmlns:a16="http://schemas.microsoft.com/office/drawing/2014/main" id="{2ED29A5C-9B32-4E38-92BB-C5021CD23843}"/>
                  </a:ext>
                </a:extLst>
              </p:cNvPr>
              <p:cNvSpPr>
                <a:spLocks noChangeAspect="1"/>
              </p:cNvSpPr>
              <p:nvPr/>
            </p:nvSpPr>
            <p:spPr bwMode="auto">
              <a:xfrm>
                <a:off x="5611661" y="1646328"/>
                <a:ext cx="230104" cy="424020"/>
              </a:xfrm>
              <a:custGeom>
                <a:avLst/>
                <a:gdLst>
                  <a:gd name="T0" fmla="*/ 0 w 186"/>
                  <a:gd name="T1" fmla="*/ 0 h 387"/>
                  <a:gd name="T2" fmla="*/ 0 w 186"/>
                  <a:gd name="T3" fmla="*/ 0 h 387"/>
                  <a:gd name="T4" fmla="*/ 0 w 186"/>
                  <a:gd name="T5" fmla="*/ 0 h 387"/>
                  <a:gd name="T6" fmla="*/ 0 w 186"/>
                  <a:gd name="T7" fmla="*/ 0 h 387"/>
                  <a:gd name="T8" fmla="*/ 0 w 186"/>
                  <a:gd name="T9" fmla="*/ 0 h 387"/>
                  <a:gd name="T10" fmla="*/ 0 w 186"/>
                  <a:gd name="T11" fmla="*/ 0 h 387"/>
                  <a:gd name="T12" fmla="*/ 0 w 186"/>
                  <a:gd name="T13" fmla="*/ 0 h 387"/>
                  <a:gd name="T14" fmla="*/ 0 w 186"/>
                  <a:gd name="T15" fmla="*/ 0 h 387"/>
                  <a:gd name="T16" fmla="*/ 0 w 186"/>
                  <a:gd name="T17" fmla="*/ 0 h 387"/>
                  <a:gd name="T18" fmla="*/ 0 w 186"/>
                  <a:gd name="T19" fmla="*/ 0 h 387"/>
                  <a:gd name="T20" fmla="*/ 0 w 186"/>
                  <a:gd name="T21" fmla="*/ 0 h 387"/>
                  <a:gd name="T22" fmla="*/ 0 w 186"/>
                  <a:gd name="T23" fmla="*/ 0 h 387"/>
                  <a:gd name="T24" fmla="*/ 0 w 186"/>
                  <a:gd name="T25" fmla="*/ 0 h 387"/>
                  <a:gd name="T26" fmla="*/ 0 w 186"/>
                  <a:gd name="T27" fmla="*/ 0 h 387"/>
                  <a:gd name="T28" fmla="*/ 0 w 186"/>
                  <a:gd name="T29" fmla="*/ 0 h 387"/>
                  <a:gd name="T30" fmla="*/ 0 w 186"/>
                  <a:gd name="T31" fmla="*/ 0 h 387"/>
                  <a:gd name="T32" fmla="*/ 0 w 186"/>
                  <a:gd name="T33" fmla="*/ 0 h 387"/>
                  <a:gd name="T34" fmla="*/ 0 w 186"/>
                  <a:gd name="T35" fmla="*/ 0 h 387"/>
                  <a:gd name="T36" fmla="*/ 0 w 186"/>
                  <a:gd name="T37" fmla="*/ 0 h 387"/>
                  <a:gd name="T38" fmla="*/ 0 w 186"/>
                  <a:gd name="T39" fmla="*/ 0 h 387"/>
                  <a:gd name="T40" fmla="*/ 0 w 186"/>
                  <a:gd name="T41" fmla="*/ 0 h 387"/>
                  <a:gd name="T42" fmla="*/ 0 w 186"/>
                  <a:gd name="T43" fmla="*/ 0 h 387"/>
                  <a:gd name="T44" fmla="*/ 0 w 186"/>
                  <a:gd name="T45" fmla="*/ 0 h 387"/>
                  <a:gd name="T46" fmla="*/ 0 w 186"/>
                  <a:gd name="T47" fmla="*/ 0 h 3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6"/>
                  <a:gd name="T73" fmla="*/ 0 h 387"/>
                  <a:gd name="T74" fmla="*/ 186 w 186"/>
                  <a:gd name="T75" fmla="*/ 387 h 3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6" h="387">
                    <a:moveTo>
                      <a:pt x="124" y="367"/>
                    </a:moveTo>
                    <a:lnTo>
                      <a:pt x="98" y="387"/>
                    </a:lnTo>
                    <a:lnTo>
                      <a:pt x="85" y="335"/>
                    </a:lnTo>
                    <a:lnTo>
                      <a:pt x="73" y="282"/>
                    </a:lnTo>
                    <a:lnTo>
                      <a:pt x="37" y="242"/>
                    </a:lnTo>
                    <a:lnTo>
                      <a:pt x="0" y="190"/>
                    </a:lnTo>
                    <a:lnTo>
                      <a:pt x="19" y="149"/>
                    </a:lnTo>
                    <a:lnTo>
                      <a:pt x="40" y="108"/>
                    </a:lnTo>
                    <a:lnTo>
                      <a:pt x="36" y="33"/>
                    </a:lnTo>
                    <a:lnTo>
                      <a:pt x="45" y="18"/>
                    </a:lnTo>
                    <a:lnTo>
                      <a:pt x="98" y="0"/>
                    </a:lnTo>
                    <a:lnTo>
                      <a:pt x="116" y="11"/>
                    </a:lnTo>
                    <a:lnTo>
                      <a:pt x="128" y="29"/>
                    </a:lnTo>
                    <a:lnTo>
                      <a:pt x="157" y="12"/>
                    </a:lnTo>
                    <a:lnTo>
                      <a:pt x="134" y="69"/>
                    </a:lnTo>
                    <a:lnTo>
                      <a:pt x="162" y="109"/>
                    </a:lnTo>
                    <a:lnTo>
                      <a:pt x="140" y="144"/>
                    </a:lnTo>
                    <a:lnTo>
                      <a:pt x="115" y="176"/>
                    </a:lnTo>
                    <a:lnTo>
                      <a:pt x="157" y="203"/>
                    </a:lnTo>
                    <a:lnTo>
                      <a:pt x="186" y="224"/>
                    </a:lnTo>
                    <a:lnTo>
                      <a:pt x="183" y="269"/>
                    </a:lnTo>
                    <a:lnTo>
                      <a:pt x="154" y="294"/>
                    </a:lnTo>
                    <a:lnTo>
                      <a:pt x="124" y="321"/>
                    </a:lnTo>
                    <a:lnTo>
                      <a:pt x="124" y="367"/>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0" name="Freeform 1846">
                <a:extLst>
                  <a:ext uri="{FF2B5EF4-FFF2-40B4-BE49-F238E27FC236}">
                    <a16:creationId xmlns:a16="http://schemas.microsoft.com/office/drawing/2014/main" id="{E72BCE25-D486-4C4C-BD7B-5BAE95C74D4B}"/>
                  </a:ext>
                </a:extLst>
              </p:cNvPr>
              <p:cNvSpPr>
                <a:spLocks noChangeAspect="1"/>
              </p:cNvSpPr>
              <p:nvPr/>
            </p:nvSpPr>
            <p:spPr bwMode="auto">
              <a:xfrm>
                <a:off x="4487442" y="3377259"/>
                <a:ext cx="249825" cy="249765"/>
              </a:xfrm>
              <a:custGeom>
                <a:avLst/>
                <a:gdLst>
                  <a:gd name="T0" fmla="*/ 0 w 200"/>
                  <a:gd name="T1" fmla="*/ 0 h 228"/>
                  <a:gd name="T2" fmla="*/ 0 w 200"/>
                  <a:gd name="T3" fmla="*/ 0 h 228"/>
                  <a:gd name="T4" fmla="*/ 0 w 200"/>
                  <a:gd name="T5" fmla="*/ 0 h 228"/>
                  <a:gd name="T6" fmla="*/ 0 w 200"/>
                  <a:gd name="T7" fmla="*/ 0 h 228"/>
                  <a:gd name="T8" fmla="*/ 0 w 200"/>
                  <a:gd name="T9" fmla="*/ 0 h 228"/>
                  <a:gd name="T10" fmla="*/ 0 w 200"/>
                  <a:gd name="T11" fmla="*/ 0 h 228"/>
                  <a:gd name="T12" fmla="*/ 0 w 200"/>
                  <a:gd name="T13" fmla="*/ 0 h 228"/>
                  <a:gd name="T14" fmla="*/ 0 w 200"/>
                  <a:gd name="T15" fmla="*/ 0 h 228"/>
                  <a:gd name="T16" fmla="*/ 0 w 200"/>
                  <a:gd name="T17" fmla="*/ 0 h 228"/>
                  <a:gd name="T18" fmla="*/ 0 w 200"/>
                  <a:gd name="T19" fmla="*/ 0 h 228"/>
                  <a:gd name="T20" fmla="*/ 0 w 200"/>
                  <a:gd name="T21" fmla="*/ 0 h 228"/>
                  <a:gd name="T22" fmla="*/ 0 w 200"/>
                  <a:gd name="T23" fmla="*/ 0 h 228"/>
                  <a:gd name="T24" fmla="*/ 0 w 200"/>
                  <a:gd name="T25" fmla="*/ 0 h 228"/>
                  <a:gd name="T26" fmla="*/ 0 w 200"/>
                  <a:gd name="T27" fmla="*/ 0 h 228"/>
                  <a:gd name="T28" fmla="*/ 0 w 200"/>
                  <a:gd name="T29" fmla="*/ 0 h 228"/>
                  <a:gd name="T30" fmla="*/ 0 w 200"/>
                  <a:gd name="T31" fmla="*/ 0 h 228"/>
                  <a:gd name="T32" fmla="*/ 0 w 200"/>
                  <a:gd name="T33" fmla="*/ 0 h 228"/>
                  <a:gd name="T34" fmla="*/ 0 w 200"/>
                  <a:gd name="T35" fmla="*/ 0 h 2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0"/>
                  <a:gd name="T55" fmla="*/ 0 h 228"/>
                  <a:gd name="T56" fmla="*/ 200 w 200"/>
                  <a:gd name="T57" fmla="*/ 228 h 2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0" h="228">
                    <a:moveTo>
                      <a:pt x="193" y="228"/>
                    </a:moveTo>
                    <a:lnTo>
                      <a:pt x="142" y="197"/>
                    </a:lnTo>
                    <a:lnTo>
                      <a:pt x="91" y="166"/>
                    </a:lnTo>
                    <a:lnTo>
                      <a:pt x="47" y="125"/>
                    </a:lnTo>
                    <a:lnTo>
                      <a:pt x="0" y="85"/>
                    </a:lnTo>
                    <a:lnTo>
                      <a:pt x="15" y="69"/>
                    </a:lnTo>
                    <a:lnTo>
                      <a:pt x="38" y="34"/>
                    </a:lnTo>
                    <a:lnTo>
                      <a:pt x="60" y="0"/>
                    </a:lnTo>
                    <a:lnTo>
                      <a:pt x="88" y="0"/>
                    </a:lnTo>
                    <a:lnTo>
                      <a:pt x="102" y="55"/>
                    </a:lnTo>
                    <a:lnTo>
                      <a:pt x="114" y="66"/>
                    </a:lnTo>
                    <a:lnTo>
                      <a:pt x="136" y="54"/>
                    </a:lnTo>
                    <a:lnTo>
                      <a:pt x="148" y="51"/>
                    </a:lnTo>
                    <a:lnTo>
                      <a:pt x="150" y="101"/>
                    </a:lnTo>
                    <a:lnTo>
                      <a:pt x="148" y="110"/>
                    </a:lnTo>
                    <a:lnTo>
                      <a:pt x="181" y="137"/>
                    </a:lnTo>
                    <a:lnTo>
                      <a:pt x="200" y="161"/>
                    </a:lnTo>
                    <a:lnTo>
                      <a:pt x="193" y="22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1" name="Freeform 1917">
                <a:extLst>
                  <a:ext uri="{FF2B5EF4-FFF2-40B4-BE49-F238E27FC236}">
                    <a16:creationId xmlns:a16="http://schemas.microsoft.com/office/drawing/2014/main" id="{990BF2B8-EFBF-4B8B-883C-AB3C672A2E24}"/>
                  </a:ext>
                </a:extLst>
              </p:cNvPr>
              <p:cNvSpPr>
                <a:spLocks noChangeAspect="1"/>
              </p:cNvSpPr>
              <p:nvPr/>
            </p:nvSpPr>
            <p:spPr bwMode="auto">
              <a:xfrm>
                <a:off x="5877923" y="4913606"/>
                <a:ext cx="805360" cy="717348"/>
              </a:xfrm>
              <a:custGeom>
                <a:avLst/>
                <a:gdLst>
                  <a:gd name="T0" fmla="*/ 0 w 652"/>
                  <a:gd name="T1" fmla="*/ 0 h 657"/>
                  <a:gd name="T2" fmla="*/ 0 w 652"/>
                  <a:gd name="T3" fmla="*/ 0 h 657"/>
                  <a:gd name="T4" fmla="*/ 0 w 652"/>
                  <a:gd name="T5" fmla="*/ 0 h 657"/>
                  <a:gd name="T6" fmla="*/ 0 w 652"/>
                  <a:gd name="T7" fmla="*/ 0 h 657"/>
                  <a:gd name="T8" fmla="*/ 0 w 652"/>
                  <a:gd name="T9" fmla="*/ 0 h 657"/>
                  <a:gd name="T10" fmla="*/ 0 w 652"/>
                  <a:gd name="T11" fmla="*/ 0 h 657"/>
                  <a:gd name="T12" fmla="*/ 0 w 652"/>
                  <a:gd name="T13" fmla="*/ 0 h 657"/>
                  <a:gd name="T14" fmla="*/ 0 w 652"/>
                  <a:gd name="T15" fmla="*/ 0 h 657"/>
                  <a:gd name="T16" fmla="*/ 0 w 652"/>
                  <a:gd name="T17" fmla="*/ 0 h 657"/>
                  <a:gd name="T18" fmla="*/ 0 w 652"/>
                  <a:gd name="T19" fmla="*/ 0 h 657"/>
                  <a:gd name="T20" fmla="*/ 0 w 652"/>
                  <a:gd name="T21" fmla="*/ 0 h 657"/>
                  <a:gd name="T22" fmla="*/ 0 w 652"/>
                  <a:gd name="T23" fmla="*/ 0 h 657"/>
                  <a:gd name="T24" fmla="*/ 0 w 652"/>
                  <a:gd name="T25" fmla="*/ 0 h 657"/>
                  <a:gd name="T26" fmla="*/ 0 w 652"/>
                  <a:gd name="T27" fmla="*/ 0 h 657"/>
                  <a:gd name="T28" fmla="*/ 0 w 652"/>
                  <a:gd name="T29" fmla="*/ 0 h 657"/>
                  <a:gd name="T30" fmla="*/ 0 w 652"/>
                  <a:gd name="T31" fmla="*/ 0 h 657"/>
                  <a:gd name="T32" fmla="*/ 0 w 652"/>
                  <a:gd name="T33" fmla="*/ 0 h 657"/>
                  <a:gd name="T34" fmla="*/ 0 w 652"/>
                  <a:gd name="T35" fmla="*/ 0 h 657"/>
                  <a:gd name="T36" fmla="*/ 0 w 652"/>
                  <a:gd name="T37" fmla="*/ 0 h 657"/>
                  <a:gd name="T38" fmla="*/ 0 w 652"/>
                  <a:gd name="T39" fmla="*/ 0 h 657"/>
                  <a:gd name="T40" fmla="*/ 0 w 652"/>
                  <a:gd name="T41" fmla="*/ 0 h 657"/>
                  <a:gd name="T42" fmla="*/ 0 w 652"/>
                  <a:gd name="T43" fmla="*/ 0 h 657"/>
                  <a:gd name="T44" fmla="*/ 0 w 652"/>
                  <a:gd name="T45" fmla="*/ 0 h 657"/>
                  <a:gd name="T46" fmla="*/ 0 w 652"/>
                  <a:gd name="T47" fmla="*/ 0 h 657"/>
                  <a:gd name="T48" fmla="*/ 0 w 652"/>
                  <a:gd name="T49" fmla="*/ 0 h 657"/>
                  <a:gd name="T50" fmla="*/ 0 w 652"/>
                  <a:gd name="T51" fmla="*/ 0 h 657"/>
                  <a:gd name="T52" fmla="*/ 0 w 652"/>
                  <a:gd name="T53" fmla="*/ 0 h 657"/>
                  <a:gd name="T54" fmla="*/ 0 w 652"/>
                  <a:gd name="T55" fmla="*/ 0 h 657"/>
                  <a:gd name="T56" fmla="*/ 0 w 652"/>
                  <a:gd name="T57" fmla="*/ 0 h 657"/>
                  <a:gd name="T58" fmla="*/ 0 w 652"/>
                  <a:gd name="T59" fmla="*/ 0 h 657"/>
                  <a:gd name="T60" fmla="*/ 0 w 652"/>
                  <a:gd name="T61" fmla="*/ 0 h 657"/>
                  <a:gd name="T62" fmla="*/ 0 w 652"/>
                  <a:gd name="T63" fmla="*/ 0 h 657"/>
                  <a:gd name="T64" fmla="*/ 0 w 652"/>
                  <a:gd name="T65" fmla="*/ 0 h 657"/>
                  <a:gd name="T66" fmla="*/ 0 w 652"/>
                  <a:gd name="T67" fmla="*/ 0 h 657"/>
                  <a:gd name="T68" fmla="*/ 0 w 652"/>
                  <a:gd name="T69" fmla="*/ 0 h 657"/>
                  <a:gd name="T70" fmla="*/ 0 w 652"/>
                  <a:gd name="T71" fmla="*/ 0 h 657"/>
                  <a:gd name="T72" fmla="*/ 0 w 652"/>
                  <a:gd name="T73" fmla="*/ 0 h 657"/>
                  <a:gd name="T74" fmla="*/ 0 w 652"/>
                  <a:gd name="T75" fmla="*/ 0 h 657"/>
                  <a:gd name="T76" fmla="*/ 0 w 652"/>
                  <a:gd name="T77" fmla="*/ 0 h 657"/>
                  <a:gd name="T78" fmla="*/ 0 w 652"/>
                  <a:gd name="T79" fmla="*/ 0 h 657"/>
                  <a:gd name="T80" fmla="*/ 0 w 652"/>
                  <a:gd name="T81" fmla="*/ 0 h 657"/>
                  <a:gd name="T82" fmla="*/ 0 w 652"/>
                  <a:gd name="T83" fmla="*/ 0 h 657"/>
                  <a:gd name="T84" fmla="*/ 0 w 652"/>
                  <a:gd name="T85" fmla="*/ 0 h 657"/>
                  <a:gd name="T86" fmla="*/ 0 w 652"/>
                  <a:gd name="T87" fmla="*/ 0 h 657"/>
                  <a:gd name="T88" fmla="*/ 0 w 652"/>
                  <a:gd name="T89" fmla="*/ 0 h 657"/>
                  <a:gd name="T90" fmla="*/ 0 w 652"/>
                  <a:gd name="T91" fmla="*/ 0 h 657"/>
                  <a:gd name="T92" fmla="*/ 0 w 652"/>
                  <a:gd name="T93" fmla="*/ 0 h 6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52"/>
                  <a:gd name="T142" fmla="*/ 0 h 657"/>
                  <a:gd name="T143" fmla="*/ 652 w 652"/>
                  <a:gd name="T144" fmla="*/ 657 h 6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52" h="657">
                    <a:moveTo>
                      <a:pt x="387" y="430"/>
                    </a:moveTo>
                    <a:lnTo>
                      <a:pt x="388" y="354"/>
                    </a:lnTo>
                    <a:lnTo>
                      <a:pt x="391" y="278"/>
                    </a:lnTo>
                    <a:lnTo>
                      <a:pt x="439" y="278"/>
                    </a:lnTo>
                    <a:lnTo>
                      <a:pt x="441" y="225"/>
                    </a:lnTo>
                    <a:lnTo>
                      <a:pt x="442" y="175"/>
                    </a:lnTo>
                    <a:lnTo>
                      <a:pt x="444" y="124"/>
                    </a:lnTo>
                    <a:lnTo>
                      <a:pt x="445" y="73"/>
                    </a:lnTo>
                    <a:lnTo>
                      <a:pt x="502" y="67"/>
                    </a:lnTo>
                    <a:lnTo>
                      <a:pt x="558" y="61"/>
                    </a:lnTo>
                    <a:lnTo>
                      <a:pt x="576" y="81"/>
                    </a:lnTo>
                    <a:lnTo>
                      <a:pt x="615" y="58"/>
                    </a:lnTo>
                    <a:lnTo>
                      <a:pt x="652" y="45"/>
                    </a:lnTo>
                    <a:lnTo>
                      <a:pt x="599" y="28"/>
                    </a:lnTo>
                    <a:lnTo>
                      <a:pt x="566" y="36"/>
                    </a:lnTo>
                    <a:lnTo>
                      <a:pt x="493" y="45"/>
                    </a:lnTo>
                    <a:lnTo>
                      <a:pt x="421" y="54"/>
                    </a:lnTo>
                    <a:lnTo>
                      <a:pt x="375" y="43"/>
                    </a:lnTo>
                    <a:lnTo>
                      <a:pt x="330" y="33"/>
                    </a:lnTo>
                    <a:lnTo>
                      <a:pt x="323" y="22"/>
                    </a:lnTo>
                    <a:lnTo>
                      <a:pt x="266" y="21"/>
                    </a:lnTo>
                    <a:lnTo>
                      <a:pt x="211" y="18"/>
                    </a:lnTo>
                    <a:lnTo>
                      <a:pt x="154" y="16"/>
                    </a:lnTo>
                    <a:lnTo>
                      <a:pt x="99" y="15"/>
                    </a:lnTo>
                    <a:lnTo>
                      <a:pt x="61" y="0"/>
                    </a:lnTo>
                    <a:lnTo>
                      <a:pt x="3" y="15"/>
                    </a:lnTo>
                    <a:lnTo>
                      <a:pt x="0" y="46"/>
                    </a:lnTo>
                    <a:lnTo>
                      <a:pt x="33" y="113"/>
                    </a:lnTo>
                    <a:lnTo>
                      <a:pt x="66" y="181"/>
                    </a:lnTo>
                    <a:lnTo>
                      <a:pt x="97" y="248"/>
                    </a:lnTo>
                    <a:lnTo>
                      <a:pt x="130" y="315"/>
                    </a:lnTo>
                    <a:lnTo>
                      <a:pt x="135" y="342"/>
                    </a:lnTo>
                    <a:lnTo>
                      <a:pt x="124" y="340"/>
                    </a:lnTo>
                    <a:lnTo>
                      <a:pt x="133" y="396"/>
                    </a:lnTo>
                    <a:lnTo>
                      <a:pt x="142" y="452"/>
                    </a:lnTo>
                    <a:lnTo>
                      <a:pt x="149" y="509"/>
                    </a:lnTo>
                    <a:lnTo>
                      <a:pt x="157" y="566"/>
                    </a:lnTo>
                    <a:lnTo>
                      <a:pt x="184" y="603"/>
                    </a:lnTo>
                    <a:lnTo>
                      <a:pt x="212" y="640"/>
                    </a:lnTo>
                    <a:lnTo>
                      <a:pt x="239" y="610"/>
                    </a:lnTo>
                    <a:lnTo>
                      <a:pt x="254" y="646"/>
                    </a:lnTo>
                    <a:lnTo>
                      <a:pt x="327" y="657"/>
                    </a:lnTo>
                    <a:lnTo>
                      <a:pt x="367" y="636"/>
                    </a:lnTo>
                    <a:lnTo>
                      <a:pt x="372" y="585"/>
                    </a:lnTo>
                    <a:lnTo>
                      <a:pt x="376" y="533"/>
                    </a:lnTo>
                    <a:lnTo>
                      <a:pt x="382" y="482"/>
                    </a:lnTo>
                    <a:lnTo>
                      <a:pt x="387" y="43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2" name="Freeform 1919">
                <a:extLst>
                  <a:ext uri="{FF2B5EF4-FFF2-40B4-BE49-F238E27FC236}">
                    <a16:creationId xmlns:a16="http://schemas.microsoft.com/office/drawing/2014/main" id="{1B27FCE6-EA14-478A-B93A-C37C6A4958E1}"/>
                  </a:ext>
                </a:extLst>
              </p:cNvPr>
              <p:cNvSpPr>
                <a:spLocks noChangeAspect="1"/>
              </p:cNvSpPr>
              <p:nvPr/>
            </p:nvSpPr>
            <p:spPr bwMode="auto">
              <a:xfrm>
                <a:off x="6357852" y="4962977"/>
                <a:ext cx="548963" cy="543093"/>
              </a:xfrm>
              <a:custGeom>
                <a:avLst/>
                <a:gdLst>
                  <a:gd name="T0" fmla="*/ 0 w 448"/>
                  <a:gd name="T1" fmla="*/ 0 h 498"/>
                  <a:gd name="T2" fmla="*/ 0 w 448"/>
                  <a:gd name="T3" fmla="*/ 0 h 498"/>
                  <a:gd name="T4" fmla="*/ 0 w 448"/>
                  <a:gd name="T5" fmla="*/ 0 h 498"/>
                  <a:gd name="T6" fmla="*/ 0 w 448"/>
                  <a:gd name="T7" fmla="*/ 0 h 498"/>
                  <a:gd name="T8" fmla="*/ 0 w 448"/>
                  <a:gd name="T9" fmla="*/ 0 h 498"/>
                  <a:gd name="T10" fmla="*/ 0 w 448"/>
                  <a:gd name="T11" fmla="*/ 0 h 498"/>
                  <a:gd name="T12" fmla="*/ 0 w 448"/>
                  <a:gd name="T13" fmla="*/ 0 h 498"/>
                  <a:gd name="T14" fmla="*/ 0 w 448"/>
                  <a:gd name="T15" fmla="*/ 0 h 498"/>
                  <a:gd name="T16" fmla="*/ 0 w 448"/>
                  <a:gd name="T17" fmla="*/ 0 h 498"/>
                  <a:gd name="T18" fmla="*/ 0 w 448"/>
                  <a:gd name="T19" fmla="*/ 0 h 498"/>
                  <a:gd name="T20" fmla="*/ 0 w 448"/>
                  <a:gd name="T21" fmla="*/ 0 h 498"/>
                  <a:gd name="T22" fmla="*/ 0 w 448"/>
                  <a:gd name="T23" fmla="*/ 0 h 498"/>
                  <a:gd name="T24" fmla="*/ 0 w 448"/>
                  <a:gd name="T25" fmla="*/ 0 h 498"/>
                  <a:gd name="T26" fmla="*/ 0 w 448"/>
                  <a:gd name="T27" fmla="*/ 0 h 498"/>
                  <a:gd name="T28" fmla="*/ 0 w 448"/>
                  <a:gd name="T29" fmla="*/ 0 h 498"/>
                  <a:gd name="T30" fmla="*/ 0 w 448"/>
                  <a:gd name="T31" fmla="*/ 0 h 498"/>
                  <a:gd name="T32" fmla="*/ 0 w 448"/>
                  <a:gd name="T33" fmla="*/ 0 h 498"/>
                  <a:gd name="T34" fmla="*/ 0 w 448"/>
                  <a:gd name="T35" fmla="*/ 0 h 498"/>
                  <a:gd name="T36" fmla="*/ 0 w 448"/>
                  <a:gd name="T37" fmla="*/ 0 h 498"/>
                  <a:gd name="T38" fmla="*/ 0 w 448"/>
                  <a:gd name="T39" fmla="*/ 0 h 498"/>
                  <a:gd name="T40" fmla="*/ 0 w 448"/>
                  <a:gd name="T41" fmla="*/ 0 h 498"/>
                  <a:gd name="T42" fmla="*/ 0 w 448"/>
                  <a:gd name="T43" fmla="*/ 0 h 498"/>
                  <a:gd name="T44" fmla="*/ 0 w 448"/>
                  <a:gd name="T45" fmla="*/ 0 h 498"/>
                  <a:gd name="T46" fmla="*/ 0 w 448"/>
                  <a:gd name="T47" fmla="*/ 0 h 498"/>
                  <a:gd name="T48" fmla="*/ 0 w 448"/>
                  <a:gd name="T49" fmla="*/ 0 h 498"/>
                  <a:gd name="T50" fmla="*/ 0 w 448"/>
                  <a:gd name="T51" fmla="*/ 0 h 498"/>
                  <a:gd name="T52" fmla="*/ 0 w 448"/>
                  <a:gd name="T53" fmla="*/ 0 h 498"/>
                  <a:gd name="T54" fmla="*/ 0 w 448"/>
                  <a:gd name="T55" fmla="*/ 0 h 498"/>
                  <a:gd name="T56" fmla="*/ 0 w 448"/>
                  <a:gd name="T57" fmla="*/ 0 h 498"/>
                  <a:gd name="T58" fmla="*/ 0 w 448"/>
                  <a:gd name="T59" fmla="*/ 0 h 498"/>
                  <a:gd name="T60" fmla="*/ 0 w 448"/>
                  <a:gd name="T61" fmla="*/ 0 h 498"/>
                  <a:gd name="T62" fmla="*/ 0 w 448"/>
                  <a:gd name="T63" fmla="*/ 0 h 498"/>
                  <a:gd name="T64" fmla="*/ 0 w 448"/>
                  <a:gd name="T65" fmla="*/ 0 h 498"/>
                  <a:gd name="T66" fmla="*/ 0 w 448"/>
                  <a:gd name="T67" fmla="*/ 0 h 498"/>
                  <a:gd name="T68" fmla="*/ 0 w 448"/>
                  <a:gd name="T69" fmla="*/ 0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8"/>
                  <a:gd name="T106" fmla="*/ 0 h 498"/>
                  <a:gd name="T107" fmla="*/ 448 w 448"/>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8" h="498">
                    <a:moveTo>
                      <a:pt x="0" y="385"/>
                    </a:moveTo>
                    <a:lnTo>
                      <a:pt x="1" y="309"/>
                    </a:lnTo>
                    <a:lnTo>
                      <a:pt x="4" y="233"/>
                    </a:lnTo>
                    <a:lnTo>
                      <a:pt x="52" y="233"/>
                    </a:lnTo>
                    <a:lnTo>
                      <a:pt x="54" y="180"/>
                    </a:lnTo>
                    <a:lnTo>
                      <a:pt x="55" y="130"/>
                    </a:lnTo>
                    <a:lnTo>
                      <a:pt x="57" y="79"/>
                    </a:lnTo>
                    <a:lnTo>
                      <a:pt x="58" y="28"/>
                    </a:lnTo>
                    <a:lnTo>
                      <a:pt x="115" y="22"/>
                    </a:lnTo>
                    <a:lnTo>
                      <a:pt x="171" y="16"/>
                    </a:lnTo>
                    <a:lnTo>
                      <a:pt x="189" y="36"/>
                    </a:lnTo>
                    <a:lnTo>
                      <a:pt x="228" y="13"/>
                    </a:lnTo>
                    <a:lnTo>
                      <a:pt x="265" y="0"/>
                    </a:lnTo>
                    <a:lnTo>
                      <a:pt x="292" y="54"/>
                    </a:lnTo>
                    <a:lnTo>
                      <a:pt x="321" y="107"/>
                    </a:lnTo>
                    <a:lnTo>
                      <a:pt x="357" y="136"/>
                    </a:lnTo>
                    <a:lnTo>
                      <a:pt x="365" y="148"/>
                    </a:lnTo>
                    <a:lnTo>
                      <a:pt x="377" y="162"/>
                    </a:lnTo>
                    <a:lnTo>
                      <a:pt x="394" y="209"/>
                    </a:lnTo>
                    <a:lnTo>
                      <a:pt x="436" y="228"/>
                    </a:lnTo>
                    <a:lnTo>
                      <a:pt x="448" y="239"/>
                    </a:lnTo>
                    <a:lnTo>
                      <a:pt x="445" y="242"/>
                    </a:lnTo>
                    <a:lnTo>
                      <a:pt x="380" y="285"/>
                    </a:lnTo>
                    <a:lnTo>
                      <a:pt x="333" y="327"/>
                    </a:lnTo>
                    <a:lnTo>
                      <a:pt x="307" y="374"/>
                    </a:lnTo>
                    <a:lnTo>
                      <a:pt x="277" y="394"/>
                    </a:lnTo>
                    <a:lnTo>
                      <a:pt x="251" y="439"/>
                    </a:lnTo>
                    <a:lnTo>
                      <a:pt x="179" y="430"/>
                    </a:lnTo>
                    <a:lnTo>
                      <a:pt x="140" y="415"/>
                    </a:lnTo>
                    <a:lnTo>
                      <a:pt x="116" y="452"/>
                    </a:lnTo>
                    <a:lnTo>
                      <a:pt x="92" y="488"/>
                    </a:lnTo>
                    <a:lnTo>
                      <a:pt x="40" y="498"/>
                    </a:lnTo>
                    <a:lnTo>
                      <a:pt x="24" y="491"/>
                    </a:lnTo>
                    <a:lnTo>
                      <a:pt x="33" y="437"/>
                    </a:lnTo>
                    <a:lnTo>
                      <a:pt x="0" y="385"/>
                    </a:lnTo>
                    <a:close/>
                  </a:path>
                </a:pathLst>
              </a:custGeom>
              <a:solidFill>
                <a:srgbClr val="FFC0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3" name="Freeform 1921">
                <a:extLst>
                  <a:ext uri="{FF2B5EF4-FFF2-40B4-BE49-F238E27FC236}">
                    <a16:creationId xmlns:a16="http://schemas.microsoft.com/office/drawing/2014/main" id="{192DBF52-5A06-48FA-ABB0-6E581158633F}"/>
                  </a:ext>
                </a:extLst>
              </p:cNvPr>
              <p:cNvSpPr>
                <a:spLocks noChangeAspect="1"/>
              </p:cNvSpPr>
              <p:nvPr/>
            </p:nvSpPr>
            <p:spPr bwMode="auto">
              <a:xfrm>
                <a:off x="6752317" y="5616432"/>
                <a:ext cx="131489" cy="119073"/>
              </a:xfrm>
              <a:custGeom>
                <a:avLst/>
                <a:gdLst>
                  <a:gd name="T0" fmla="*/ 0 w 106"/>
                  <a:gd name="T1" fmla="*/ 0 h 109"/>
                  <a:gd name="T2" fmla="*/ 0 w 106"/>
                  <a:gd name="T3" fmla="*/ 0 h 109"/>
                  <a:gd name="T4" fmla="*/ 0 w 106"/>
                  <a:gd name="T5" fmla="*/ 0 h 109"/>
                  <a:gd name="T6" fmla="*/ 0 w 106"/>
                  <a:gd name="T7" fmla="*/ 0 h 109"/>
                  <a:gd name="T8" fmla="*/ 0 w 106"/>
                  <a:gd name="T9" fmla="*/ 0 h 109"/>
                  <a:gd name="T10" fmla="*/ 0 w 106"/>
                  <a:gd name="T11" fmla="*/ 0 h 109"/>
                  <a:gd name="T12" fmla="*/ 0 w 106"/>
                  <a:gd name="T13" fmla="*/ 0 h 109"/>
                  <a:gd name="T14" fmla="*/ 0 w 106"/>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106"/>
                  <a:gd name="T25" fmla="*/ 0 h 109"/>
                  <a:gd name="T26" fmla="*/ 106 w 10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6" h="109">
                    <a:moveTo>
                      <a:pt x="44" y="14"/>
                    </a:moveTo>
                    <a:lnTo>
                      <a:pt x="0" y="61"/>
                    </a:lnTo>
                    <a:lnTo>
                      <a:pt x="33" y="109"/>
                    </a:lnTo>
                    <a:lnTo>
                      <a:pt x="50" y="94"/>
                    </a:lnTo>
                    <a:lnTo>
                      <a:pt x="97" y="60"/>
                    </a:lnTo>
                    <a:lnTo>
                      <a:pt x="106" y="26"/>
                    </a:lnTo>
                    <a:lnTo>
                      <a:pt x="64" y="0"/>
                    </a:lnTo>
                    <a:lnTo>
                      <a:pt x="44" y="14"/>
                    </a:lnTo>
                    <a:close/>
                  </a:path>
                </a:pathLst>
              </a:custGeom>
              <a:solidFill>
                <a:srgbClr val="FF66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4" name="Freeform 1922">
                <a:extLst>
                  <a:ext uri="{FF2B5EF4-FFF2-40B4-BE49-F238E27FC236}">
                    <a16:creationId xmlns:a16="http://schemas.microsoft.com/office/drawing/2014/main" id="{70900642-4911-497E-93AB-000BE407628F}"/>
                  </a:ext>
                </a:extLst>
              </p:cNvPr>
              <p:cNvSpPr>
                <a:spLocks noChangeAspect="1"/>
              </p:cNvSpPr>
              <p:nvPr/>
            </p:nvSpPr>
            <p:spPr bwMode="auto">
              <a:xfrm>
                <a:off x="7738470" y="4620274"/>
                <a:ext cx="456921" cy="810286"/>
              </a:xfrm>
              <a:custGeom>
                <a:avLst/>
                <a:gdLst>
                  <a:gd name="T0" fmla="*/ 0 w 370"/>
                  <a:gd name="T1" fmla="*/ 0 h 743"/>
                  <a:gd name="T2" fmla="*/ 0 w 370"/>
                  <a:gd name="T3" fmla="*/ 0 h 743"/>
                  <a:gd name="T4" fmla="*/ 0 w 370"/>
                  <a:gd name="T5" fmla="*/ 0 h 743"/>
                  <a:gd name="T6" fmla="*/ 0 w 370"/>
                  <a:gd name="T7" fmla="*/ 0 h 743"/>
                  <a:gd name="T8" fmla="*/ 0 w 370"/>
                  <a:gd name="T9" fmla="*/ 0 h 743"/>
                  <a:gd name="T10" fmla="*/ 0 w 370"/>
                  <a:gd name="T11" fmla="*/ 0 h 743"/>
                  <a:gd name="T12" fmla="*/ 0 w 370"/>
                  <a:gd name="T13" fmla="*/ 0 h 743"/>
                  <a:gd name="T14" fmla="*/ 0 w 370"/>
                  <a:gd name="T15" fmla="*/ 0 h 743"/>
                  <a:gd name="T16" fmla="*/ 0 w 370"/>
                  <a:gd name="T17" fmla="*/ 0 h 743"/>
                  <a:gd name="T18" fmla="*/ 0 w 370"/>
                  <a:gd name="T19" fmla="*/ 0 h 743"/>
                  <a:gd name="T20" fmla="*/ 0 w 370"/>
                  <a:gd name="T21" fmla="*/ 0 h 743"/>
                  <a:gd name="T22" fmla="*/ 0 w 370"/>
                  <a:gd name="T23" fmla="*/ 0 h 743"/>
                  <a:gd name="T24" fmla="*/ 0 w 370"/>
                  <a:gd name="T25" fmla="*/ 0 h 743"/>
                  <a:gd name="T26" fmla="*/ 0 w 370"/>
                  <a:gd name="T27" fmla="*/ 0 h 743"/>
                  <a:gd name="T28" fmla="*/ 0 w 370"/>
                  <a:gd name="T29" fmla="*/ 0 h 743"/>
                  <a:gd name="T30" fmla="*/ 0 w 370"/>
                  <a:gd name="T31" fmla="*/ 0 h 743"/>
                  <a:gd name="T32" fmla="*/ 0 w 370"/>
                  <a:gd name="T33" fmla="*/ 0 h 743"/>
                  <a:gd name="T34" fmla="*/ 0 w 370"/>
                  <a:gd name="T35" fmla="*/ 0 h 743"/>
                  <a:gd name="T36" fmla="*/ 0 w 370"/>
                  <a:gd name="T37" fmla="*/ 0 h 743"/>
                  <a:gd name="T38" fmla="*/ 0 w 370"/>
                  <a:gd name="T39" fmla="*/ 0 h 743"/>
                  <a:gd name="T40" fmla="*/ 0 w 370"/>
                  <a:gd name="T41" fmla="*/ 0 h 743"/>
                  <a:gd name="T42" fmla="*/ 0 w 370"/>
                  <a:gd name="T43" fmla="*/ 0 h 743"/>
                  <a:gd name="T44" fmla="*/ 0 w 370"/>
                  <a:gd name="T45" fmla="*/ 0 h 743"/>
                  <a:gd name="T46" fmla="*/ 0 w 370"/>
                  <a:gd name="T47" fmla="*/ 0 h 743"/>
                  <a:gd name="T48" fmla="*/ 0 w 370"/>
                  <a:gd name="T49" fmla="*/ 0 h 743"/>
                  <a:gd name="T50" fmla="*/ 0 w 370"/>
                  <a:gd name="T51" fmla="*/ 0 h 743"/>
                  <a:gd name="T52" fmla="*/ 0 w 370"/>
                  <a:gd name="T53" fmla="*/ 0 h 743"/>
                  <a:gd name="T54" fmla="*/ 0 w 370"/>
                  <a:gd name="T55" fmla="*/ 0 h 743"/>
                  <a:gd name="T56" fmla="*/ 0 w 370"/>
                  <a:gd name="T57" fmla="*/ 0 h 743"/>
                  <a:gd name="T58" fmla="*/ 0 w 370"/>
                  <a:gd name="T59" fmla="*/ 0 h 743"/>
                  <a:gd name="T60" fmla="*/ 0 w 370"/>
                  <a:gd name="T61" fmla="*/ 0 h 743"/>
                  <a:gd name="T62" fmla="*/ 0 w 370"/>
                  <a:gd name="T63" fmla="*/ 0 h 743"/>
                  <a:gd name="T64" fmla="*/ 0 w 370"/>
                  <a:gd name="T65" fmla="*/ 0 h 743"/>
                  <a:gd name="T66" fmla="*/ 0 w 370"/>
                  <a:gd name="T67" fmla="*/ 0 h 743"/>
                  <a:gd name="T68" fmla="*/ 0 w 370"/>
                  <a:gd name="T69" fmla="*/ 0 h 743"/>
                  <a:gd name="T70" fmla="*/ 0 w 370"/>
                  <a:gd name="T71" fmla="*/ 0 h 743"/>
                  <a:gd name="T72" fmla="*/ 0 w 370"/>
                  <a:gd name="T73" fmla="*/ 0 h 743"/>
                  <a:gd name="T74" fmla="*/ 0 w 370"/>
                  <a:gd name="T75" fmla="*/ 0 h 743"/>
                  <a:gd name="T76" fmla="*/ 0 w 370"/>
                  <a:gd name="T77" fmla="*/ 0 h 743"/>
                  <a:gd name="T78" fmla="*/ 0 w 370"/>
                  <a:gd name="T79" fmla="*/ 0 h 743"/>
                  <a:gd name="T80" fmla="*/ 0 w 370"/>
                  <a:gd name="T81" fmla="*/ 0 h 743"/>
                  <a:gd name="T82" fmla="*/ 0 w 370"/>
                  <a:gd name="T83" fmla="*/ 0 h 743"/>
                  <a:gd name="T84" fmla="*/ 0 w 370"/>
                  <a:gd name="T85" fmla="*/ 0 h 743"/>
                  <a:gd name="T86" fmla="*/ 0 w 370"/>
                  <a:gd name="T87" fmla="*/ 0 h 743"/>
                  <a:gd name="T88" fmla="*/ 0 w 370"/>
                  <a:gd name="T89" fmla="*/ 0 h 743"/>
                  <a:gd name="T90" fmla="*/ 0 w 370"/>
                  <a:gd name="T91" fmla="*/ 0 h 74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0"/>
                  <a:gd name="T139" fmla="*/ 0 h 743"/>
                  <a:gd name="T140" fmla="*/ 370 w 370"/>
                  <a:gd name="T141" fmla="*/ 743 h 74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0" h="743">
                    <a:moveTo>
                      <a:pt x="134" y="210"/>
                    </a:moveTo>
                    <a:lnTo>
                      <a:pt x="116" y="213"/>
                    </a:lnTo>
                    <a:lnTo>
                      <a:pt x="73" y="234"/>
                    </a:lnTo>
                    <a:lnTo>
                      <a:pt x="61" y="279"/>
                    </a:lnTo>
                    <a:lnTo>
                      <a:pt x="49" y="324"/>
                    </a:lnTo>
                    <a:lnTo>
                      <a:pt x="56" y="379"/>
                    </a:lnTo>
                    <a:lnTo>
                      <a:pt x="64" y="436"/>
                    </a:lnTo>
                    <a:lnTo>
                      <a:pt x="39" y="473"/>
                    </a:lnTo>
                    <a:lnTo>
                      <a:pt x="13" y="510"/>
                    </a:lnTo>
                    <a:lnTo>
                      <a:pt x="0" y="585"/>
                    </a:lnTo>
                    <a:lnTo>
                      <a:pt x="10" y="645"/>
                    </a:lnTo>
                    <a:lnTo>
                      <a:pt x="27" y="716"/>
                    </a:lnTo>
                    <a:lnTo>
                      <a:pt x="91" y="743"/>
                    </a:lnTo>
                    <a:lnTo>
                      <a:pt x="133" y="722"/>
                    </a:lnTo>
                    <a:lnTo>
                      <a:pt x="174" y="700"/>
                    </a:lnTo>
                    <a:lnTo>
                      <a:pt x="192" y="649"/>
                    </a:lnTo>
                    <a:lnTo>
                      <a:pt x="210" y="600"/>
                    </a:lnTo>
                    <a:lnTo>
                      <a:pt x="227" y="549"/>
                    </a:lnTo>
                    <a:lnTo>
                      <a:pt x="245" y="498"/>
                    </a:lnTo>
                    <a:lnTo>
                      <a:pt x="262" y="448"/>
                    </a:lnTo>
                    <a:lnTo>
                      <a:pt x="279" y="398"/>
                    </a:lnTo>
                    <a:lnTo>
                      <a:pt x="297" y="348"/>
                    </a:lnTo>
                    <a:lnTo>
                      <a:pt x="313" y="297"/>
                    </a:lnTo>
                    <a:lnTo>
                      <a:pt x="333" y="263"/>
                    </a:lnTo>
                    <a:lnTo>
                      <a:pt x="333" y="185"/>
                    </a:lnTo>
                    <a:lnTo>
                      <a:pt x="359" y="207"/>
                    </a:lnTo>
                    <a:lnTo>
                      <a:pt x="370" y="178"/>
                    </a:lnTo>
                    <a:lnTo>
                      <a:pt x="355" y="109"/>
                    </a:lnTo>
                    <a:lnTo>
                      <a:pt x="339" y="39"/>
                    </a:lnTo>
                    <a:lnTo>
                      <a:pt x="324" y="1"/>
                    </a:lnTo>
                    <a:lnTo>
                      <a:pt x="315" y="0"/>
                    </a:lnTo>
                    <a:lnTo>
                      <a:pt x="300" y="18"/>
                    </a:lnTo>
                    <a:lnTo>
                      <a:pt x="291" y="73"/>
                    </a:lnTo>
                    <a:lnTo>
                      <a:pt x="271" y="84"/>
                    </a:lnTo>
                    <a:lnTo>
                      <a:pt x="264" y="91"/>
                    </a:lnTo>
                    <a:lnTo>
                      <a:pt x="249" y="84"/>
                    </a:lnTo>
                    <a:lnTo>
                      <a:pt x="253" y="113"/>
                    </a:lnTo>
                    <a:lnTo>
                      <a:pt x="243" y="136"/>
                    </a:lnTo>
                    <a:lnTo>
                      <a:pt x="248" y="142"/>
                    </a:lnTo>
                    <a:lnTo>
                      <a:pt x="224" y="158"/>
                    </a:lnTo>
                    <a:lnTo>
                      <a:pt x="225" y="142"/>
                    </a:lnTo>
                    <a:lnTo>
                      <a:pt x="209" y="179"/>
                    </a:lnTo>
                    <a:lnTo>
                      <a:pt x="201" y="182"/>
                    </a:lnTo>
                    <a:lnTo>
                      <a:pt x="191" y="178"/>
                    </a:lnTo>
                    <a:lnTo>
                      <a:pt x="171" y="207"/>
                    </a:lnTo>
                    <a:lnTo>
                      <a:pt x="134" y="210"/>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5" name="Freeform 1923">
                <a:extLst>
                  <a:ext uri="{FF2B5EF4-FFF2-40B4-BE49-F238E27FC236}">
                    <a16:creationId xmlns:a16="http://schemas.microsoft.com/office/drawing/2014/main" id="{D83D8BE9-95E8-4A57-829A-F04FD6EFDEF6}"/>
                  </a:ext>
                </a:extLst>
              </p:cNvPr>
              <p:cNvSpPr>
                <a:spLocks noChangeAspect="1"/>
              </p:cNvSpPr>
              <p:nvPr/>
            </p:nvSpPr>
            <p:spPr bwMode="auto">
              <a:xfrm>
                <a:off x="7136917" y="4457637"/>
                <a:ext cx="187369" cy="464679"/>
              </a:xfrm>
              <a:custGeom>
                <a:avLst/>
                <a:gdLst>
                  <a:gd name="T0" fmla="*/ 0 w 149"/>
                  <a:gd name="T1" fmla="*/ 0 h 427"/>
                  <a:gd name="T2" fmla="*/ 0 w 149"/>
                  <a:gd name="T3" fmla="*/ 0 h 427"/>
                  <a:gd name="T4" fmla="*/ 0 w 149"/>
                  <a:gd name="T5" fmla="*/ 0 h 427"/>
                  <a:gd name="T6" fmla="*/ 0 w 149"/>
                  <a:gd name="T7" fmla="*/ 0 h 427"/>
                  <a:gd name="T8" fmla="*/ 0 w 149"/>
                  <a:gd name="T9" fmla="*/ 0 h 427"/>
                  <a:gd name="T10" fmla="*/ 0 w 149"/>
                  <a:gd name="T11" fmla="*/ 0 h 427"/>
                  <a:gd name="T12" fmla="*/ 0 w 149"/>
                  <a:gd name="T13" fmla="*/ 0 h 427"/>
                  <a:gd name="T14" fmla="*/ 0 w 149"/>
                  <a:gd name="T15" fmla="*/ 0 h 427"/>
                  <a:gd name="T16" fmla="*/ 0 w 149"/>
                  <a:gd name="T17" fmla="*/ 0 h 427"/>
                  <a:gd name="T18" fmla="*/ 0 w 149"/>
                  <a:gd name="T19" fmla="*/ 0 h 427"/>
                  <a:gd name="T20" fmla="*/ 0 w 149"/>
                  <a:gd name="T21" fmla="*/ 0 h 427"/>
                  <a:gd name="T22" fmla="*/ 0 w 149"/>
                  <a:gd name="T23" fmla="*/ 0 h 427"/>
                  <a:gd name="T24" fmla="*/ 0 w 149"/>
                  <a:gd name="T25" fmla="*/ 0 h 427"/>
                  <a:gd name="T26" fmla="*/ 0 w 149"/>
                  <a:gd name="T27" fmla="*/ 0 h 427"/>
                  <a:gd name="T28" fmla="*/ 0 w 149"/>
                  <a:gd name="T29" fmla="*/ 0 h 427"/>
                  <a:gd name="T30" fmla="*/ 0 w 149"/>
                  <a:gd name="T31" fmla="*/ 0 h 427"/>
                  <a:gd name="T32" fmla="*/ 0 w 149"/>
                  <a:gd name="T33" fmla="*/ 0 h 427"/>
                  <a:gd name="T34" fmla="*/ 0 w 149"/>
                  <a:gd name="T35" fmla="*/ 0 h 427"/>
                  <a:gd name="T36" fmla="*/ 0 w 149"/>
                  <a:gd name="T37" fmla="*/ 0 h 427"/>
                  <a:gd name="T38" fmla="*/ 0 w 149"/>
                  <a:gd name="T39" fmla="*/ 0 h 427"/>
                  <a:gd name="T40" fmla="*/ 0 w 149"/>
                  <a:gd name="T41" fmla="*/ 0 h 427"/>
                  <a:gd name="T42" fmla="*/ 0 w 149"/>
                  <a:gd name="T43" fmla="*/ 0 h 427"/>
                  <a:gd name="T44" fmla="*/ 0 w 149"/>
                  <a:gd name="T45" fmla="*/ 0 h 427"/>
                  <a:gd name="T46" fmla="*/ 0 w 149"/>
                  <a:gd name="T47" fmla="*/ 0 h 427"/>
                  <a:gd name="T48" fmla="*/ 0 w 149"/>
                  <a:gd name="T49" fmla="*/ 0 h 427"/>
                  <a:gd name="T50" fmla="*/ 0 w 149"/>
                  <a:gd name="T51" fmla="*/ 0 h 427"/>
                  <a:gd name="T52" fmla="*/ 0 w 149"/>
                  <a:gd name="T53" fmla="*/ 0 h 427"/>
                  <a:gd name="T54" fmla="*/ 0 w 149"/>
                  <a:gd name="T55" fmla="*/ 0 h 427"/>
                  <a:gd name="T56" fmla="*/ 0 w 149"/>
                  <a:gd name="T57" fmla="*/ 0 h 4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9"/>
                  <a:gd name="T88" fmla="*/ 0 h 427"/>
                  <a:gd name="T89" fmla="*/ 149 w 149"/>
                  <a:gd name="T90" fmla="*/ 427 h 4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9" h="427">
                    <a:moveTo>
                      <a:pt x="87" y="300"/>
                    </a:moveTo>
                    <a:lnTo>
                      <a:pt x="69" y="355"/>
                    </a:lnTo>
                    <a:lnTo>
                      <a:pt x="91" y="391"/>
                    </a:lnTo>
                    <a:lnTo>
                      <a:pt x="115" y="427"/>
                    </a:lnTo>
                    <a:lnTo>
                      <a:pt x="109" y="395"/>
                    </a:lnTo>
                    <a:lnTo>
                      <a:pt x="136" y="371"/>
                    </a:lnTo>
                    <a:lnTo>
                      <a:pt x="143" y="331"/>
                    </a:lnTo>
                    <a:lnTo>
                      <a:pt x="149" y="289"/>
                    </a:lnTo>
                    <a:lnTo>
                      <a:pt x="121" y="258"/>
                    </a:lnTo>
                    <a:lnTo>
                      <a:pt x="93" y="227"/>
                    </a:lnTo>
                    <a:lnTo>
                      <a:pt x="85" y="171"/>
                    </a:lnTo>
                    <a:lnTo>
                      <a:pt x="94" y="131"/>
                    </a:lnTo>
                    <a:lnTo>
                      <a:pt x="111" y="119"/>
                    </a:lnTo>
                    <a:lnTo>
                      <a:pt x="112" y="119"/>
                    </a:lnTo>
                    <a:lnTo>
                      <a:pt x="97" y="76"/>
                    </a:lnTo>
                    <a:lnTo>
                      <a:pt x="84" y="18"/>
                    </a:lnTo>
                    <a:lnTo>
                      <a:pt x="66" y="7"/>
                    </a:lnTo>
                    <a:lnTo>
                      <a:pt x="17" y="0"/>
                    </a:lnTo>
                    <a:lnTo>
                      <a:pt x="20" y="13"/>
                    </a:lnTo>
                    <a:lnTo>
                      <a:pt x="48" y="58"/>
                    </a:lnTo>
                    <a:lnTo>
                      <a:pt x="37" y="77"/>
                    </a:lnTo>
                    <a:lnTo>
                      <a:pt x="36" y="121"/>
                    </a:lnTo>
                    <a:lnTo>
                      <a:pt x="33" y="162"/>
                    </a:lnTo>
                    <a:lnTo>
                      <a:pt x="26" y="177"/>
                    </a:lnTo>
                    <a:lnTo>
                      <a:pt x="0" y="230"/>
                    </a:lnTo>
                    <a:lnTo>
                      <a:pt x="23" y="255"/>
                    </a:lnTo>
                    <a:lnTo>
                      <a:pt x="37" y="277"/>
                    </a:lnTo>
                    <a:lnTo>
                      <a:pt x="69" y="279"/>
                    </a:lnTo>
                    <a:lnTo>
                      <a:pt x="87" y="30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6" name="Freeform 1924">
                <a:extLst>
                  <a:ext uri="{FF2B5EF4-FFF2-40B4-BE49-F238E27FC236}">
                    <a16:creationId xmlns:a16="http://schemas.microsoft.com/office/drawing/2014/main" id="{DB10C6D8-68B5-4882-AF30-3DEA2016A82B}"/>
                  </a:ext>
                </a:extLst>
              </p:cNvPr>
              <p:cNvSpPr>
                <a:spLocks noChangeAspect="1"/>
              </p:cNvSpPr>
              <p:nvPr/>
            </p:nvSpPr>
            <p:spPr bwMode="auto">
              <a:xfrm>
                <a:off x="6985705" y="4521529"/>
                <a:ext cx="631139" cy="987444"/>
              </a:xfrm>
              <a:custGeom>
                <a:avLst/>
                <a:gdLst>
                  <a:gd name="T0" fmla="*/ 0 w 512"/>
                  <a:gd name="T1" fmla="*/ 0 h 905"/>
                  <a:gd name="T2" fmla="*/ 0 w 512"/>
                  <a:gd name="T3" fmla="*/ 0 h 905"/>
                  <a:gd name="T4" fmla="*/ 0 w 512"/>
                  <a:gd name="T5" fmla="*/ 0 h 905"/>
                  <a:gd name="T6" fmla="*/ 0 w 512"/>
                  <a:gd name="T7" fmla="*/ 0 h 905"/>
                  <a:gd name="T8" fmla="*/ 0 w 512"/>
                  <a:gd name="T9" fmla="*/ 0 h 905"/>
                  <a:gd name="T10" fmla="*/ 0 w 512"/>
                  <a:gd name="T11" fmla="*/ 0 h 905"/>
                  <a:gd name="T12" fmla="*/ 0 w 512"/>
                  <a:gd name="T13" fmla="*/ 0 h 905"/>
                  <a:gd name="T14" fmla="*/ 0 w 512"/>
                  <a:gd name="T15" fmla="*/ 0 h 905"/>
                  <a:gd name="T16" fmla="*/ 0 w 512"/>
                  <a:gd name="T17" fmla="*/ 0 h 905"/>
                  <a:gd name="T18" fmla="*/ 0 w 512"/>
                  <a:gd name="T19" fmla="*/ 0 h 905"/>
                  <a:gd name="T20" fmla="*/ 0 w 512"/>
                  <a:gd name="T21" fmla="*/ 0 h 905"/>
                  <a:gd name="T22" fmla="*/ 0 w 512"/>
                  <a:gd name="T23" fmla="*/ 0 h 905"/>
                  <a:gd name="T24" fmla="*/ 0 w 512"/>
                  <a:gd name="T25" fmla="*/ 0 h 905"/>
                  <a:gd name="T26" fmla="*/ 0 w 512"/>
                  <a:gd name="T27" fmla="*/ 0 h 905"/>
                  <a:gd name="T28" fmla="*/ 0 w 512"/>
                  <a:gd name="T29" fmla="*/ 0 h 905"/>
                  <a:gd name="T30" fmla="*/ 0 w 512"/>
                  <a:gd name="T31" fmla="*/ 0 h 905"/>
                  <a:gd name="T32" fmla="*/ 0 w 512"/>
                  <a:gd name="T33" fmla="*/ 0 h 905"/>
                  <a:gd name="T34" fmla="*/ 0 w 512"/>
                  <a:gd name="T35" fmla="*/ 0 h 905"/>
                  <a:gd name="T36" fmla="*/ 0 w 512"/>
                  <a:gd name="T37" fmla="*/ 0 h 905"/>
                  <a:gd name="T38" fmla="*/ 0 w 512"/>
                  <a:gd name="T39" fmla="*/ 0 h 905"/>
                  <a:gd name="T40" fmla="*/ 0 w 512"/>
                  <a:gd name="T41" fmla="*/ 0 h 905"/>
                  <a:gd name="T42" fmla="*/ 0 w 512"/>
                  <a:gd name="T43" fmla="*/ 0 h 905"/>
                  <a:gd name="T44" fmla="*/ 0 w 512"/>
                  <a:gd name="T45" fmla="*/ 0 h 905"/>
                  <a:gd name="T46" fmla="*/ 0 w 512"/>
                  <a:gd name="T47" fmla="*/ 0 h 905"/>
                  <a:gd name="T48" fmla="*/ 0 w 512"/>
                  <a:gd name="T49" fmla="*/ 0 h 905"/>
                  <a:gd name="T50" fmla="*/ 0 w 512"/>
                  <a:gd name="T51" fmla="*/ 0 h 905"/>
                  <a:gd name="T52" fmla="*/ 0 w 512"/>
                  <a:gd name="T53" fmla="*/ 0 h 905"/>
                  <a:gd name="T54" fmla="*/ 0 w 512"/>
                  <a:gd name="T55" fmla="*/ 0 h 905"/>
                  <a:gd name="T56" fmla="*/ 0 w 512"/>
                  <a:gd name="T57" fmla="*/ 0 h 905"/>
                  <a:gd name="T58" fmla="*/ 0 w 512"/>
                  <a:gd name="T59" fmla="*/ 0 h 905"/>
                  <a:gd name="T60" fmla="*/ 0 w 512"/>
                  <a:gd name="T61" fmla="*/ 0 h 905"/>
                  <a:gd name="T62" fmla="*/ 0 w 512"/>
                  <a:gd name="T63" fmla="*/ 0 h 905"/>
                  <a:gd name="T64" fmla="*/ 0 w 512"/>
                  <a:gd name="T65" fmla="*/ 0 h 905"/>
                  <a:gd name="T66" fmla="*/ 0 w 512"/>
                  <a:gd name="T67" fmla="*/ 0 h 905"/>
                  <a:gd name="T68" fmla="*/ 0 w 512"/>
                  <a:gd name="T69" fmla="*/ 0 h 905"/>
                  <a:gd name="T70" fmla="*/ 0 w 512"/>
                  <a:gd name="T71" fmla="*/ 0 h 9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12"/>
                  <a:gd name="T109" fmla="*/ 0 h 905"/>
                  <a:gd name="T110" fmla="*/ 512 w 512"/>
                  <a:gd name="T111" fmla="*/ 905 h 9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12" h="905">
                    <a:moveTo>
                      <a:pt x="210" y="565"/>
                    </a:moveTo>
                    <a:lnTo>
                      <a:pt x="206" y="529"/>
                    </a:lnTo>
                    <a:lnTo>
                      <a:pt x="204" y="512"/>
                    </a:lnTo>
                    <a:lnTo>
                      <a:pt x="225" y="511"/>
                    </a:lnTo>
                    <a:lnTo>
                      <a:pt x="280" y="465"/>
                    </a:lnTo>
                    <a:lnTo>
                      <a:pt x="315" y="417"/>
                    </a:lnTo>
                    <a:lnTo>
                      <a:pt x="357" y="391"/>
                    </a:lnTo>
                    <a:lnTo>
                      <a:pt x="400" y="366"/>
                    </a:lnTo>
                    <a:lnTo>
                      <a:pt x="459" y="329"/>
                    </a:lnTo>
                    <a:lnTo>
                      <a:pt x="501" y="262"/>
                    </a:lnTo>
                    <a:lnTo>
                      <a:pt x="512" y="217"/>
                    </a:lnTo>
                    <a:lnTo>
                      <a:pt x="506" y="220"/>
                    </a:lnTo>
                    <a:lnTo>
                      <a:pt x="500" y="141"/>
                    </a:lnTo>
                    <a:lnTo>
                      <a:pt x="506" y="114"/>
                    </a:lnTo>
                    <a:lnTo>
                      <a:pt x="506" y="38"/>
                    </a:lnTo>
                    <a:lnTo>
                      <a:pt x="507" y="0"/>
                    </a:lnTo>
                    <a:lnTo>
                      <a:pt x="504" y="0"/>
                    </a:lnTo>
                    <a:lnTo>
                      <a:pt x="454" y="26"/>
                    </a:lnTo>
                    <a:lnTo>
                      <a:pt x="403" y="50"/>
                    </a:lnTo>
                    <a:lnTo>
                      <a:pt x="376" y="53"/>
                    </a:lnTo>
                    <a:lnTo>
                      <a:pt x="342" y="66"/>
                    </a:lnTo>
                    <a:lnTo>
                      <a:pt x="285" y="57"/>
                    </a:lnTo>
                    <a:lnTo>
                      <a:pt x="258" y="60"/>
                    </a:lnTo>
                    <a:lnTo>
                      <a:pt x="236" y="60"/>
                    </a:lnTo>
                    <a:lnTo>
                      <a:pt x="219" y="72"/>
                    </a:lnTo>
                    <a:lnTo>
                      <a:pt x="210" y="112"/>
                    </a:lnTo>
                    <a:lnTo>
                      <a:pt x="218" y="168"/>
                    </a:lnTo>
                    <a:lnTo>
                      <a:pt x="246" y="199"/>
                    </a:lnTo>
                    <a:lnTo>
                      <a:pt x="274" y="230"/>
                    </a:lnTo>
                    <a:lnTo>
                      <a:pt x="268" y="272"/>
                    </a:lnTo>
                    <a:lnTo>
                      <a:pt x="261" y="312"/>
                    </a:lnTo>
                    <a:lnTo>
                      <a:pt x="234" y="336"/>
                    </a:lnTo>
                    <a:lnTo>
                      <a:pt x="240" y="368"/>
                    </a:lnTo>
                    <a:lnTo>
                      <a:pt x="216" y="332"/>
                    </a:lnTo>
                    <a:lnTo>
                      <a:pt x="194" y="296"/>
                    </a:lnTo>
                    <a:lnTo>
                      <a:pt x="212" y="241"/>
                    </a:lnTo>
                    <a:lnTo>
                      <a:pt x="194" y="220"/>
                    </a:lnTo>
                    <a:lnTo>
                      <a:pt x="162" y="218"/>
                    </a:lnTo>
                    <a:lnTo>
                      <a:pt x="148" y="196"/>
                    </a:lnTo>
                    <a:lnTo>
                      <a:pt x="110" y="211"/>
                    </a:lnTo>
                    <a:lnTo>
                      <a:pt x="74" y="226"/>
                    </a:lnTo>
                    <a:lnTo>
                      <a:pt x="37" y="241"/>
                    </a:lnTo>
                    <a:lnTo>
                      <a:pt x="0" y="256"/>
                    </a:lnTo>
                    <a:lnTo>
                      <a:pt x="9" y="285"/>
                    </a:lnTo>
                    <a:lnTo>
                      <a:pt x="7" y="306"/>
                    </a:lnTo>
                    <a:lnTo>
                      <a:pt x="33" y="305"/>
                    </a:lnTo>
                    <a:lnTo>
                      <a:pt x="79" y="326"/>
                    </a:lnTo>
                    <a:lnTo>
                      <a:pt x="125" y="345"/>
                    </a:lnTo>
                    <a:lnTo>
                      <a:pt x="127" y="412"/>
                    </a:lnTo>
                    <a:lnTo>
                      <a:pt x="116" y="459"/>
                    </a:lnTo>
                    <a:lnTo>
                      <a:pt x="122" y="509"/>
                    </a:lnTo>
                    <a:lnTo>
                      <a:pt x="104" y="557"/>
                    </a:lnTo>
                    <a:lnTo>
                      <a:pt x="94" y="602"/>
                    </a:lnTo>
                    <a:lnTo>
                      <a:pt x="64" y="630"/>
                    </a:lnTo>
                    <a:lnTo>
                      <a:pt x="34" y="660"/>
                    </a:lnTo>
                    <a:lnTo>
                      <a:pt x="43" y="700"/>
                    </a:lnTo>
                    <a:lnTo>
                      <a:pt x="52" y="739"/>
                    </a:lnTo>
                    <a:lnTo>
                      <a:pt x="54" y="797"/>
                    </a:lnTo>
                    <a:lnTo>
                      <a:pt x="55" y="855"/>
                    </a:lnTo>
                    <a:lnTo>
                      <a:pt x="59" y="905"/>
                    </a:lnTo>
                    <a:lnTo>
                      <a:pt x="95" y="905"/>
                    </a:lnTo>
                    <a:lnTo>
                      <a:pt x="97" y="869"/>
                    </a:lnTo>
                    <a:lnTo>
                      <a:pt x="85" y="855"/>
                    </a:lnTo>
                    <a:lnTo>
                      <a:pt x="142" y="809"/>
                    </a:lnTo>
                    <a:lnTo>
                      <a:pt x="182" y="785"/>
                    </a:lnTo>
                    <a:lnTo>
                      <a:pt x="224" y="763"/>
                    </a:lnTo>
                    <a:lnTo>
                      <a:pt x="224" y="741"/>
                    </a:lnTo>
                    <a:lnTo>
                      <a:pt x="230" y="691"/>
                    </a:lnTo>
                    <a:lnTo>
                      <a:pt x="236" y="642"/>
                    </a:lnTo>
                    <a:lnTo>
                      <a:pt x="225" y="659"/>
                    </a:lnTo>
                    <a:lnTo>
                      <a:pt x="218" y="612"/>
                    </a:lnTo>
                    <a:lnTo>
                      <a:pt x="210" y="56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7" name="Freeform 1925">
                <a:extLst>
                  <a:ext uri="{FF2B5EF4-FFF2-40B4-BE49-F238E27FC236}">
                    <a16:creationId xmlns:a16="http://schemas.microsoft.com/office/drawing/2014/main" id="{06670747-510E-4E0A-99FB-72618B0A0013}"/>
                  </a:ext>
                </a:extLst>
              </p:cNvPr>
              <p:cNvSpPr>
                <a:spLocks noChangeAspect="1"/>
              </p:cNvSpPr>
              <p:nvPr/>
            </p:nvSpPr>
            <p:spPr bwMode="auto">
              <a:xfrm>
                <a:off x="6140899" y="5227263"/>
                <a:ext cx="959858" cy="760911"/>
              </a:xfrm>
              <a:custGeom>
                <a:avLst/>
                <a:gdLst>
                  <a:gd name="T0" fmla="*/ 0 w 779"/>
                  <a:gd name="T1" fmla="*/ 0 h 695"/>
                  <a:gd name="T2" fmla="*/ 0 w 779"/>
                  <a:gd name="T3" fmla="*/ 0 h 695"/>
                  <a:gd name="T4" fmla="*/ 0 w 779"/>
                  <a:gd name="T5" fmla="*/ 0 h 695"/>
                  <a:gd name="T6" fmla="*/ 0 w 779"/>
                  <a:gd name="T7" fmla="*/ 0 h 695"/>
                  <a:gd name="T8" fmla="*/ 0 w 779"/>
                  <a:gd name="T9" fmla="*/ 0 h 695"/>
                  <a:gd name="T10" fmla="*/ 0 w 779"/>
                  <a:gd name="T11" fmla="*/ 0 h 695"/>
                  <a:gd name="T12" fmla="*/ 0 w 779"/>
                  <a:gd name="T13" fmla="*/ 0 h 695"/>
                  <a:gd name="T14" fmla="*/ 0 w 779"/>
                  <a:gd name="T15" fmla="*/ 0 h 695"/>
                  <a:gd name="T16" fmla="*/ 0 w 779"/>
                  <a:gd name="T17" fmla="*/ 0 h 695"/>
                  <a:gd name="T18" fmla="*/ 0 w 779"/>
                  <a:gd name="T19" fmla="*/ 0 h 695"/>
                  <a:gd name="T20" fmla="*/ 0 w 779"/>
                  <a:gd name="T21" fmla="*/ 0 h 695"/>
                  <a:gd name="T22" fmla="*/ 0 w 779"/>
                  <a:gd name="T23" fmla="*/ 0 h 695"/>
                  <a:gd name="T24" fmla="*/ 0 w 779"/>
                  <a:gd name="T25" fmla="*/ 0 h 695"/>
                  <a:gd name="T26" fmla="*/ 0 w 779"/>
                  <a:gd name="T27" fmla="*/ 0 h 695"/>
                  <a:gd name="T28" fmla="*/ 0 w 779"/>
                  <a:gd name="T29" fmla="*/ 0 h 695"/>
                  <a:gd name="T30" fmla="*/ 0 w 779"/>
                  <a:gd name="T31" fmla="*/ 0 h 695"/>
                  <a:gd name="T32" fmla="*/ 0 w 779"/>
                  <a:gd name="T33" fmla="*/ 0 h 695"/>
                  <a:gd name="T34" fmla="*/ 0 w 779"/>
                  <a:gd name="T35" fmla="*/ 0 h 695"/>
                  <a:gd name="T36" fmla="*/ 0 w 779"/>
                  <a:gd name="T37" fmla="*/ 0 h 695"/>
                  <a:gd name="T38" fmla="*/ 0 w 779"/>
                  <a:gd name="T39" fmla="*/ 0 h 695"/>
                  <a:gd name="T40" fmla="*/ 0 w 779"/>
                  <a:gd name="T41" fmla="*/ 0 h 695"/>
                  <a:gd name="T42" fmla="*/ 0 w 779"/>
                  <a:gd name="T43" fmla="*/ 0 h 695"/>
                  <a:gd name="T44" fmla="*/ 0 w 779"/>
                  <a:gd name="T45" fmla="*/ 0 h 695"/>
                  <a:gd name="T46" fmla="*/ 0 w 779"/>
                  <a:gd name="T47" fmla="*/ 0 h 695"/>
                  <a:gd name="T48" fmla="*/ 0 w 779"/>
                  <a:gd name="T49" fmla="*/ 0 h 695"/>
                  <a:gd name="T50" fmla="*/ 0 w 779"/>
                  <a:gd name="T51" fmla="*/ 0 h 695"/>
                  <a:gd name="T52" fmla="*/ 0 w 779"/>
                  <a:gd name="T53" fmla="*/ 0 h 695"/>
                  <a:gd name="T54" fmla="*/ 0 w 779"/>
                  <a:gd name="T55" fmla="*/ 0 h 695"/>
                  <a:gd name="T56" fmla="*/ 0 w 779"/>
                  <a:gd name="T57" fmla="*/ 0 h 695"/>
                  <a:gd name="T58" fmla="*/ 0 w 779"/>
                  <a:gd name="T59" fmla="*/ 0 h 695"/>
                  <a:gd name="T60" fmla="*/ 0 w 779"/>
                  <a:gd name="T61" fmla="*/ 0 h 695"/>
                  <a:gd name="T62" fmla="*/ 0 w 779"/>
                  <a:gd name="T63" fmla="*/ 0 h 695"/>
                  <a:gd name="T64" fmla="*/ 0 w 779"/>
                  <a:gd name="T65" fmla="*/ 0 h 695"/>
                  <a:gd name="T66" fmla="*/ 0 w 779"/>
                  <a:gd name="T67" fmla="*/ 0 h 695"/>
                  <a:gd name="T68" fmla="*/ 0 w 779"/>
                  <a:gd name="T69" fmla="*/ 0 h 6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79"/>
                  <a:gd name="T106" fmla="*/ 0 h 695"/>
                  <a:gd name="T107" fmla="*/ 779 w 779"/>
                  <a:gd name="T108" fmla="*/ 695 h 69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79" h="695">
                    <a:moveTo>
                      <a:pt x="175" y="143"/>
                    </a:moveTo>
                    <a:lnTo>
                      <a:pt x="170" y="195"/>
                    </a:lnTo>
                    <a:lnTo>
                      <a:pt x="164" y="246"/>
                    </a:lnTo>
                    <a:lnTo>
                      <a:pt x="160" y="298"/>
                    </a:lnTo>
                    <a:lnTo>
                      <a:pt x="155" y="349"/>
                    </a:lnTo>
                    <a:lnTo>
                      <a:pt x="115" y="370"/>
                    </a:lnTo>
                    <a:lnTo>
                      <a:pt x="42" y="359"/>
                    </a:lnTo>
                    <a:lnTo>
                      <a:pt x="27" y="323"/>
                    </a:lnTo>
                    <a:lnTo>
                      <a:pt x="0" y="353"/>
                    </a:lnTo>
                    <a:lnTo>
                      <a:pt x="20" y="405"/>
                    </a:lnTo>
                    <a:lnTo>
                      <a:pt x="39" y="456"/>
                    </a:lnTo>
                    <a:lnTo>
                      <a:pt x="58" y="507"/>
                    </a:lnTo>
                    <a:lnTo>
                      <a:pt x="76" y="558"/>
                    </a:lnTo>
                    <a:lnTo>
                      <a:pt x="58" y="583"/>
                    </a:lnTo>
                    <a:lnTo>
                      <a:pt x="63" y="608"/>
                    </a:lnTo>
                    <a:lnTo>
                      <a:pt x="76" y="667"/>
                    </a:lnTo>
                    <a:lnTo>
                      <a:pt x="93" y="664"/>
                    </a:lnTo>
                    <a:lnTo>
                      <a:pt x="115" y="679"/>
                    </a:lnTo>
                    <a:lnTo>
                      <a:pt x="148" y="695"/>
                    </a:lnTo>
                    <a:lnTo>
                      <a:pt x="196" y="679"/>
                    </a:lnTo>
                    <a:lnTo>
                      <a:pt x="245" y="661"/>
                    </a:lnTo>
                    <a:lnTo>
                      <a:pt x="294" y="661"/>
                    </a:lnTo>
                    <a:lnTo>
                      <a:pt x="345" y="659"/>
                    </a:lnTo>
                    <a:lnTo>
                      <a:pt x="408" y="649"/>
                    </a:lnTo>
                    <a:lnTo>
                      <a:pt x="439" y="640"/>
                    </a:lnTo>
                    <a:lnTo>
                      <a:pt x="490" y="611"/>
                    </a:lnTo>
                    <a:lnTo>
                      <a:pt x="540" y="582"/>
                    </a:lnTo>
                    <a:lnTo>
                      <a:pt x="570" y="549"/>
                    </a:lnTo>
                    <a:lnTo>
                      <a:pt x="602" y="516"/>
                    </a:lnTo>
                    <a:lnTo>
                      <a:pt x="632" y="483"/>
                    </a:lnTo>
                    <a:lnTo>
                      <a:pt x="663" y="450"/>
                    </a:lnTo>
                    <a:lnTo>
                      <a:pt x="699" y="408"/>
                    </a:lnTo>
                    <a:lnTo>
                      <a:pt x="733" y="365"/>
                    </a:lnTo>
                    <a:lnTo>
                      <a:pt x="755" y="311"/>
                    </a:lnTo>
                    <a:lnTo>
                      <a:pt x="779" y="258"/>
                    </a:lnTo>
                    <a:lnTo>
                      <a:pt x="743" y="258"/>
                    </a:lnTo>
                    <a:lnTo>
                      <a:pt x="735" y="282"/>
                    </a:lnTo>
                    <a:lnTo>
                      <a:pt x="687" y="264"/>
                    </a:lnTo>
                    <a:lnTo>
                      <a:pt x="690" y="223"/>
                    </a:lnTo>
                    <a:lnTo>
                      <a:pt x="714" y="197"/>
                    </a:lnTo>
                    <a:lnTo>
                      <a:pt x="739" y="208"/>
                    </a:lnTo>
                    <a:lnTo>
                      <a:pt x="738" y="150"/>
                    </a:lnTo>
                    <a:lnTo>
                      <a:pt x="736" y="92"/>
                    </a:lnTo>
                    <a:lnTo>
                      <a:pt x="727" y="53"/>
                    </a:lnTo>
                    <a:lnTo>
                      <a:pt x="718" y="13"/>
                    </a:lnTo>
                    <a:lnTo>
                      <a:pt x="672" y="7"/>
                    </a:lnTo>
                    <a:lnTo>
                      <a:pt x="627" y="0"/>
                    </a:lnTo>
                    <a:lnTo>
                      <a:pt x="620" y="0"/>
                    </a:lnTo>
                    <a:lnTo>
                      <a:pt x="555" y="43"/>
                    </a:lnTo>
                    <a:lnTo>
                      <a:pt x="508" y="85"/>
                    </a:lnTo>
                    <a:lnTo>
                      <a:pt x="482" y="132"/>
                    </a:lnTo>
                    <a:lnTo>
                      <a:pt x="452" y="152"/>
                    </a:lnTo>
                    <a:lnTo>
                      <a:pt x="426" y="197"/>
                    </a:lnTo>
                    <a:lnTo>
                      <a:pt x="354" y="188"/>
                    </a:lnTo>
                    <a:lnTo>
                      <a:pt x="315" y="173"/>
                    </a:lnTo>
                    <a:lnTo>
                      <a:pt x="291" y="210"/>
                    </a:lnTo>
                    <a:lnTo>
                      <a:pt x="267" y="246"/>
                    </a:lnTo>
                    <a:lnTo>
                      <a:pt x="215" y="256"/>
                    </a:lnTo>
                    <a:lnTo>
                      <a:pt x="199" y="249"/>
                    </a:lnTo>
                    <a:lnTo>
                      <a:pt x="208" y="195"/>
                    </a:lnTo>
                    <a:lnTo>
                      <a:pt x="175" y="143"/>
                    </a:lnTo>
                    <a:lnTo>
                      <a:pt x="540" y="370"/>
                    </a:lnTo>
                    <a:lnTo>
                      <a:pt x="496" y="417"/>
                    </a:lnTo>
                    <a:lnTo>
                      <a:pt x="529" y="465"/>
                    </a:lnTo>
                    <a:lnTo>
                      <a:pt x="546" y="450"/>
                    </a:lnTo>
                    <a:lnTo>
                      <a:pt x="593" y="416"/>
                    </a:lnTo>
                    <a:lnTo>
                      <a:pt x="602" y="382"/>
                    </a:lnTo>
                    <a:lnTo>
                      <a:pt x="560" y="356"/>
                    </a:lnTo>
                    <a:lnTo>
                      <a:pt x="540" y="370"/>
                    </a:lnTo>
                    <a:lnTo>
                      <a:pt x="175" y="143"/>
                    </a:lnTo>
                    <a:close/>
                  </a:path>
                </a:pathLst>
              </a:custGeom>
              <a:solidFill>
                <a:srgbClr val="FF66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8" name="Freeform 1926">
                <a:extLst>
                  <a:ext uri="{FF2B5EF4-FFF2-40B4-BE49-F238E27FC236}">
                    <a16:creationId xmlns:a16="http://schemas.microsoft.com/office/drawing/2014/main" id="{DB7D336B-05AC-4FFA-B950-35B951DF9413}"/>
                  </a:ext>
                </a:extLst>
              </p:cNvPr>
              <p:cNvSpPr>
                <a:spLocks noChangeAspect="1"/>
              </p:cNvSpPr>
              <p:nvPr/>
            </p:nvSpPr>
            <p:spPr bwMode="auto">
              <a:xfrm>
                <a:off x="6140899" y="5227263"/>
                <a:ext cx="959858" cy="760911"/>
              </a:xfrm>
              <a:custGeom>
                <a:avLst/>
                <a:gdLst>
                  <a:gd name="T0" fmla="*/ 0 w 779"/>
                  <a:gd name="T1" fmla="*/ 0 h 695"/>
                  <a:gd name="T2" fmla="*/ 0 w 779"/>
                  <a:gd name="T3" fmla="*/ 0 h 695"/>
                  <a:gd name="T4" fmla="*/ 0 w 779"/>
                  <a:gd name="T5" fmla="*/ 0 h 695"/>
                  <a:gd name="T6" fmla="*/ 0 w 779"/>
                  <a:gd name="T7" fmla="*/ 0 h 695"/>
                  <a:gd name="T8" fmla="*/ 0 w 779"/>
                  <a:gd name="T9" fmla="*/ 0 h 695"/>
                  <a:gd name="T10" fmla="*/ 0 w 779"/>
                  <a:gd name="T11" fmla="*/ 0 h 695"/>
                  <a:gd name="T12" fmla="*/ 0 w 779"/>
                  <a:gd name="T13" fmla="*/ 0 h 695"/>
                  <a:gd name="T14" fmla="*/ 0 w 779"/>
                  <a:gd name="T15" fmla="*/ 0 h 695"/>
                  <a:gd name="T16" fmla="*/ 0 w 779"/>
                  <a:gd name="T17" fmla="*/ 0 h 695"/>
                  <a:gd name="T18" fmla="*/ 0 w 779"/>
                  <a:gd name="T19" fmla="*/ 0 h 695"/>
                  <a:gd name="T20" fmla="*/ 0 w 779"/>
                  <a:gd name="T21" fmla="*/ 0 h 695"/>
                  <a:gd name="T22" fmla="*/ 0 w 779"/>
                  <a:gd name="T23" fmla="*/ 0 h 695"/>
                  <a:gd name="T24" fmla="*/ 0 w 779"/>
                  <a:gd name="T25" fmla="*/ 0 h 695"/>
                  <a:gd name="T26" fmla="*/ 0 w 779"/>
                  <a:gd name="T27" fmla="*/ 0 h 695"/>
                  <a:gd name="T28" fmla="*/ 0 w 779"/>
                  <a:gd name="T29" fmla="*/ 0 h 695"/>
                  <a:gd name="T30" fmla="*/ 0 w 779"/>
                  <a:gd name="T31" fmla="*/ 0 h 695"/>
                  <a:gd name="T32" fmla="*/ 0 w 779"/>
                  <a:gd name="T33" fmla="*/ 0 h 695"/>
                  <a:gd name="T34" fmla="*/ 0 w 779"/>
                  <a:gd name="T35" fmla="*/ 0 h 695"/>
                  <a:gd name="T36" fmla="*/ 0 w 779"/>
                  <a:gd name="T37" fmla="*/ 0 h 695"/>
                  <a:gd name="T38" fmla="*/ 0 w 779"/>
                  <a:gd name="T39" fmla="*/ 0 h 695"/>
                  <a:gd name="T40" fmla="*/ 0 w 779"/>
                  <a:gd name="T41" fmla="*/ 0 h 695"/>
                  <a:gd name="T42" fmla="*/ 0 w 779"/>
                  <a:gd name="T43" fmla="*/ 0 h 695"/>
                  <a:gd name="T44" fmla="*/ 0 w 779"/>
                  <a:gd name="T45" fmla="*/ 0 h 695"/>
                  <a:gd name="T46" fmla="*/ 0 w 779"/>
                  <a:gd name="T47" fmla="*/ 0 h 695"/>
                  <a:gd name="T48" fmla="*/ 0 w 779"/>
                  <a:gd name="T49" fmla="*/ 0 h 695"/>
                  <a:gd name="T50" fmla="*/ 0 w 779"/>
                  <a:gd name="T51" fmla="*/ 0 h 695"/>
                  <a:gd name="T52" fmla="*/ 0 w 779"/>
                  <a:gd name="T53" fmla="*/ 0 h 695"/>
                  <a:gd name="T54" fmla="*/ 0 w 779"/>
                  <a:gd name="T55" fmla="*/ 0 h 695"/>
                  <a:gd name="T56" fmla="*/ 0 w 779"/>
                  <a:gd name="T57" fmla="*/ 0 h 695"/>
                  <a:gd name="T58" fmla="*/ 0 w 779"/>
                  <a:gd name="T59" fmla="*/ 0 h 695"/>
                  <a:gd name="T60" fmla="*/ 0 w 779"/>
                  <a:gd name="T61" fmla="*/ 0 h 695"/>
                  <a:gd name="T62" fmla="*/ 0 w 779"/>
                  <a:gd name="T63" fmla="*/ 0 h 695"/>
                  <a:gd name="T64" fmla="*/ 0 w 779"/>
                  <a:gd name="T65" fmla="*/ 0 h 695"/>
                  <a:gd name="T66" fmla="*/ 0 w 779"/>
                  <a:gd name="T67" fmla="*/ 0 h 695"/>
                  <a:gd name="T68" fmla="*/ 0 w 779"/>
                  <a:gd name="T69" fmla="*/ 0 h 695"/>
                  <a:gd name="T70" fmla="*/ 0 w 779"/>
                  <a:gd name="T71" fmla="*/ 0 h 695"/>
                  <a:gd name="T72" fmla="*/ 0 w 779"/>
                  <a:gd name="T73" fmla="*/ 0 h 695"/>
                  <a:gd name="T74" fmla="*/ 0 w 779"/>
                  <a:gd name="T75" fmla="*/ 0 h 695"/>
                  <a:gd name="T76" fmla="*/ 0 w 779"/>
                  <a:gd name="T77" fmla="*/ 0 h 695"/>
                  <a:gd name="T78" fmla="*/ 0 w 779"/>
                  <a:gd name="T79" fmla="*/ 0 h 695"/>
                  <a:gd name="T80" fmla="*/ 0 w 779"/>
                  <a:gd name="T81" fmla="*/ 0 h 695"/>
                  <a:gd name="T82" fmla="*/ 0 w 779"/>
                  <a:gd name="T83" fmla="*/ 0 h 695"/>
                  <a:gd name="T84" fmla="*/ 0 w 779"/>
                  <a:gd name="T85" fmla="*/ 0 h 695"/>
                  <a:gd name="T86" fmla="*/ 0 w 779"/>
                  <a:gd name="T87" fmla="*/ 0 h 695"/>
                  <a:gd name="T88" fmla="*/ 0 w 779"/>
                  <a:gd name="T89" fmla="*/ 0 h 695"/>
                  <a:gd name="T90" fmla="*/ 0 w 779"/>
                  <a:gd name="T91" fmla="*/ 0 h 695"/>
                  <a:gd name="T92" fmla="*/ 0 w 779"/>
                  <a:gd name="T93" fmla="*/ 0 h 695"/>
                  <a:gd name="T94" fmla="*/ 0 w 779"/>
                  <a:gd name="T95" fmla="*/ 0 h 695"/>
                  <a:gd name="T96" fmla="*/ 0 w 779"/>
                  <a:gd name="T97" fmla="*/ 0 h 695"/>
                  <a:gd name="T98" fmla="*/ 0 w 779"/>
                  <a:gd name="T99" fmla="*/ 0 h 695"/>
                  <a:gd name="T100" fmla="*/ 0 w 779"/>
                  <a:gd name="T101" fmla="*/ 0 h 695"/>
                  <a:gd name="T102" fmla="*/ 0 w 779"/>
                  <a:gd name="T103" fmla="*/ 0 h 695"/>
                  <a:gd name="T104" fmla="*/ 0 w 779"/>
                  <a:gd name="T105" fmla="*/ 0 h 695"/>
                  <a:gd name="T106" fmla="*/ 0 w 779"/>
                  <a:gd name="T107" fmla="*/ 0 h 695"/>
                  <a:gd name="T108" fmla="*/ 0 w 779"/>
                  <a:gd name="T109" fmla="*/ 0 h 695"/>
                  <a:gd name="T110" fmla="*/ 0 w 779"/>
                  <a:gd name="T111" fmla="*/ 0 h 695"/>
                  <a:gd name="T112" fmla="*/ 0 w 779"/>
                  <a:gd name="T113" fmla="*/ 0 h 695"/>
                  <a:gd name="T114" fmla="*/ 0 w 779"/>
                  <a:gd name="T115" fmla="*/ 0 h 695"/>
                  <a:gd name="T116" fmla="*/ 0 w 779"/>
                  <a:gd name="T117" fmla="*/ 0 h 695"/>
                  <a:gd name="T118" fmla="*/ 0 w 779"/>
                  <a:gd name="T119" fmla="*/ 0 h 695"/>
                  <a:gd name="T120" fmla="*/ 0 w 779"/>
                  <a:gd name="T121" fmla="*/ 0 h 6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9"/>
                  <a:gd name="T184" fmla="*/ 0 h 695"/>
                  <a:gd name="T185" fmla="*/ 779 w 779"/>
                  <a:gd name="T186" fmla="*/ 695 h 6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9" h="695">
                    <a:moveTo>
                      <a:pt x="175" y="143"/>
                    </a:moveTo>
                    <a:lnTo>
                      <a:pt x="170" y="195"/>
                    </a:lnTo>
                    <a:lnTo>
                      <a:pt x="164" y="246"/>
                    </a:lnTo>
                    <a:lnTo>
                      <a:pt x="160" y="298"/>
                    </a:lnTo>
                    <a:lnTo>
                      <a:pt x="155" y="349"/>
                    </a:lnTo>
                    <a:lnTo>
                      <a:pt x="115" y="370"/>
                    </a:lnTo>
                    <a:lnTo>
                      <a:pt x="42" y="359"/>
                    </a:lnTo>
                    <a:lnTo>
                      <a:pt x="27" y="323"/>
                    </a:lnTo>
                    <a:lnTo>
                      <a:pt x="0" y="353"/>
                    </a:lnTo>
                    <a:lnTo>
                      <a:pt x="20" y="405"/>
                    </a:lnTo>
                    <a:lnTo>
                      <a:pt x="39" y="456"/>
                    </a:lnTo>
                    <a:lnTo>
                      <a:pt x="58" y="507"/>
                    </a:lnTo>
                    <a:lnTo>
                      <a:pt x="76" y="558"/>
                    </a:lnTo>
                    <a:lnTo>
                      <a:pt x="58" y="583"/>
                    </a:lnTo>
                    <a:lnTo>
                      <a:pt x="63" y="608"/>
                    </a:lnTo>
                    <a:lnTo>
                      <a:pt x="76" y="667"/>
                    </a:lnTo>
                    <a:lnTo>
                      <a:pt x="93" y="664"/>
                    </a:lnTo>
                    <a:lnTo>
                      <a:pt x="115" y="679"/>
                    </a:lnTo>
                    <a:lnTo>
                      <a:pt x="148" y="695"/>
                    </a:lnTo>
                    <a:lnTo>
                      <a:pt x="196" y="679"/>
                    </a:lnTo>
                    <a:lnTo>
                      <a:pt x="245" y="661"/>
                    </a:lnTo>
                    <a:lnTo>
                      <a:pt x="294" y="661"/>
                    </a:lnTo>
                    <a:lnTo>
                      <a:pt x="345" y="659"/>
                    </a:lnTo>
                    <a:lnTo>
                      <a:pt x="408" y="649"/>
                    </a:lnTo>
                    <a:lnTo>
                      <a:pt x="439" y="640"/>
                    </a:lnTo>
                    <a:lnTo>
                      <a:pt x="490" y="611"/>
                    </a:lnTo>
                    <a:lnTo>
                      <a:pt x="540" y="582"/>
                    </a:lnTo>
                    <a:lnTo>
                      <a:pt x="570" y="549"/>
                    </a:lnTo>
                    <a:lnTo>
                      <a:pt x="602" y="516"/>
                    </a:lnTo>
                    <a:lnTo>
                      <a:pt x="632" y="483"/>
                    </a:lnTo>
                    <a:lnTo>
                      <a:pt x="663" y="450"/>
                    </a:lnTo>
                    <a:lnTo>
                      <a:pt x="699" y="408"/>
                    </a:lnTo>
                    <a:lnTo>
                      <a:pt x="733" y="365"/>
                    </a:lnTo>
                    <a:lnTo>
                      <a:pt x="755" y="311"/>
                    </a:lnTo>
                    <a:lnTo>
                      <a:pt x="779" y="258"/>
                    </a:lnTo>
                    <a:lnTo>
                      <a:pt x="743" y="258"/>
                    </a:lnTo>
                    <a:lnTo>
                      <a:pt x="735" y="282"/>
                    </a:lnTo>
                    <a:lnTo>
                      <a:pt x="687" y="264"/>
                    </a:lnTo>
                    <a:lnTo>
                      <a:pt x="690" y="223"/>
                    </a:lnTo>
                    <a:lnTo>
                      <a:pt x="714" y="197"/>
                    </a:lnTo>
                    <a:lnTo>
                      <a:pt x="739" y="208"/>
                    </a:lnTo>
                    <a:lnTo>
                      <a:pt x="738" y="150"/>
                    </a:lnTo>
                    <a:lnTo>
                      <a:pt x="736" y="92"/>
                    </a:lnTo>
                    <a:lnTo>
                      <a:pt x="727" y="53"/>
                    </a:lnTo>
                    <a:lnTo>
                      <a:pt x="718" y="13"/>
                    </a:lnTo>
                    <a:lnTo>
                      <a:pt x="672" y="7"/>
                    </a:lnTo>
                    <a:lnTo>
                      <a:pt x="627" y="0"/>
                    </a:lnTo>
                    <a:lnTo>
                      <a:pt x="620" y="0"/>
                    </a:lnTo>
                    <a:lnTo>
                      <a:pt x="555" y="43"/>
                    </a:lnTo>
                    <a:lnTo>
                      <a:pt x="508" y="85"/>
                    </a:lnTo>
                    <a:lnTo>
                      <a:pt x="482" y="132"/>
                    </a:lnTo>
                    <a:lnTo>
                      <a:pt x="452" y="152"/>
                    </a:lnTo>
                    <a:lnTo>
                      <a:pt x="426" y="197"/>
                    </a:lnTo>
                    <a:lnTo>
                      <a:pt x="354" y="188"/>
                    </a:lnTo>
                    <a:lnTo>
                      <a:pt x="315" y="173"/>
                    </a:lnTo>
                    <a:lnTo>
                      <a:pt x="291" y="210"/>
                    </a:lnTo>
                    <a:lnTo>
                      <a:pt x="267" y="246"/>
                    </a:lnTo>
                    <a:lnTo>
                      <a:pt x="215" y="256"/>
                    </a:lnTo>
                    <a:lnTo>
                      <a:pt x="199" y="249"/>
                    </a:lnTo>
                    <a:lnTo>
                      <a:pt x="208" y="195"/>
                    </a:lnTo>
                    <a:lnTo>
                      <a:pt x="175" y="14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59" name="Freeform 1927">
                <a:extLst>
                  <a:ext uri="{FF2B5EF4-FFF2-40B4-BE49-F238E27FC236}">
                    <a16:creationId xmlns:a16="http://schemas.microsoft.com/office/drawing/2014/main" id="{11EA2874-90F7-4953-81EA-7CAFFCC554F1}"/>
                  </a:ext>
                </a:extLst>
              </p:cNvPr>
              <p:cNvSpPr>
                <a:spLocks noChangeAspect="1"/>
              </p:cNvSpPr>
              <p:nvPr/>
            </p:nvSpPr>
            <p:spPr bwMode="auto">
              <a:xfrm>
                <a:off x="6752317" y="5616432"/>
                <a:ext cx="131489" cy="119073"/>
              </a:xfrm>
              <a:custGeom>
                <a:avLst/>
                <a:gdLst>
                  <a:gd name="T0" fmla="*/ 0 w 106"/>
                  <a:gd name="T1" fmla="*/ 0 h 109"/>
                  <a:gd name="T2" fmla="*/ 0 w 106"/>
                  <a:gd name="T3" fmla="*/ 0 h 109"/>
                  <a:gd name="T4" fmla="*/ 0 w 106"/>
                  <a:gd name="T5" fmla="*/ 0 h 109"/>
                  <a:gd name="T6" fmla="*/ 0 w 106"/>
                  <a:gd name="T7" fmla="*/ 0 h 109"/>
                  <a:gd name="T8" fmla="*/ 0 w 106"/>
                  <a:gd name="T9" fmla="*/ 0 h 109"/>
                  <a:gd name="T10" fmla="*/ 0 w 106"/>
                  <a:gd name="T11" fmla="*/ 0 h 109"/>
                  <a:gd name="T12" fmla="*/ 0 w 106"/>
                  <a:gd name="T13" fmla="*/ 0 h 109"/>
                  <a:gd name="T14" fmla="*/ 0 w 106"/>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106"/>
                  <a:gd name="T25" fmla="*/ 0 h 109"/>
                  <a:gd name="T26" fmla="*/ 106 w 10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6" h="109">
                    <a:moveTo>
                      <a:pt x="44" y="14"/>
                    </a:moveTo>
                    <a:lnTo>
                      <a:pt x="0" y="61"/>
                    </a:lnTo>
                    <a:lnTo>
                      <a:pt x="33" y="109"/>
                    </a:lnTo>
                    <a:lnTo>
                      <a:pt x="50" y="94"/>
                    </a:lnTo>
                    <a:lnTo>
                      <a:pt x="97" y="60"/>
                    </a:lnTo>
                    <a:lnTo>
                      <a:pt x="106" y="26"/>
                    </a:lnTo>
                    <a:lnTo>
                      <a:pt x="64" y="0"/>
                    </a:lnTo>
                    <a:lnTo>
                      <a:pt x="44" y="14"/>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0" name="Freeform 1928">
                <a:extLst>
                  <a:ext uri="{FF2B5EF4-FFF2-40B4-BE49-F238E27FC236}">
                    <a16:creationId xmlns:a16="http://schemas.microsoft.com/office/drawing/2014/main" id="{B503397D-D971-45EE-9F2D-785D41696A5D}"/>
                  </a:ext>
                </a:extLst>
              </p:cNvPr>
              <p:cNvSpPr>
                <a:spLocks noChangeAspect="1"/>
              </p:cNvSpPr>
              <p:nvPr/>
            </p:nvSpPr>
            <p:spPr bwMode="auto">
              <a:xfrm>
                <a:off x="6029133" y="5256305"/>
                <a:ext cx="16435" cy="31948"/>
              </a:xfrm>
              <a:custGeom>
                <a:avLst/>
                <a:gdLst>
                  <a:gd name="T0" fmla="*/ 0 w 11"/>
                  <a:gd name="T1" fmla="*/ 0 h 27"/>
                  <a:gd name="T2" fmla="*/ 0 w 11"/>
                  <a:gd name="T3" fmla="*/ 0 h 27"/>
                  <a:gd name="T4" fmla="*/ 0 w 11"/>
                  <a:gd name="T5" fmla="*/ 0 h 27"/>
                  <a:gd name="T6" fmla="*/ 0 w 11"/>
                  <a:gd name="T7" fmla="*/ 0 h 27"/>
                  <a:gd name="T8" fmla="*/ 0 60000 65536"/>
                  <a:gd name="T9" fmla="*/ 0 60000 65536"/>
                  <a:gd name="T10" fmla="*/ 0 60000 65536"/>
                  <a:gd name="T11" fmla="*/ 0 60000 65536"/>
                  <a:gd name="T12" fmla="*/ 0 w 11"/>
                  <a:gd name="T13" fmla="*/ 0 h 27"/>
                  <a:gd name="T14" fmla="*/ 11 w 11"/>
                  <a:gd name="T15" fmla="*/ 27 h 27"/>
                </a:gdLst>
                <a:ahLst/>
                <a:cxnLst>
                  <a:cxn ang="T8">
                    <a:pos x="T0" y="T1"/>
                  </a:cxn>
                  <a:cxn ang="T9">
                    <a:pos x="T2" y="T3"/>
                  </a:cxn>
                  <a:cxn ang="T10">
                    <a:pos x="T4" y="T5"/>
                  </a:cxn>
                  <a:cxn ang="T11">
                    <a:pos x="T6" y="T7"/>
                  </a:cxn>
                </a:cxnLst>
                <a:rect l="T12" t="T13" r="T14" b="T15"/>
                <a:pathLst>
                  <a:path w="11" h="27">
                    <a:moveTo>
                      <a:pt x="11" y="27"/>
                    </a:moveTo>
                    <a:lnTo>
                      <a:pt x="0" y="25"/>
                    </a:lnTo>
                    <a:lnTo>
                      <a:pt x="6" y="0"/>
                    </a:lnTo>
                    <a:lnTo>
                      <a:pt x="11" y="27"/>
                    </a:lnTo>
                    <a:close/>
                  </a:path>
                </a:pathLst>
              </a:custGeom>
              <a:solidFill>
                <a:srgbClr val="FF66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1" name="Freeform 1929">
                <a:extLst>
                  <a:ext uri="{FF2B5EF4-FFF2-40B4-BE49-F238E27FC236}">
                    <a16:creationId xmlns:a16="http://schemas.microsoft.com/office/drawing/2014/main" id="{DB8ED2B5-AD22-4EE4-AE3F-CD14B4E9AC09}"/>
                  </a:ext>
                </a:extLst>
              </p:cNvPr>
              <p:cNvSpPr>
                <a:spLocks noChangeAspect="1"/>
              </p:cNvSpPr>
              <p:nvPr/>
            </p:nvSpPr>
            <p:spPr bwMode="auto">
              <a:xfrm>
                <a:off x="6988990" y="5445081"/>
                <a:ext cx="69029" cy="90032"/>
              </a:xfrm>
              <a:custGeom>
                <a:avLst/>
                <a:gdLst>
                  <a:gd name="T0" fmla="*/ 0 w 56"/>
                  <a:gd name="T1" fmla="*/ 0 h 85"/>
                  <a:gd name="T2" fmla="*/ 0 w 56"/>
                  <a:gd name="T3" fmla="*/ 0 h 85"/>
                  <a:gd name="T4" fmla="*/ 0 w 56"/>
                  <a:gd name="T5" fmla="*/ 0 h 85"/>
                  <a:gd name="T6" fmla="*/ 0 w 56"/>
                  <a:gd name="T7" fmla="*/ 0 h 85"/>
                  <a:gd name="T8" fmla="*/ 0 w 56"/>
                  <a:gd name="T9" fmla="*/ 0 h 85"/>
                  <a:gd name="T10" fmla="*/ 0 w 56"/>
                  <a:gd name="T11" fmla="*/ 0 h 85"/>
                  <a:gd name="T12" fmla="*/ 0 w 56"/>
                  <a:gd name="T13" fmla="*/ 0 h 85"/>
                  <a:gd name="T14" fmla="*/ 0 60000 65536"/>
                  <a:gd name="T15" fmla="*/ 0 60000 65536"/>
                  <a:gd name="T16" fmla="*/ 0 60000 65536"/>
                  <a:gd name="T17" fmla="*/ 0 60000 65536"/>
                  <a:gd name="T18" fmla="*/ 0 60000 65536"/>
                  <a:gd name="T19" fmla="*/ 0 60000 65536"/>
                  <a:gd name="T20" fmla="*/ 0 60000 65536"/>
                  <a:gd name="T21" fmla="*/ 0 w 56"/>
                  <a:gd name="T22" fmla="*/ 0 h 85"/>
                  <a:gd name="T23" fmla="*/ 56 w 56"/>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85">
                    <a:moveTo>
                      <a:pt x="27" y="0"/>
                    </a:moveTo>
                    <a:lnTo>
                      <a:pt x="3" y="26"/>
                    </a:lnTo>
                    <a:lnTo>
                      <a:pt x="0" y="67"/>
                    </a:lnTo>
                    <a:lnTo>
                      <a:pt x="48" y="85"/>
                    </a:lnTo>
                    <a:lnTo>
                      <a:pt x="56" y="61"/>
                    </a:lnTo>
                    <a:lnTo>
                      <a:pt x="52" y="11"/>
                    </a:lnTo>
                    <a:lnTo>
                      <a:pt x="27"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2" name="Freeform 1930">
                <a:extLst>
                  <a:ext uri="{FF2B5EF4-FFF2-40B4-BE49-F238E27FC236}">
                    <a16:creationId xmlns:a16="http://schemas.microsoft.com/office/drawing/2014/main" id="{7BBD160D-71E4-4265-8244-CBE7E68712E6}"/>
                  </a:ext>
                </a:extLst>
              </p:cNvPr>
              <p:cNvSpPr>
                <a:spLocks noChangeAspect="1"/>
              </p:cNvSpPr>
              <p:nvPr/>
            </p:nvSpPr>
            <p:spPr bwMode="auto">
              <a:xfrm>
                <a:off x="5881210" y="4242723"/>
                <a:ext cx="739614" cy="728965"/>
              </a:xfrm>
              <a:custGeom>
                <a:avLst/>
                <a:gdLst>
                  <a:gd name="T0" fmla="*/ 0 w 597"/>
                  <a:gd name="T1" fmla="*/ 0 h 669"/>
                  <a:gd name="T2" fmla="*/ 0 w 597"/>
                  <a:gd name="T3" fmla="*/ 0 h 669"/>
                  <a:gd name="T4" fmla="*/ 0 w 597"/>
                  <a:gd name="T5" fmla="*/ 0 h 669"/>
                  <a:gd name="T6" fmla="*/ 0 w 597"/>
                  <a:gd name="T7" fmla="*/ 0 h 669"/>
                  <a:gd name="T8" fmla="*/ 0 w 597"/>
                  <a:gd name="T9" fmla="*/ 0 h 669"/>
                  <a:gd name="T10" fmla="*/ 0 w 597"/>
                  <a:gd name="T11" fmla="*/ 0 h 669"/>
                  <a:gd name="T12" fmla="*/ 0 w 597"/>
                  <a:gd name="T13" fmla="*/ 0 h 669"/>
                  <a:gd name="T14" fmla="*/ 0 w 597"/>
                  <a:gd name="T15" fmla="*/ 0 h 669"/>
                  <a:gd name="T16" fmla="*/ 0 w 597"/>
                  <a:gd name="T17" fmla="*/ 0 h 669"/>
                  <a:gd name="T18" fmla="*/ 0 w 597"/>
                  <a:gd name="T19" fmla="*/ 0 h 669"/>
                  <a:gd name="T20" fmla="*/ 0 w 597"/>
                  <a:gd name="T21" fmla="*/ 0 h 669"/>
                  <a:gd name="T22" fmla="*/ 0 w 597"/>
                  <a:gd name="T23" fmla="*/ 0 h 669"/>
                  <a:gd name="T24" fmla="*/ 0 w 597"/>
                  <a:gd name="T25" fmla="*/ 0 h 669"/>
                  <a:gd name="T26" fmla="*/ 0 w 597"/>
                  <a:gd name="T27" fmla="*/ 0 h 669"/>
                  <a:gd name="T28" fmla="*/ 0 w 597"/>
                  <a:gd name="T29" fmla="*/ 0 h 669"/>
                  <a:gd name="T30" fmla="*/ 0 w 597"/>
                  <a:gd name="T31" fmla="*/ 0 h 669"/>
                  <a:gd name="T32" fmla="*/ 0 w 597"/>
                  <a:gd name="T33" fmla="*/ 0 h 669"/>
                  <a:gd name="T34" fmla="*/ 0 w 597"/>
                  <a:gd name="T35" fmla="*/ 0 h 669"/>
                  <a:gd name="T36" fmla="*/ 0 w 597"/>
                  <a:gd name="T37" fmla="*/ 0 h 669"/>
                  <a:gd name="T38" fmla="*/ 0 w 597"/>
                  <a:gd name="T39" fmla="*/ 0 h 669"/>
                  <a:gd name="T40" fmla="*/ 0 w 597"/>
                  <a:gd name="T41" fmla="*/ 0 h 669"/>
                  <a:gd name="T42" fmla="*/ 0 w 597"/>
                  <a:gd name="T43" fmla="*/ 0 h 669"/>
                  <a:gd name="T44" fmla="*/ 0 w 597"/>
                  <a:gd name="T45" fmla="*/ 0 h 669"/>
                  <a:gd name="T46" fmla="*/ 0 w 597"/>
                  <a:gd name="T47" fmla="*/ 0 h 669"/>
                  <a:gd name="T48" fmla="*/ 0 w 597"/>
                  <a:gd name="T49" fmla="*/ 0 h 669"/>
                  <a:gd name="T50" fmla="*/ 0 w 597"/>
                  <a:gd name="T51" fmla="*/ 0 h 669"/>
                  <a:gd name="T52" fmla="*/ 0 w 597"/>
                  <a:gd name="T53" fmla="*/ 0 h 669"/>
                  <a:gd name="T54" fmla="*/ 0 w 597"/>
                  <a:gd name="T55" fmla="*/ 0 h 669"/>
                  <a:gd name="T56" fmla="*/ 0 w 597"/>
                  <a:gd name="T57" fmla="*/ 0 h 669"/>
                  <a:gd name="T58" fmla="*/ 0 w 597"/>
                  <a:gd name="T59" fmla="*/ 0 h 669"/>
                  <a:gd name="T60" fmla="*/ 0 w 597"/>
                  <a:gd name="T61" fmla="*/ 0 h 669"/>
                  <a:gd name="T62" fmla="*/ 0 w 597"/>
                  <a:gd name="T63" fmla="*/ 0 h 669"/>
                  <a:gd name="T64" fmla="*/ 0 w 597"/>
                  <a:gd name="T65" fmla="*/ 0 h 669"/>
                  <a:gd name="T66" fmla="*/ 0 w 597"/>
                  <a:gd name="T67" fmla="*/ 0 h 669"/>
                  <a:gd name="T68" fmla="*/ 0 w 597"/>
                  <a:gd name="T69" fmla="*/ 0 h 669"/>
                  <a:gd name="T70" fmla="*/ 0 w 597"/>
                  <a:gd name="T71" fmla="*/ 0 h 669"/>
                  <a:gd name="T72" fmla="*/ 0 w 597"/>
                  <a:gd name="T73" fmla="*/ 0 h 669"/>
                  <a:gd name="T74" fmla="*/ 0 w 597"/>
                  <a:gd name="T75" fmla="*/ 0 h 669"/>
                  <a:gd name="T76" fmla="*/ 0 w 597"/>
                  <a:gd name="T77" fmla="*/ 0 h 669"/>
                  <a:gd name="T78" fmla="*/ 0 w 597"/>
                  <a:gd name="T79" fmla="*/ 0 h 669"/>
                  <a:gd name="T80" fmla="*/ 0 w 597"/>
                  <a:gd name="T81" fmla="*/ 0 h 669"/>
                  <a:gd name="T82" fmla="*/ 0 w 597"/>
                  <a:gd name="T83" fmla="*/ 0 h 669"/>
                  <a:gd name="T84" fmla="*/ 0 w 597"/>
                  <a:gd name="T85" fmla="*/ 0 h 669"/>
                  <a:gd name="T86" fmla="*/ 0 w 597"/>
                  <a:gd name="T87" fmla="*/ 0 h 669"/>
                  <a:gd name="T88" fmla="*/ 0 w 597"/>
                  <a:gd name="T89" fmla="*/ 0 h 669"/>
                  <a:gd name="T90" fmla="*/ 0 w 597"/>
                  <a:gd name="T91" fmla="*/ 0 h 669"/>
                  <a:gd name="T92" fmla="*/ 0 w 597"/>
                  <a:gd name="T93" fmla="*/ 0 h 669"/>
                  <a:gd name="T94" fmla="*/ 0 w 597"/>
                  <a:gd name="T95" fmla="*/ 0 h 669"/>
                  <a:gd name="T96" fmla="*/ 0 w 597"/>
                  <a:gd name="T97" fmla="*/ 0 h 669"/>
                  <a:gd name="T98" fmla="*/ 0 w 597"/>
                  <a:gd name="T99" fmla="*/ 0 h 669"/>
                  <a:gd name="T100" fmla="*/ 0 w 597"/>
                  <a:gd name="T101" fmla="*/ 0 h 669"/>
                  <a:gd name="T102" fmla="*/ 0 w 597"/>
                  <a:gd name="T103" fmla="*/ 0 h 669"/>
                  <a:gd name="T104" fmla="*/ 0 w 597"/>
                  <a:gd name="T105" fmla="*/ 0 h 6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97"/>
                  <a:gd name="T160" fmla="*/ 0 h 669"/>
                  <a:gd name="T161" fmla="*/ 597 w 597"/>
                  <a:gd name="T162" fmla="*/ 669 h 66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97" h="669">
                    <a:moveTo>
                      <a:pt x="596" y="391"/>
                    </a:moveTo>
                    <a:lnTo>
                      <a:pt x="546" y="393"/>
                    </a:lnTo>
                    <a:lnTo>
                      <a:pt x="499" y="394"/>
                    </a:lnTo>
                    <a:lnTo>
                      <a:pt x="497" y="439"/>
                    </a:lnTo>
                    <a:lnTo>
                      <a:pt x="497" y="482"/>
                    </a:lnTo>
                    <a:lnTo>
                      <a:pt x="496" y="526"/>
                    </a:lnTo>
                    <a:lnTo>
                      <a:pt x="494" y="570"/>
                    </a:lnTo>
                    <a:lnTo>
                      <a:pt x="529" y="611"/>
                    </a:lnTo>
                    <a:lnTo>
                      <a:pt x="563" y="651"/>
                    </a:lnTo>
                    <a:lnTo>
                      <a:pt x="490" y="660"/>
                    </a:lnTo>
                    <a:lnTo>
                      <a:pt x="418" y="669"/>
                    </a:lnTo>
                    <a:lnTo>
                      <a:pt x="372" y="658"/>
                    </a:lnTo>
                    <a:lnTo>
                      <a:pt x="327" y="648"/>
                    </a:lnTo>
                    <a:lnTo>
                      <a:pt x="320" y="637"/>
                    </a:lnTo>
                    <a:lnTo>
                      <a:pt x="263" y="636"/>
                    </a:lnTo>
                    <a:lnTo>
                      <a:pt x="208" y="633"/>
                    </a:lnTo>
                    <a:lnTo>
                      <a:pt x="151" y="631"/>
                    </a:lnTo>
                    <a:lnTo>
                      <a:pt x="96" y="630"/>
                    </a:lnTo>
                    <a:lnTo>
                      <a:pt x="58" y="615"/>
                    </a:lnTo>
                    <a:lnTo>
                      <a:pt x="0" y="630"/>
                    </a:lnTo>
                    <a:lnTo>
                      <a:pt x="5" y="585"/>
                    </a:lnTo>
                    <a:lnTo>
                      <a:pt x="8" y="540"/>
                    </a:lnTo>
                    <a:lnTo>
                      <a:pt x="30" y="472"/>
                    </a:lnTo>
                    <a:lnTo>
                      <a:pt x="52" y="403"/>
                    </a:lnTo>
                    <a:lnTo>
                      <a:pt x="78" y="366"/>
                    </a:lnTo>
                    <a:lnTo>
                      <a:pt x="102" y="329"/>
                    </a:lnTo>
                    <a:lnTo>
                      <a:pt x="93" y="255"/>
                    </a:lnTo>
                    <a:lnTo>
                      <a:pt x="81" y="214"/>
                    </a:lnTo>
                    <a:lnTo>
                      <a:pt x="67" y="170"/>
                    </a:lnTo>
                    <a:lnTo>
                      <a:pt x="84" y="144"/>
                    </a:lnTo>
                    <a:lnTo>
                      <a:pt x="60" y="78"/>
                    </a:lnTo>
                    <a:lnTo>
                      <a:pt x="35" y="12"/>
                    </a:lnTo>
                    <a:lnTo>
                      <a:pt x="75" y="0"/>
                    </a:lnTo>
                    <a:lnTo>
                      <a:pt x="117" y="2"/>
                    </a:lnTo>
                    <a:lnTo>
                      <a:pt x="158" y="3"/>
                    </a:lnTo>
                    <a:lnTo>
                      <a:pt x="200" y="5"/>
                    </a:lnTo>
                    <a:lnTo>
                      <a:pt x="242" y="8"/>
                    </a:lnTo>
                    <a:lnTo>
                      <a:pt x="261" y="58"/>
                    </a:lnTo>
                    <a:lnTo>
                      <a:pt x="281" y="111"/>
                    </a:lnTo>
                    <a:lnTo>
                      <a:pt x="315" y="124"/>
                    </a:lnTo>
                    <a:lnTo>
                      <a:pt x="375" y="112"/>
                    </a:lnTo>
                    <a:lnTo>
                      <a:pt x="385" y="63"/>
                    </a:lnTo>
                    <a:lnTo>
                      <a:pt x="435" y="67"/>
                    </a:lnTo>
                    <a:lnTo>
                      <a:pt x="433" y="79"/>
                    </a:lnTo>
                    <a:lnTo>
                      <a:pt x="497" y="88"/>
                    </a:lnTo>
                    <a:lnTo>
                      <a:pt x="499" y="151"/>
                    </a:lnTo>
                    <a:lnTo>
                      <a:pt x="500" y="215"/>
                    </a:lnTo>
                    <a:lnTo>
                      <a:pt x="515" y="272"/>
                    </a:lnTo>
                    <a:lnTo>
                      <a:pt x="517" y="294"/>
                    </a:lnTo>
                    <a:lnTo>
                      <a:pt x="557" y="285"/>
                    </a:lnTo>
                    <a:lnTo>
                      <a:pt x="597" y="276"/>
                    </a:lnTo>
                    <a:lnTo>
                      <a:pt x="597" y="335"/>
                    </a:lnTo>
                    <a:lnTo>
                      <a:pt x="596" y="39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3" name="Freeform 1931">
                <a:extLst>
                  <a:ext uri="{FF2B5EF4-FFF2-40B4-BE49-F238E27FC236}">
                    <a16:creationId xmlns:a16="http://schemas.microsoft.com/office/drawing/2014/main" id="{BF10BE34-92F1-43A8-917F-8117723E7628}"/>
                  </a:ext>
                </a:extLst>
              </p:cNvPr>
              <p:cNvSpPr>
                <a:spLocks noChangeAspect="1"/>
              </p:cNvSpPr>
              <p:nvPr/>
            </p:nvSpPr>
            <p:spPr bwMode="auto">
              <a:xfrm>
                <a:off x="5907509" y="4161405"/>
                <a:ext cx="59168" cy="78414"/>
              </a:xfrm>
              <a:custGeom>
                <a:avLst/>
                <a:gdLst>
                  <a:gd name="T0" fmla="*/ 0 w 50"/>
                  <a:gd name="T1" fmla="*/ 0 h 72"/>
                  <a:gd name="T2" fmla="*/ 0 w 50"/>
                  <a:gd name="T3" fmla="*/ 0 h 72"/>
                  <a:gd name="T4" fmla="*/ 0 w 50"/>
                  <a:gd name="T5" fmla="*/ 0 h 72"/>
                  <a:gd name="T6" fmla="*/ 0 w 50"/>
                  <a:gd name="T7" fmla="*/ 0 h 72"/>
                  <a:gd name="T8" fmla="*/ 0 w 50"/>
                  <a:gd name="T9" fmla="*/ 0 h 72"/>
                  <a:gd name="T10" fmla="*/ 0 w 50"/>
                  <a:gd name="T11" fmla="*/ 0 h 72"/>
                  <a:gd name="T12" fmla="*/ 0 w 50"/>
                  <a:gd name="T13" fmla="*/ 0 h 72"/>
                  <a:gd name="T14" fmla="*/ 0 60000 65536"/>
                  <a:gd name="T15" fmla="*/ 0 60000 65536"/>
                  <a:gd name="T16" fmla="*/ 0 60000 65536"/>
                  <a:gd name="T17" fmla="*/ 0 60000 65536"/>
                  <a:gd name="T18" fmla="*/ 0 60000 65536"/>
                  <a:gd name="T19" fmla="*/ 0 60000 65536"/>
                  <a:gd name="T20" fmla="*/ 0 60000 65536"/>
                  <a:gd name="T21" fmla="*/ 0 w 50"/>
                  <a:gd name="T22" fmla="*/ 0 h 72"/>
                  <a:gd name="T23" fmla="*/ 50 w 50"/>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72">
                    <a:moveTo>
                      <a:pt x="7" y="72"/>
                    </a:moveTo>
                    <a:lnTo>
                      <a:pt x="0" y="30"/>
                    </a:lnTo>
                    <a:lnTo>
                      <a:pt x="32" y="0"/>
                    </a:lnTo>
                    <a:lnTo>
                      <a:pt x="50" y="9"/>
                    </a:lnTo>
                    <a:lnTo>
                      <a:pt x="28" y="26"/>
                    </a:lnTo>
                    <a:lnTo>
                      <a:pt x="23" y="69"/>
                    </a:lnTo>
                    <a:lnTo>
                      <a:pt x="7" y="72"/>
                    </a:lnTo>
                    <a:close/>
                  </a:path>
                </a:pathLst>
              </a:custGeom>
              <a:solidFill>
                <a:srgbClr val="A6B727">
                  <a:lumMod val="90000"/>
                </a:srgbClr>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4" name="Freeform 1934">
                <a:extLst>
                  <a:ext uri="{FF2B5EF4-FFF2-40B4-BE49-F238E27FC236}">
                    <a16:creationId xmlns:a16="http://schemas.microsoft.com/office/drawing/2014/main" id="{7DEC6F20-B07A-4931-B3DD-825C879EBD30}"/>
                  </a:ext>
                </a:extLst>
              </p:cNvPr>
              <p:cNvSpPr>
                <a:spLocks noChangeAspect="1"/>
              </p:cNvSpPr>
              <p:nvPr/>
            </p:nvSpPr>
            <p:spPr bwMode="auto">
              <a:xfrm>
                <a:off x="5753012" y="3749001"/>
                <a:ext cx="115050" cy="81318"/>
              </a:xfrm>
              <a:custGeom>
                <a:avLst/>
                <a:gdLst>
                  <a:gd name="T0" fmla="*/ 0 w 91"/>
                  <a:gd name="T1" fmla="*/ 0 h 74"/>
                  <a:gd name="T2" fmla="*/ 0 w 91"/>
                  <a:gd name="T3" fmla="*/ 0 h 74"/>
                  <a:gd name="T4" fmla="*/ 0 w 91"/>
                  <a:gd name="T5" fmla="*/ 0 h 74"/>
                  <a:gd name="T6" fmla="*/ 0 w 91"/>
                  <a:gd name="T7" fmla="*/ 0 h 74"/>
                  <a:gd name="T8" fmla="*/ 0 w 91"/>
                  <a:gd name="T9" fmla="*/ 0 h 74"/>
                  <a:gd name="T10" fmla="*/ 0 w 91"/>
                  <a:gd name="T11" fmla="*/ 0 h 74"/>
                  <a:gd name="T12" fmla="*/ 0 w 91"/>
                  <a:gd name="T13" fmla="*/ 0 h 74"/>
                  <a:gd name="T14" fmla="*/ 0 w 91"/>
                  <a:gd name="T15" fmla="*/ 0 h 74"/>
                  <a:gd name="T16" fmla="*/ 0 w 91"/>
                  <a:gd name="T17" fmla="*/ 0 h 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
                  <a:gd name="T28" fmla="*/ 0 h 74"/>
                  <a:gd name="T29" fmla="*/ 91 w 91"/>
                  <a:gd name="T30" fmla="*/ 74 h 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 h="74">
                    <a:moveTo>
                      <a:pt x="15" y="74"/>
                    </a:moveTo>
                    <a:lnTo>
                      <a:pt x="0" y="67"/>
                    </a:lnTo>
                    <a:lnTo>
                      <a:pt x="4" y="46"/>
                    </a:lnTo>
                    <a:lnTo>
                      <a:pt x="16" y="0"/>
                    </a:lnTo>
                    <a:lnTo>
                      <a:pt x="53" y="4"/>
                    </a:lnTo>
                    <a:lnTo>
                      <a:pt x="89" y="10"/>
                    </a:lnTo>
                    <a:lnTo>
                      <a:pt x="91" y="74"/>
                    </a:lnTo>
                    <a:lnTo>
                      <a:pt x="53" y="74"/>
                    </a:lnTo>
                    <a:lnTo>
                      <a:pt x="15" y="74"/>
                    </a:lnTo>
                    <a:close/>
                  </a:path>
                </a:pathLst>
              </a:custGeom>
              <a:solidFill>
                <a:srgbClr val="FFC0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5" name="Freeform 1936">
                <a:extLst>
                  <a:ext uri="{FF2B5EF4-FFF2-40B4-BE49-F238E27FC236}">
                    <a16:creationId xmlns:a16="http://schemas.microsoft.com/office/drawing/2014/main" id="{88BDB5B5-52D9-4B9B-8F3C-153C249BAB9D}"/>
                  </a:ext>
                </a:extLst>
              </p:cNvPr>
              <p:cNvSpPr>
                <a:spLocks noChangeAspect="1"/>
              </p:cNvSpPr>
              <p:nvPr/>
            </p:nvSpPr>
            <p:spPr bwMode="auto">
              <a:xfrm>
                <a:off x="5710276" y="3760619"/>
                <a:ext cx="345154" cy="368839"/>
              </a:xfrm>
              <a:custGeom>
                <a:avLst/>
                <a:gdLst>
                  <a:gd name="T0" fmla="*/ 0 w 277"/>
                  <a:gd name="T1" fmla="*/ 0 h 337"/>
                  <a:gd name="T2" fmla="*/ 0 w 277"/>
                  <a:gd name="T3" fmla="*/ 0 h 337"/>
                  <a:gd name="T4" fmla="*/ 0 w 277"/>
                  <a:gd name="T5" fmla="*/ 0 h 337"/>
                  <a:gd name="T6" fmla="*/ 0 w 277"/>
                  <a:gd name="T7" fmla="*/ 0 h 337"/>
                  <a:gd name="T8" fmla="*/ 0 w 277"/>
                  <a:gd name="T9" fmla="*/ 0 h 337"/>
                  <a:gd name="T10" fmla="*/ 0 w 277"/>
                  <a:gd name="T11" fmla="*/ 0 h 337"/>
                  <a:gd name="T12" fmla="*/ 0 w 277"/>
                  <a:gd name="T13" fmla="*/ 0 h 337"/>
                  <a:gd name="T14" fmla="*/ 0 w 277"/>
                  <a:gd name="T15" fmla="*/ 0 h 337"/>
                  <a:gd name="T16" fmla="*/ 0 w 277"/>
                  <a:gd name="T17" fmla="*/ 0 h 337"/>
                  <a:gd name="T18" fmla="*/ 0 w 277"/>
                  <a:gd name="T19" fmla="*/ 0 h 337"/>
                  <a:gd name="T20" fmla="*/ 0 w 277"/>
                  <a:gd name="T21" fmla="*/ 0 h 337"/>
                  <a:gd name="T22" fmla="*/ 0 w 277"/>
                  <a:gd name="T23" fmla="*/ 0 h 337"/>
                  <a:gd name="T24" fmla="*/ 0 w 277"/>
                  <a:gd name="T25" fmla="*/ 0 h 337"/>
                  <a:gd name="T26" fmla="*/ 0 w 277"/>
                  <a:gd name="T27" fmla="*/ 0 h 337"/>
                  <a:gd name="T28" fmla="*/ 0 w 277"/>
                  <a:gd name="T29" fmla="*/ 0 h 337"/>
                  <a:gd name="T30" fmla="*/ 0 w 277"/>
                  <a:gd name="T31" fmla="*/ 0 h 337"/>
                  <a:gd name="T32" fmla="*/ 0 w 277"/>
                  <a:gd name="T33" fmla="*/ 0 h 337"/>
                  <a:gd name="T34" fmla="*/ 0 w 277"/>
                  <a:gd name="T35" fmla="*/ 0 h 337"/>
                  <a:gd name="T36" fmla="*/ 0 w 277"/>
                  <a:gd name="T37" fmla="*/ 0 h 337"/>
                  <a:gd name="T38" fmla="*/ 0 w 277"/>
                  <a:gd name="T39" fmla="*/ 0 h 337"/>
                  <a:gd name="T40" fmla="*/ 0 w 277"/>
                  <a:gd name="T41" fmla="*/ 0 h 337"/>
                  <a:gd name="T42" fmla="*/ 0 w 277"/>
                  <a:gd name="T43" fmla="*/ 0 h 337"/>
                  <a:gd name="T44" fmla="*/ 0 w 277"/>
                  <a:gd name="T45" fmla="*/ 0 h 337"/>
                  <a:gd name="T46" fmla="*/ 0 w 277"/>
                  <a:gd name="T47" fmla="*/ 0 h 337"/>
                  <a:gd name="T48" fmla="*/ 0 w 277"/>
                  <a:gd name="T49" fmla="*/ 0 h 337"/>
                  <a:gd name="T50" fmla="*/ 0 w 277"/>
                  <a:gd name="T51" fmla="*/ 0 h 337"/>
                  <a:gd name="T52" fmla="*/ 0 w 277"/>
                  <a:gd name="T53" fmla="*/ 0 h 337"/>
                  <a:gd name="T54" fmla="*/ 0 w 277"/>
                  <a:gd name="T55" fmla="*/ 0 h 337"/>
                  <a:gd name="T56" fmla="*/ 0 w 277"/>
                  <a:gd name="T57" fmla="*/ 0 h 337"/>
                  <a:gd name="T58" fmla="*/ 0 w 277"/>
                  <a:gd name="T59" fmla="*/ 0 h 337"/>
                  <a:gd name="T60" fmla="*/ 0 w 277"/>
                  <a:gd name="T61" fmla="*/ 0 h 337"/>
                  <a:gd name="T62" fmla="*/ 0 w 277"/>
                  <a:gd name="T63" fmla="*/ 0 h 337"/>
                  <a:gd name="T64" fmla="*/ 0 w 277"/>
                  <a:gd name="T65" fmla="*/ 0 h 337"/>
                  <a:gd name="T66" fmla="*/ 0 w 277"/>
                  <a:gd name="T67" fmla="*/ 0 h 337"/>
                  <a:gd name="T68" fmla="*/ 0 w 277"/>
                  <a:gd name="T69" fmla="*/ 0 h 337"/>
                  <a:gd name="T70" fmla="*/ 0 w 277"/>
                  <a:gd name="T71" fmla="*/ 0 h 337"/>
                  <a:gd name="T72" fmla="*/ 0 w 277"/>
                  <a:gd name="T73" fmla="*/ 0 h 337"/>
                  <a:gd name="T74" fmla="*/ 0 w 277"/>
                  <a:gd name="T75" fmla="*/ 0 h 337"/>
                  <a:gd name="T76" fmla="*/ 0 w 277"/>
                  <a:gd name="T77" fmla="*/ 0 h 337"/>
                  <a:gd name="T78" fmla="*/ 0 w 277"/>
                  <a:gd name="T79" fmla="*/ 0 h 3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7"/>
                  <a:gd name="T121" fmla="*/ 0 h 337"/>
                  <a:gd name="T122" fmla="*/ 277 w 277"/>
                  <a:gd name="T123" fmla="*/ 337 h 3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7" h="337">
                    <a:moveTo>
                      <a:pt x="46" y="63"/>
                    </a:moveTo>
                    <a:lnTo>
                      <a:pt x="39" y="85"/>
                    </a:lnTo>
                    <a:lnTo>
                      <a:pt x="25" y="85"/>
                    </a:lnTo>
                    <a:lnTo>
                      <a:pt x="57" y="111"/>
                    </a:lnTo>
                    <a:lnTo>
                      <a:pt x="28" y="108"/>
                    </a:lnTo>
                    <a:lnTo>
                      <a:pt x="12" y="160"/>
                    </a:lnTo>
                    <a:lnTo>
                      <a:pt x="0" y="160"/>
                    </a:lnTo>
                    <a:lnTo>
                      <a:pt x="19" y="197"/>
                    </a:lnTo>
                    <a:lnTo>
                      <a:pt x="30" y="208"/>
                    </a:lnTo>
                    <a:lnTo>
                      <a:pt x="13" y="194"/>
                    </a:lnTo>
                    <a:lnTo>
                      <a:pt x="34" y="227"/>
                    </a:lnTo>
                    <a:lnTo>
                      <a:pt x="28" y="225"/>
                    </a:lnTo>
                    <a:lnTo>
                      <a:pt x="58" y="260"/>
                    </a:lnTo>
                    <a:lnTo>
                      <a:pt x="51" y="258"/>
                    </a:lnTo>
                    <a:lnTo>
                      <a:pt x="82" y="297"/>
                    </a:lnTo>
                    <a:lnTo>
                      <a:pt x="115" y="337"/>
                    </a:lnTo>
                    <a:lnTo>
                      <a:pt x="130" y="313"/>
                    </a:lnTo>
                    <a:lnTo>
                      <a:pt x="143" y="322"/>
                    </a:lnTo>
                    <a:lnTo>
                      <a:pt x="152" y="312"/>
                    </a:lnTo>
                    <a:lnTo>
                      <a:pt x="143" y="288"/>
                    </a:lnTo>
                    <a:lnTo>
                      <a:pt x="137" y="273"/>
                    </a:lnTo>
                    <a:lnTo>
                      <a:pt x="136" y="258"/>
                    </a:lnTo>
                    <a:lnTo>
                      <a:pt x="180" y="254"/>
                    </a:lnTo>
                    <a:lnTo>
                      <a:pt x="183" y="219"/>
                    </a:lnTo>
                    <a:lnTo>
                      <a:pt x="212" y="251"/>
                    </a:lnTo>
                    <a:lnTo>
                      <a:pt x="240" y="240"/>
                    </a:lnTo>
                    <a:lnTo>
                      <a:pt x="248" y="255"/>
                    </a:lnTo>
                    <a:lnTo>
                      <a:pt x="264" y="240"/>
                    </a:lnTo>
                    <a:lnTo>
                      <a:pt x="277" y="166"/>
                    </a:lnTo>
                    <a:lnTo>
                      <a:pt x="249" y="117"/>
                    </a:lnTo>
                    <a:lnTo>
                      <a:pt x="272" y="85"/>
                    </a:lnTo>
                    <a:lnTo>
                      <a:pt x="269" y="48"/>
                    </a:lnTo>
                    <a:lnTo>
                      <a:pt x="215" y="52"/>
                    </a:lnTo>
                    <a:lnTo>
                      <a:pt x="219" y="0"/>
                    </a:lnTo>
                    <a:lnTo>
                      <a:pt x="172" y="0"/>
                    </a:lnTo>
                    <a:lnTo>
                      <a:pt x="122" y="0"/>
                    </a:lnTo>
                    <a:lnTo>
                      <a:pt x="124" y="64"/>
                    </a:lnTo>
                    <a:lnTo>
                      <a:pt x="86" y="64"/>
                    </a:lnTo>
                    <a:lnTo>
                      <a:pt x="48" y="64"/>
                    </a:lnTo>
                    <a:lnTo>
                      <a:pt x="46" y="6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6" name="Freeform 1939">
                <a:extLst>
                  <a:ext uri="{FF2B5EF4-FFF2-40B4-BE49-F238E27FC236}">
                    <a16:creationId xmlns:a16="http://schemas.microsoft.com/office/drawing/2014/main" id="{3722E9F7-3574-4199-B9AA-761B9FB29106}"/>
                  </a:ext>
                </a:extLst>
              </p:cNvPr>
              <p:cNvSpPr>
                <a:spLocks noChangeAspect="1"/>
              </p:cNvSpPr>
              <p:nvPr/>
            </p:nvSpPr>
            <p:spPr bwMode="auto">
              <a:xfrm>
                <a:off x="6956121" y="3952299"/>
                <a:ext cx="654151" cy="641838"/>
              </a:xfrm>
              <a:custGeom>
                <a:avLst/>
                <a:gdLst>
                  <a:gd name="T0" fmla="*/ 0 w 528"/>
                  <a:gd name="T1" fmla="*/ 0 h 589"/>
                  <a:gd name="T2" fmla="*/ 0 w 528"/>
                  <a:gd name="T3" fmla="*/ 0 h 589"/>
                  <a:gd name="T4" fmla="*/ 0 w 528"/>
                  <a:gd name="T5" fmla="*/ 0 h 589"/>
                  <a:gd name="T6" fmla="*/ 0 w 528"/>
                  <a:gd name="T7" fmla="*/ 0 h 589"/>
                  <a:gd name="T8" fmla="*/ 0 w 528"/>
                  <a:gd name="T9" fmla="*/ 0 h 589"/>
                  <a:gd name="T10" fmla="*/ 0 w 528"/>
                  <a:gd name="T11" fmla="*/ 0 h 589"/>
                  <a:gd name="T12" fmla="*/ 0 w 528"/>
                  <a:gd name="T13" fmla="*/ 0 h 589"/>
                  <a:gd name="T14" fmla="*/ 0 w 528"/>
                  <a:gd name="T15" fmla="*/ 0 h 589"/>
                  <a:gd name="T16" fmla="*/ 0 w 528"/>
                  <a:gd name="T17" fmla="*/ 0 h 589"/>
                  <a:gd name="T18" fmla="*/ 0 w 528"/>
                  <a:gd name="T19" fmla="*/ 0 h 589"/>
                  <a:gd name="T20" fmla="*/ 0 w 528"/>
                  <a:gd name="T21" fmla="*/ 0 h 589"/>
                  <a:gd name="T22" fmla="*/ 0 w 528"/>
                  <a:gd name="T23" fmla="*/ 0 h 589"/>
                  <a:gd name="T24" fmla="*/ 0 w 528"/>
                  <a:gd name="T25" fmla="*/ 0 h 589"/>
                  <a:gd name="T26" fmla="*/ 0 w 528"/>
                  <a:gd name="T27" fmla="*/ 0 h 589"/>
                  <a:gd name="T28" fmla="*/ 0 w 528"/>
                  <a:gd name="T29" fmla="*/ 0 h 589"/>
                  <a:gd name="T30" fmla="*/ 0 w 528"/>
                  <a:gd name="T31" fmla="*/ 0 h 589"/>
                  <a:gd name="T32" fmla="*/ 0 w 528"/>
                  <a:gd name="T33" fmla="*/ 0 h 589"/>
                  <a:gd name="T34" fmla="*/ 0 w 528"/>
                  <a:gd name="T35" fmla="*/ 0 h 589"/>
                  <a:gd name="T36" fmla="*/ 0 w 528"/>
                  <a:gd name="T37" fmla="*/ 0 h 589"/>
                  <a:gd name="T38" fmla="*/ 0 w 528"/>
                  <a:gd name="T39" fmla="*/ 0 h 589"/>
                  <a:gd name="T40" fmla="*/ 0 w 528"/>
                  <a:gd name="T41" fmla="*/ 0 h 589"/>
                  <a:gd name="T42" fmla="*/ 0 w 528"/>
                  <a:gd name="T43" fmla="*/ 0 h 589"/>
                  <a:gd name="T44" fmla="*/ 0 w 528"/>
                  <a:gd name="T45" fmla="*/ 0 h 589"/>
                  <a:gd name="T46" fmla="*/ 0 w 528"/>
                  <a:gd name="T47" fmla="*/ 0 h 589"/>
                  <a:gd name="T48" fmla="*/ 0 w 528"/>
                  <a:gd name="T49" fmla="*/ 0 h 589"/>
                  <a:gd name="T50" fmla="*/ 0 w 528"/>
                  <a:gd name="T51" fmla="*/ 0 h 589"/>
                  <a:gd name="T52" fmla="*/ 0 w 528"/>
                  <a:gd name="T53" fmla="*/ 0 h 589"/>
                  <a:gd name="T54" fmla="*/ 0 w 528"/>
                  <a:gd name="T55" fmla="*/ 0 h 589"/>
                  <a:gd name="T56" fmla="*/ 0 w 528"/>
                  <a:gd name="T57" fmla="*/ 0 h 589"/>
                  <a:gd name="T58" fmla="*/ 0 w 528"/>
                  <a:gd name="T59" fmla="*/ 0 h 589"/>
                  <a:gd name="T60" fmla="*/ 0 w 528"/>
                  <a:gd name="T61" fmla="*/ 0 h 589"/>
                  <a:gd name="T62" fmla="*/ 0 w 528"/>
                  <a:gd name="T63" fmla="*/ 0 h 589"/>
                  <a:gd name="T64" fmla="*/ 0 w 528"/>
                  <a:gd name="T65" fmla="*/ 0 h 589"/>
                  <a:gd name="T66" fmla="*/ 0 w 528"/>
                  <a:gd name="T67" fmla="*/ 0 h 589"/>
                  <a:gd name="T68" fmla="*/ 0 w 528"/>
                  <a:gd name="T69" fmla="*/ 0 h 589"/>
                  <a:gd name="T70" fmla="*/ 0 w 528"/>
                  <a:gd name="T71" fmla="*/ 0 h 589"/>
                  <a:gd name="T72" fmla="*/ 0 w 528"/>
                  <a:gd name="T73" fmla="*/ 0 h 589"/>
                  <a:gd name="T74" fmla="*/ 0 w 528"/>
                  <a:gd name="T75" fmla="*/ 0 h 589"/>
                  <a:gd name="T76" fmla="*/ 0 w 528"/>
                  <a:gd name="T77" fmla="*/ 0 h 589"/>
                  <a:gd name="T78" fmla="*/ 0 w 528"/>
                  <a:gd name="T79" fmla="*/ 0 h 589"/>
                  <a:gd name="T80" fmla="*/ 0 w 528"/>
                  <a:gd name="T81" fmla="*/ 0 h 589"/>
                  <a:gd name="T82" fmla="*/ 0 w 528"/>
                  <a:gd name="T83" fmla="*/ 0 h 589"/>
                  <a:gd name="T84" fmla="*/ 0 w 528"/>
                  <a:gd name="T85" fmla="*/ 0 h 589"/>
                  <a:gd name="T86" fmla="*/ 0 w 528"/>
                  <a:gd name="T87" fmla="*/ 0 h 589"/>
                  <a:gd name="T88" fmla="*/ 0 w 528"/>
                  <a:gd name="T89" fmla="*/ 0 h 58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8"/>
                  <a:gd name="T136" fmla="*/ 0 h 589"/>
                  <a:gd name="T137" fmla="*/ 528 w 528"/>
                  <a:gd name="T138" fmla="*/ 589 h 58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8" h="589">
                    <a:moveTo>
                      <a:pt x="401" y="130"/>
                    </a:moveTo>
                    <a:lnTo>
                      <a:pt x="398" y="110"/>
                    </a:lnTo>
                    <a:lnTo>
                      <a:pt x="354" y="83"/>
                    </a:lnTo>
                    <a:lnTo>
                      <a:pt x="309" y="55"/>
                    </a:lnTo>
                    <a:lnTo>
                      <a:pt x="264" y="28"/>
                    </a:lnTo>
                    <a:lnTo>
                      <a:pt x="219" y="0"/>
                    </a:lnTo>
                    <a:lnTo>
                      <a:pt x="178" y="1"/>
                    </a:lnTo>
                    <a:lnTo>
                      <a:pt x="136" y="1"/>
                    </a:lnTo>
                    <a:lnTo>
                      <a:pt x="94" y="3"/>
                    </a:lnTo>
                    <a:lnTo>
                      <a:pt x="52" y="4"/>
                    </a:lnTo>
                    <a:lnTo>
                      <a:pt x="69" y="71"/>
                    </a:lnTo>
                    <a:lnTo>
                      <a:pt x="55" y="77"/>
                    </a:lnTo>
                    <a:lnTo>
                      <a:pt x="55" y="104"/>
                    </a:lnTo>
                    <a:lnTo>
                      <a:pt x="67" y="122"/>
                    </a:lnTo>
                    <a:lnTo>
                      <a:pt x="39" y="156"/>
                    </a:lnTo>
                    <a:lnTo>
                      <a:pt x="10" y="191"/>
                    </a:lnTo>
                    <a:lnTo>
                      <a:pt x="0" y="191"/>
                    </a:lnTo>
                    <a:lnTo>
                      <a:pt x="1" y="231"/>
                    </a:lnTo>
                    <a:lnTo>
                      <a:pt x="1" y="271"/>
                    </a:lnTo>
                    <a:lnTo>
                      <a:pt x="19" y="318"/>
                    </a:lnTo>
                    <a:lnTo>
                      <a:pt x="40" y="356"/>
                    </a:lnTo>
                    <a:lnTo>
                      <a:pt x="61" y="397"/>
                    </a:lnTo>
                    <a:lnTo>
                      <a:pt x="64" y="406"/>
                    </a:lnTo>
                    <a:lnTo>
                      <a:pt x="115" y="435"/>
                    </a:lnTo>
                    <a:lnTo>
                      <a:pt x="166" y="464"/>
                    </a:lnTo>
                    <a:lnTo>
                      <a:pt x="215" y="471"/>
                    </a:lnTo>
                    <a:lnTo>
                      <a:pt x="233" y="482"/>
                    </a:lnTo>
                    <a:lnTo>
                      <a:pt x="246" y="540"/>
                    </a:lnTo>
                    <a:lnTo>
                      <a:pt x="261" y="583"/>
                    </a:lnTo>
                    <a:lnTo>
                      <a:pt x="282" y="583"/>
                    </a:lnTo>
                    <a:lnTo>
                      <a:pt x="309" y="580"/>
                    </a:lnTo>
                    <a:lnTo>
                      <a:pt x="366" y="589"/>
                    </a:lnTo>
                    <a:lnTo>
                      <a:pt x="400" y="576"/>
                    </a:lnTo>
                    <a:lnTo>
                      <a:pt x="427" y="573"/>
                    </a:lnTo>
                    <a:lnTo>
                      <a:pt x="478" y="549"/>
                    </a:lnTo>
                    <a:lnTo>
                      <a:pt x="528" y="523"/>
                    </a:lnTo>
                    <a:lnTo>
                      <a:pt x="495" y="491"/>
                    </a:lnTo>
                    <a:lnTo>
                      <a:pt x="486" y="437"/>
                    </a:lnTo>
                    <a:lnTo>
                      <a:pt x="481" y="394"/>
                    </a:lnTo>
                    <a:lnTo>
                      <a:pt x="476" y="376"/>
                    </a:lnTo>
                    <a:lnTo>
                      <a:pt x="486" y="324"/>
                    </a:lnTo>
                    <a:lnTo>
                      <a:pt x="454" y="276"/>
                    </a:lnTo>
                    <a:lnTo>
                      <a:pt x="475" y="203"/>
                    </a:lnTo>
                    <a:lnTo>
                      <a:pt x="439" y="165"/>
                    </a:lnTo>
                    <a:lnTo>
                      <a:pt x="401" y="13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7" name="Freeform 1941">
                <a:extLst>
                  <a:ext uri="{FF2B5EF4-FFF2-40B4-BE49-F238E27FC236}">
                    <a16:creationId xmlns:a16="http://schemas.microsoft.com/office/drawing/2014/main" id="{3B180A0E-6EA7-4A4E-98C7-055CE811DBE3}"/>
                  </a:ext>
                </a:extLst>
              </p:cNvPr>
              <p:cNvSpPr>
                <a:spLocks noChangeAspect="1"/>
              </p:cNvSpPr>
              <p:nvPr/>
            </p:nvSpPr>
            <p:spPr bwMode="auto">
              <a:xfrm>
                <a:off x="6969270" y="3635735"/>
                <a:ext cx="322144" cy="339797"/>
              </a:xfrm>
              <a:custGeom>
                <a:avLst/>
                <a:gdLst>
                  <a:gd name="T0" fmla="*/ 0 w 263"/>
                  <a:gd name="T1" fmla="*/ 0 h 309"/>
                  <a:gd name="T2" fmla="*/ 0 w 263"/>
                  <a:gd name="T3" fmla="*/ 0 h 309"/>
                  <a:gd name="T4" fmla="*/ 0 w 263"/>
                  <a:gd name="T5" fmla="*/ 0 h 309"/>
                  <a:gd name="T6" fmla="*/ 0 w 263"/>
                  <a:gd name="T7" fmla="*/ 0 h 309"/>
                  <a:gd name="T8" fmla="*/ 0 w 263"/>
                  <a:gd name="T9" fmla="*/ 0 h 309"/>
                  <a:gd name="T10" fmla="*/ 0 w 263"/>
                  <a:gd name="T11" fmla="*/ 0 h 309"/>
                  <a:gd name="T12" fmla="*/ 0 w 263"/>
                  <a:gd name="T13" fmla="*/ 0 h 309"/>
                  <a:gd name="T14" fmla="*/ 0 w 263"/>
                  <a:gd name="T15" fmla="*/ 0 h 309"/>
                  <a:gd name="T16" fmla="*/ 0 w 263"/>
                  <a:gd name="T17" fmla="*/ 0 h 309"/>
                  <a:gd name="T18" fmla="*/ 0 w 263"/>
                  <a:gd name="T19" fmla="*/ 0 h 309"/>
                  <a:gd name="T20" fmla="*/ 0 w 263"/>
                  <a:gd name="T21" fmla="*/ 0 h 309"/>
                  <a:gd name="T22" fmla="*/ 0 w 263"/>
                  <a:gd name="T23" fmla="*/ 0 h 309"/>
                  <a:gd name="T24" fmla="*/ 0 w 263"/>
                  <a:gd name="T25" fmla="*/ 0 h 309"/>
                  <a:gd name="T26" fmla="*/ 0 w 263"/>
                  <a:gd name="T27" fmla="*/ 0 h 309"/>
                  <a:gd name="T28" fmla="*/ 0 w 263"/>
                  <a:gd name="T29" fmla="*/ 0 h 309"/>
                  <a:gd name="T30" fmla="*/ 0 w 263"/>
                  <a:gd name="T31" fmla="*/ 0 h 309"/>
                  <a:gd name="T32" fmla="*/ 0 w 263"/>
                  <a:gd name="T33" fmla="*/ 0 h 309"/>
                  <a:gd name="T34" fmla="*/ 0 w 263"/>
                  <a:gd name="T35" fmla="*/ 0 h 309"/>
                  <a:gd name="T36" fmla="*/ 0 w 263"/>
                  <a:gd name="T37" fmla="*/ 0 h 309"/>
                  <a:gd name="T38" fmla="*/ 0 w 263"/>
                  <a:gd name="T39" fmla="*/ 0 h 309"/>
                  <a:gd name="T40" fmla="*/ 0 w 263"/>
                  <a:gd name="T41" fmla="*/ 0 h 309"/>
                  <a:gd name="T42" fmla="*/ 0 w 263"/>
                  <a:gd name="T43" fmla="*/ 0 h 309"/>
                  <a:gd name="T44" fmla="*/ 0 w 263"/>
                  <a:gd name="T45" fmla="*/ 0 h 309"/>
                  <a:gd name="T46" fmla="*/ 0 w 263"/>
                  <a:gd name="T47" fmla="*/ 0 h 309"/>
                  <a:gd name="T48" fmla="*/ 0 w 263"/>
                  <a:gd name="T49" fmla="*/ 0 h 3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3"/>
                  <a:gd name="T76" fmla="*/ 0 h 309"/>
                  <a:gd name="T77" fmla="*/ 263 w 263"/>
                  <a:gd name="T78" fmla="*/ 309 h 3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3" h="309">
                    <a:moveTo>
                      <a:pt x="234" y="43"/>
                    </a:moveTo>
                    <a:lnTo>
                      <a:pt x="213" y="0"/>
                    </a:lnTo>
                    <a:lnTo>
                      <a:pt x="189" y="25"/>
                    </a:lnTo>
                    <a:lnTo>
                      <a:pt x="136" y="25"/>
                    </a:lnTo>
                    <a:lnTo>
                      <a:pt x="113" y="34"/>
                    </a:lnTo>
                    <a:lnTo>
                      <a:pt x="101" y="27"/>
                    </a:lnTo>
                    <a:lnTo>
                      <a:pt x="66" y="30"/>
                    </a:lnTo>
                    <a:lnTo>
                      <a:pt x="61" y="40"/>
                    </a:lnTo>
                    <a:lnTo>
                      <a:pt x="57" y="88"/>
                    </a:lnTo>
                    <a:lnTo>
                      <a:pt x="82" y="113"/>
                    </a:lnTo>
                    <a:lnTo>
                      <a:pt x="51" y="149"/>
                    </a:lnTo>
                    <a:lnTo>
                      <a:pt x="21" y="185"/>
                    </a:lnTo>
                    <a:lnTo>
                      <a:pt x="10" y="247"/>
                    </a:lnTo>
                    <a:lnTo>
                      <a:pt x="0" y="309"/>
                    </a:lnTo>
                    <a:lnTo>
                      <a:pt x="13" y="309"/>
                    </a:lnTo>
                    <a:lnTo>
                      <a:pt x="43" y="292"/>
                    </a:lnTo>
                    <a:lnTo>
                      <a:pt x="85" y="291"/>
                    </a:lnTo>
                    <a:lnTo>
                      <a:pt x="127" y="289"/>
                    </a:lnTo>
                    <a:lnTo>
                      <a:pt x="169" y="289"/>
                    </a:lnTo>
                    <a:lnTo>
                      <a:pt x="210" y="288"/>
                    </a:lnTo>
                    <a:lnTo>
                      <a:pt x="210" y="227"/>
                    </a:lnTo>
                    <a:lnTo>
                      <a:pt x="243" y="171"/>
                    </a:lnTo>
                    <a:lnTo>
                      <a:pt x="263" y="128"/>
                    </a:lnTo>
                    <a:lnTo>
                      <a:pt x="248" y="86"/>
                    </a:lnTo>
                    <a:lnTo>
                      <a:pt x="234" y="4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8" name="Freeform 1942">
                <a:extLst>
                  <a:ext uri="{FF2B5EF4-FFF2-40B4-BE49-F238E27FC236}">
                    <a16:creationId xmlns:a16="http://schemas.microsoft.com/office/drawing/2014/main" id="{EBCB958E-15FD-42F2-A684-7B7C9FC3E585}"/>
                  </a:ext>
                </a:extLst>
              </p:cNvPr>
              <p:cNvSpPr>
                <a:spLocks noChangeAspect="1"/>
              </p:cNvSpPr>
              <p:nvPr/>
            </p:nvSpPr>
            <p:spPr bwMode="auto">
              <a:xfrm>
                <a:off x="5914083" y="3571842"/>
                <a:ext cx="1153803" cy="1129754"/>
              </a:xfrm>
              <a:custGeom>
                <a:avLst/>
                <a:gdLst>
                  <a:gd name="T0" fmla="*/ 0 w 933"/>
                  <a:gd name="T1" fmla="*/ 0 h 1034"/>
                  <a:gd name="T2" fmla="*/ 0 w 933"/>
                  <a:gd name="T3" fmla="*/ 0 h 1034"/>
                  <a:gd name="T4" fmla="*/ 0 w 933"/>
                  <a:gd name="T5" fmla="*/ 0 h 1034"/>
                  <a:gd name="T6" fmla="*/ 0 w 933"/>
                  <a:gd name="T7" fmla="*/ 0 h 1034"/>
                  <a:gd name="T8" fmla="*/ 0 w 933"/>
                  <a:gd name="T9" fmla="*/ 0 h 1034"/>
                  <a:gd name="T10" fmla="*/ 0 w 933"/>
                  <a:gd name="T11" fmla="*/ 0 h 1034"/>
                  <a:gd name="T12" fmla="*/ 0 w 933"/>
                  <a:gd name="T13" fmla="*/ 0 h 1034"/>
                  <a:gd name="T14" fmla="*/ 0 w 933"/>
                  <a:gd name="T15" fmla="*/ 0 h 1034"/>
                  <a:gd name="T16" fmla="*/ 0 w 933"/>
                  <a:gd name="T17" fmla="*/ 0 h 1034"/>
                  <a:gd name="T18" fmla="*/ 0 w 933"/>
                  <a:gd name="T19" fmla="*/ 0 h 1034"/>
                  <a:gd name="T20" fmla="*/ 0 w 933"/>
                  <a:gd name="T21" fmla="*/ 0 h 1034"/>
                  <a:gd name="T22" fmla="*/ 0 w 933"/>
                  <a:gd name="T23" fmla="*/ 0 h 1034"/>
                  <a:gd name="T24" fmla="*/ 0 w 933"/>
                  <a:gd name="T25" fmla="*/ 0 h 1034"/>
                  <a:gd name="T26" fmla="*/ 0 w 933"/>
                  <a:gd name="T27" fmla="*/ 0 h 1034"/>
                  <a:gd name="T28" fmla="*/ 0 w 933"/>
                  <a:gd name="T29" fmla="*/ 0 h 1034"/>
                  <a:gd name="T30" fmla="*/ 0 w 933"/>
                  <a:gd name="T31" fmla="*/ 0 h 1034"/>
                  <a:gd name="T32" fmla="*/ 0 w 933"/>
                  <a:gd name="T33" fmla="*/ 0 h 1034"/>
                  <a:gd name="T34" fmla="*/ 0 w 933"/>
                  <a:gd name="T35" fmla="*/ 0 h 1034"/>
                  <a:gd name="T36" fmla="*/ 0 w 933"/>
                  <a:gd name="T37" fmla="*/ 0 h 1034"/>
                  <a:gd name="T38" fmla="*/ 0 w 933"/>
                  <a:gd name="T39" fmla="*/ 0 h 1034"/>
                  <a:gd name="T40" fmla="*/ 0 w 933"/>
                  <a:gd name="T41" fmla="*/ 0 h 1034"/>
                  <a:gd name="T42" fmla="*/ 0 w 933"/>
                  <a:gd name="T43" fmla="*/ 0 h 1034"/>
                  <a:gd name="T44" fmla="*/ 0 w 933"/>
                  <a:gd name="T45" fmla="*/ 0 h 1034"/>
                  <a:gd name="T46" fmla="*/ 0 w 933"/>
                  <a:gd name="T47" fmla="*/ 0 h 1034"/>
                  <a:gd name="T48" fmla="*/ 0 w 933"/>
                  <a:gd name="T49" fmla="*/ 0 h 1034"/>
                  <a:gd name="T50" fmla="*/ 0 w 933"/>
                  <a:gd name="T51" fmla="*/ 0 h 1034"/>
                  <a:gd name="T52" fmla="*/ 0 w 933"/>
                  <a:gd name="T53" fmla="*/ 0 h 1034"/>
                  <a:gd name="T54" fmla="*/ 0 w 933"/>
                  <a:gd name="T55" fmla="*/ 0 h 1034"/>
                  <a:gd name="T56" fmla="*/ 0 w 933"/>
                  <a:gd name="T57" fmla="*/ 0 h 1034"/>
                  <a:gd name="T58" fmla="*/ 0 w 933"/>
                  <a:gd name="T59" fmla="*/ 0 h 1034"/>
                  <a:gd name="T60" fmla="*/ 0 w 933"/>
                  <a:gd name="T61" fmla="*/ 0 h 1034"/>
                  <a:gd name="T62" fmla="*/ 0 w 933"/>
                  <a:gd name="T63" fmla="*/ 0 h 1034"/>
                  <a:gd name="T64" fmla="*/ 0 w 933"/>
                  <a:gd name="T65" fmla="*/ 0 h 1034"/>
                  <a:gd name="T66" fmla="*/ 0 w 933"/>
                  <a:gd name="T67" fmla="*/ 0 h 1034"/>
                  <a:gd name="T68" fmla="*/ 0 w 933"/>
                  <a:gd name="T69" fmla="*/ 0 h 1034"/>
                  <a:gd name="T70" fmla="*/ 0 w 933"/>
                  <a:gd name="T71" fmla="*/ 0 h 1034"/>
                  <a:gd name="T72" fmla="*/ 0 w 933"/>
                  <a:gd name="T73" fmla="*/ 0 h 1034"/>
                  <a:gd name="T74" fmla="*/ 0 w 933"/>
                  <a:gd name="T75" fmla="*/ 0 h 1034"/>
                  <a:gd name="T76" fmla="*/ 0 w 933"/>
                  <a:gd name="T77" fmla="*/ 0 h 1034"/>
                  <a:gd name="T78" fmla="*/ 0 w 933"/>
                  <a:gd name="T79" fmla="*/ 0 h 1034"/>
                  <a:gd name="T80" fmla="*/ 0 w 933"/>
                  <a:gd name="T81" fmla="*/ 0 h 1034"/>
                  <a:gd name="T82" fmla="*/ 0 w 933"/>
                  <a:gd name="T83" fmla="*/ 0 h 1034"/>
                  <a:gd name="T84" fmla="*/ 0 w 933"/>
                  <a:gd name="T85" fmla="*/ 0 h 1034"/>
                  <a:gd name="T86" fmla="*/ 0 w 933"/>
                  <a:gd name="T87" fmla="*/ 0 h 1034"/>
                  <a:gd name="T88" fmla="*/ 0 w 933"/>
                  <a:gd name="T89" fmla="*/ 0 h 1034"/>
                  <a:gd name="T90" fmla="*/ 0 w 933"/>
                  <a:gd name="T91" fmla="*/ 0 h 1034"/>
                  <a:gd name="T92" fmla="*/ 0 w 933"/>
                  <a:gd name="T93" fmla="*/ 0 h 1034"/>
                  <a:gd name="T94" fmla="*/ 0 w 933"/>
                  <a:gd name="T95" fmla="*/ 0 h 10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33"/>
                  <a:gd name="T145" fmla="*/ 0 h 1034"/>
                  <a:gd name="T146" fmla="*/ 933 w 933"/>
                  <a:gd name="T147" fmla="*/ 1034 h 10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33" h="1034">
                    <a:moveTo>
                      <a:pt x="851" y="369"/>
                    </a:moveTo>
                    <a:lnTo>
                      <a:pt x="828" y="409"/>
                    </a:lnTo>
                    <a:lnTo>
                      <a:pt x="818" y="440"/>
                    </a:lnTo>
                    <a:lnTo>
                      <a:pt x="820" y="442"/>
                    </a:lnTo>
                    <a:lnTo>
                      <a:pt x="821" y="445"/>
                    </a:lnTo>
                    <a:lnTo>
                      <a:pt x="822" y="448"/>
                    </a:lnTo>
                    <a:lnTo>
                      <a:pt x="831" y="494"/>
                    </a:lnTo>
                    <a:lnTo>
                      <a:pt x="840" y="539"/>
                    </a:lnTo>
                    <a:lnTo>
                      <a:pt x="842" y="539"/>
                    </a:lnTo>
                    <a:lnTo>
                      <a:pt x="843" y="579"/>
                    </a:lnTo>
                    <a:lnTo>
                      <a:pt x="843" y="619"/>
                    </a:lnTo>
                    <a:lnTo>
                      <a:pt x="861" y="666"/>
                    </a:lnTo>
                    <a:lnTo>
                      <a:pt x="882" y="704"/>
                    </a:lnTo>
                    <a:lnTo>
                      <a:pt x="903" y="745"/>
                    </a:lnTo>
                    <a:lnTo>
                      <a:pt x="858" y="755"/>
                    </a:lnTo>
                    <a:lnTo>
                      <a:pt x="814" y="766"/>
                    </a:lnTo>
                    <a:lnTo>
                      <a:pt x="787" y="806"/>
                    </a:lnTo>
                    <a:lnTo>
                      <a:pt x="797" y="854"/>
                    </a:lnTo>
                    <a:lnTo>
                      <a:pt x="793" y="901"/>
                    </a:lnTo>
                    <a:lnTo>
                      <a:pt x="788" y="948"/>
                    </a:lnTo>
                    <a:lnTo>
                      <a:pt x="834" y="982"/>
                    </a:lnTo>
                    <a:lnTo>
                      <a:pt x="851" y="964"/>
                    </a:lnTo>
                    <a:lnTo>
                      <a:pt x="840" y="1034"/>
                    </a:lnTo>
                    <a:lnTo>
                      <a:pt x="828" y="1030"/>
                    </a:lnTo>
                    <a:lnTo>
                      <a:pt x="809" y="1030"/>
                    </a:lnTo>
                    <a:lnTo>
                      <a:pt x="769" y="977"/>
                    </a:lnTo>
                    <a:lnTo>
                      <a:pt x="739" y="955"/>
                    </a:lnTo>
                    <a:lnTo>
                      <a:pt x="718" y="934"/>
                    </a:lnTo>
                    <a:lnTo>
                      <a:pt x="699" y="955"/>
                    </a:lnTo>
                    <a:lnTo>
                      <a:pt x="634" y="931"/>
                    </a:lnTo>
                    <a:lnTo>
                      <a:pt x="628" y="915"/>
                    </a:lnTo>
                    <a:lnTo>
                      <a:pt x="588" y="919"/>
                    </a:lnTo>
                    <a:lnTo>
                      <a:pt x="570" y="892"/>
                    </a:lnTo>
                    <a:lnTo>
                      <a:pt x="530" y="901"/>
                    </a:lnTo>
                    <a:lnTo>
                      <a:pt x="490" y="910"/>
                    </a:lnTo>
                    <a:lnTo>
                      <a:pt x="488" y="888"/>
                    </a:lnTo>
                    <a:lnTo>
                      <a:pt x="473" y="831"/>
                    </a:lnTo>
                    <a:lnTo>
                      <a:pt x="472" y="767"/>
                    </a:lnTo>
                    <a:lnTo>
                      <a:pt x="470" y="704"/>
                    </a:lnTo>
                    <a:lnTo>
                      <a:pt x="406" y="695"/>
                    </a:lnTo>
                    <a:lnTo>
                      <a:pt x="408" y="683"/>
                    </a:lnTo>
                    <a:lnTo>
                      <a:pt x="358" y="679"/>
                    </a:lnTo>
                    <a:lnTo>
                      <a:pt x="348" y="728"/>
                    </a:lnTo>
                    <a:lnTo>
                      <a:pt x="288" y="740"/>
                    </a:lnTo>
                    <a:lnTo>
                      <a:pt x="254" y="727"/>
                    </a:lnTo>
                    <a:lnTo>
                      <a:pt x="234" y="674"/>
                    </a:lnTo>
                    <a:lnTo>
                      <a:pt x="215" y="624"/>
                    </a:lnTo>
                    <a:lnTo>
                      <a:pt x="173" y="621"/>
                    </a:lnTo>
                    <a:lnTo>
                      <a:pt x="131" y="619"/>
                    </a:lnTo>
                    <a:lnTo>
                      <a:pt x="90" y="618"/>
                    </a:lnTo>
                    <a:lnTo>
                      <a:pt x="48" y="616"/>
                    </a:lnTo>
                    <a:lnTo>
                      <a:pt x="9" y="622"/>
                    </a:lnTo>
                    <a:lnTo>
                      <a:pt x="0" y="612"/>
                    </a:lnTo>
                    <a:lnTo>
                      <a:pt x="16" y="609"/>
                    </a:lnTo>
                    <a:lnTo>
                      <a:pt x="21" y="566"/>
                    </a:lnTo>
                    <a:lnTo>
                      <a:pt x="43" y="549"/>
                    </a:lnTo>
                    <a:lnTo>
                      <a:pt x="69" y="557"/>
                    </a:lnTo>
                    <a:lnTo>
                      <a:pt x="82" y="540"/>
                    </a:lnTo>
                    <a:lnTo>
                      <a:pt x="112" y="537"/>
                    </a:lnTo>
                    <a:lnTo>
                      <a:pt x="116" y="563"/>
                    </a:lnTo>
                    <a:lnTo>
                      <a:pt x="154" y="525"/>
                    </a:lnTo>
                    <a:lnTo>
                      <a:pt x="191" y="489"/>
                    </a:lnTo>
                    <a:lnTo>
                      <a:pt x="199" y="446"/>
                    </a:lnTo>
                    <a:lnTo>
                      <a:pt x="205" y="404"/>
                    </a:lnTo>
                    <a:lnTo>
                      <a:pt x="239" y="358"/>
                    </a:lnTo>
                    <a:lnTo>
                      <a:pt x="273" y="313"/>
                    </a:lnTo>
                    <a:lnTo>
                      <a:pt x="279" y="272"/>
                    </a:lnTo>
                    <a:lnTo>
                      <a:pt x="287" y="231"/>
                    </a:lnTo>
                    <a:lnTo>
                      <a:pt x="294" y="190"/>
                    </a:lnTo>
                    <a:lnTo>
                      <a:pt x="302" y="148"/>
                    </a:lnTo>
                    <a:lnTo>
                      <a:pt x="315" y="100"/>
                    </a:lnTo>
                    <a:lnTo>
                      <a:pt x="312" y="58"/>
                    </a:lnTo>
                    <a:lnTo>
                      <a:pt x="352" y="9"/>
                    </a:lnTo>
                    <a:lnTo>
                      <a:pt x="403" y="37"/>
                    </a:lnTo>
                    <a:lnTo>
                      <a:pt x="449" y="51"/>
                    </a:lnTo>
                    <a:lnTo>
                      <a:pt x="496" y="64"/>
                    </a:lnTo>
                    <a:lnTo>
                      <a:pt x="517" y="31"/>
                    </a:lnTo>
                    <a:lnTo>
                      <a:pt x="539" y="34"/>
                    </a:lnTo>
                    <a:lnTo>
                      <a:pt x="590" y="16"/>
                    </a:lnTo>
                    <a:lnTo>
                      <a:pt x="624" y="16"/>
                    </a:lnTo>
                    <a:lnTo>
                      <a:pt x="642" y="0"/>
                    </a:lnTo>
                    <a:lnTo>
                      <a:pt x="681" y="5"/>
                    </a:lnTo>
                    <a:lnTo>
                      <a:pt x="719" y="9"/>
                    </a:lnTo>
                    <a:lnTo>
                      <a:pt x="745" y="15"/>
                    </a:lnTo>
                    <a:lnTo>
                      <a:pt x="757" y="28"/>
                    </a:lnTo>
                    <a:lnTo>
                      <a:pt x="796" y="51"/>
                    </a:lnTo>
                    <a:lnTo>
                      <a:pt x="822" y="48"/>
                    </a:lnTo>
                    <a:lnTo>
                      <a:pt x="843" y="34"/>
                    </a:lnTo>
                    <a:lnTo>
                      <a:pt x="878" y="67"/>
                    </a:lnTo>
                    <a:lnTo>
                      <a:pt x="912" y="100"/>
                    </a:lnTo>
                    <a:lnTo>
                      <a:pt x="908" y="148"/>
                    </a:lnTo>
                    <a:lnTo>
                      <a:pt x="933" y="173"/>
                    </a:lnTo>
                    <a:lnTo>
                      <a:pt x="902" y="209"/>
                    </a:lnTo>
                    <a:lnTo>
                      <a:pt x="872" y="245"/>
                    </a:lnTo>
                    <a:lnTo>
                      <a:pt x="861" y="307"/>
                    </a:lnTo>
                    <a:lnTo>
                      <a:pt x="851" y="369"/>
                    </a:lnTo>
                    <a:close/>
                  </a:path>
                </a:pathLst>
              </a:custGeom>
              <a:solidFill>
                <a:srgbClr val="00B050"/>
              </a:solidFill>
              <a:ln w="9525">
                <a:solidFill>
                  <a:srgbClr val="92D050"/>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69" name="Freeform 1943">
                <a:extLst>
                  <a:ext uri="{FF2B5EF4-FFF2-40B4-BE49-F238E27FC236}">
                    <a16:creationId xmlns:a16="http://schemas.microsoft.com/office/drawing/2014/main" id="{F6CD4CF4-B4E3-4707-A044-620A5E60E6D5}"/>
                  </a:ext>
                </a:extLst>
              </p:cNvPr>
              <p:cNvSpPr>
                <a:spLocks noChangeAspect="1"/>
              </p:cNvSpPr>
              <p:nvPr/>
            </p:nvSpPr>
            <p:spPr bwMode="auto">
              <a:xfrm>
                <a:off x="6492627" y="4382126"/>
                <a:ext cx="703457" cy="601177"/>
              </a:xfrm>
              <a:custGeom>
                <a:avLst/>
                <a:gdLst>
                  <a:gd name="T0" fmla="*/ 0 w 572"/>
                  <a:gd name="T1" fmla="*/ 0 h 547"/>
                  <a:gd name="T2" fmla="*/ 0 w 572"/>
                  <a:gd name="T3" fmla="*/ 0 h 547"/>
                  <a:gd name="T4" fmla="*/ 0 w 572"/>
                  <a:gd name="T5" fmla="*/ 0 h 547"/>
                  <a:gd name="T6" fmla="*/ 0 w 572"/>
                  <a:gd name="T7" fmla="*/ 0 h 547"/>
                  <a:gd name="T8" fmla="*/ 0 w 572"/>
                  <a:gd name="T9" fmla="*/ 0 h 547"/>
                  <a:gd name="T10" fmla="*/ 0 w 572"/>
                  <a:gd name="T11" fmla="*/ 0 h 547"/>
                  <a:gd name="T12" fmla="*/ 0 w 572"/>
                  <a:gd name="T13" fmla="*/ 0 h 547"/>
                  <a:gd name="T14" fmla="*/ 0 w 572"/>
                  <a:gd name="T15" fmla="*/ 0 h 547"/>
                  <a:gd name="T16" fmla="*/ 0 w 572"/>
                  <a:gd name="T17" fmla="*/ 0 h 547"/>
                  <a:gd name="T18" fmla="*/ 0 w 572"/>
                  <a:gd name="T19" fmla="*/ 0 h 547"/>
                  <a:gd name="T20" fmla="*/ 0 w 572"/>
                  <a:gd name="T21" fmla="*/ 0 h 547"/>
                  <a:gd name="T22" fmla="*/ 0 w 572"/>
                  <a:gd name="T23" fmla="*/ 0 h 547"/>
                  <a:gd name="T24" fmla="*/ 0 w 572"/>
                  <a:gd name="T25" fmla="*/ 0 h 547"/>
                  <a:gd name="T26" fmla="*/ 0 w 572"/>
                  <a:gd name="T27" fmla="*/ 0 h 547"/>
                  <a:gd name="T28" fmla="*/ 0 w 572"/>
                  <a:gd name="T29" fmla="*/ 0 h 547"/>
                  <a:gd name="T30" fmla="*/ 0 w 572"/>
                  <a:gd name="T31" fmla="*/ 0 h 547"/>
                  <a:gd name="T32" fmla="*/ 0 w 572"/>
                  <a:gd name="T33" fmla="*/ 0 h 547"/>
                  <a:gd name="T34" fmla="*/ 0 w 572"/>
                  <a:gd name="T35" fmla="*/ 0 h 547"/>
                  <a:gd name="T36" fmla="*/ 0 w 572"/>
                  <a:gd name="T37" fmla="*/ 0 h 547"/>
                  <a:gd name="T38" fmla="*/ 0 w 572"/>
                  <a:gd name="T39" fmla="*/ 0 h 547"/>
                  <a:gd name="T40" fmla="*/ 0 w 572"/>
                  <a:gd name="T41" fmla="*/ 0 h 547"/>
                  <a:gd name="T42" fmla="*/ 0 w 572"/>
                  <a:gd name="T43" fmla="*/ 0 h 547"/>
                  <a:gd name="T44" fmla="*/ 0 w 572"/>
                  <a:gd name="T45" fmla="*/ 0 h 547"/>
                  <a:gd name="T46" fmla="*/ 0 w 572"/>
                  <a:gd name="T47" fmla="*/ 0 h 547"/>
                  <a:gd name="T48" fmla="*/ 0 w 572"/>
                  <a:gd name="T49" fmla="*/ 0 h 547"/>
                  <a:gd name="T50" fmla="*/ 0 w 572"/>
                  <a:gd name="T51" fmla="*/ 0 h 547"/>
                  <a:gd name="T52" fmla="*/ 0 w 572"/>
                  <a:gd name="T53" fmla="*/ 0 h 547"/>
                  <a:gd name="T54" fmla="*/ 0 w 572"/>
                  <a:gd name="T55" fmla="*/ 0 h 547"/>
                  <a:gd name="T56" fmla="*/ 0 w 572"/>
                  <a:gd name="T57" fmla="*/ 0 h 547"/>
                  <a:gd name="T58" fmla="*/ 0 w 572"/>
                  <a:gd name="T59" fmla="*/ 0 h 547"/>
                  <a:gd name="T60" fmla="*/ 0 w 572"/>
                  <a:gd name="T61" fmla="*/ 0 h 547"/>
                  <a:gd name="T62" fmla="*/ 0 w 572"/>
                  <a:gd name="T63" fmla="*/ 0 h 547"/>
                  <a:gd name="T64" fmla="*/ 0 w 572"/>
                  <a:gd name="T65" fmla="*/ 0 h 547"/>
                  <a:gd name="T66" fmla="*/ 0 w 572"/>
                  <a:gd name="T67" fmla="*/ 0 h 547"/>
                  <a:gd name="T68" fmla="*/ 0 w 572"/>
                  <a:gd name="T69" fmla="*/ 0 h 547"/>
                  <a:gd name="T70" fmla="*/ 0 w 572"/>
                  <a:gd name="T71" fmla="*/ 0 h 547"/>
                  <a:gd name="T72" fmla="*/ 0 w 572"/>
                  <a:gd name="T73" fmla="*/ 0 h 547"/>
                  <a:gd name="T74" fmla="*/ 0 w 572"/>
                  <a:gd name="T75" fmla="*/ 0 h 547"/>
                  <a:gd name="T76" fmla="*/ 0 w 572"/>
                  <a:gd name="T77" fmla="*/ 0 h 547"/>
                  <a:gd name="T78" fmla="*/ 0 w 572"/>
                  <a:gd name="T79" fmla="*/ 0 h 547"/>
                  <a:gd name="T80" fmla="*/ 0 w 572"/>
                  <a:gd name="T81" fmla="*/ 0 h 547"/>
                  <a:gd name="T82" fmla="*/ 0 w 572"/>
                  <a:gd name="T83" fmla="*/ 0 h 547"/>
                  <a:gd name="T84" fmla="*/ 0 w 572"/>
                  <a:gd name="T85" fmla="*/ 0 h 547"/>
                  <a:gd name="T86" fmla="*/ 0 w 572"/>
                  <a:gd name="T87" fmla="*/ 0 h 547"/>
                  <a:gd name="T88" fmla="*/ 0 w 572"/>
                  <a:gd name="T89" fmla="*/ 0 h 547"/>
                  <a:gd name="T90" fmla="*/ 0 w 572"/>
                  <a:gd name="T91" fmla="*/ 0 h 547"/>
                  <a:gd name="T92" fmla="*/ 0 w 572"/>
                  <a:gd name="T93" fmla="*/ 0 h 547"/>
                  <a:gd name="T94" fmla="*/ 0 w 572"/>
                  <a:gd name="T95" fmla="*/ 0 h 547"/>
                  <a:gd name="T96" fmla="*/ 0 w 572"/>
                  <a:gd name="T97" fmla="*/ 0 h 547"/>
                  <a:gd name="T98" fmla="*/ 0 w 572"/>
                  <a:gd name="T99" fmla="*/ 0 h 547"/>
                  <a:gd name="T100" fmla="*/ 0 w 572"/>
                  <a:gd name="T101" fmla="*/ 0 h 547"/>
                  <a:gd name="T102" fmla="*/ 0 w 572"/>
                  <a:gd name="T103" fmla="*/ 0 h 547"/>
                  <a:gd name="T104" fmla="*/ 0 w 572"/>
                  <a:gd name="T105" fmla="*/ 0 h 547"/>
                  <a:gd name="T106" fmla="*/ 0 w 572"/>
                  <a:gd name="T107" fmla="*/ 0 h 5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72"/>
                  <a:gd name="T163" fmla="*/ 0 h 547"/>
                  <a:gd name="T164" fmla="*/ 572 w 572"/>
                  <a:gd name="T165" fmla="*/ 547 h 5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72" h="547">
                    <a:moveTo>
                      <a:pt x="102" y="262"/>
                    </a:moveTo>
                    <a:lnTo>
                      <a:pt x="52" y="264"/>
                    </a:lnTo>
                    <a:lnTo>
                      <a:pt x="5" y="265"/>
                    </a:lnTo>
                    <a:lnTo>
                      <a:pt x="3" y="310"/>
                    </a:lnTo>
                    <a:lnTo>
                      <a:pt x="3" y="353"/>
                    </a:lnTo>
                    <a:lnTo>
                      <a:pt x="2" y="397"/>
                    </a:lnTo>
                    <a:lnTo>
                      <a:pt x="0" y="441"/>
                    </a:lnTo>
                    <a:lnTo>
                      <a:pt x="35" y="482"/>
                    </a:lnTo>
                    <a:lnTo>
                      <a:pt x="69" y="522"/>
                    </a:lnTo>
                    <a:lnTo>
                      <a:pt x="102" y="514"/>
                    </a:lnTo>
                    <a:lnTo>
                      <a:pt x="155" y="531"/>
                    </a:lnTo>
                    <a:lnTo>
                      <a:pt x="223" y="547"/>
                    </a:lnTo>
                    <a:lnTo>
                      <a:pt x="269" y="505"/>
                    </a:lnTo>
                    <a:lnTo>
                      <a:pt x="320" y="462"/>
                    </a:lnTo>
                    <a:lnTo>
                      <a:pt x="335" y="429"/>
                    </a:lnTo>
                    <a:lnTo>
                      <a:pt x="372" y="420"/>
                    </a:lnTo>
                    <a:lnTo>
                      <a:pt x="408" y="411"/>
                    </a:lnTo>
                    <a:lnTo>
                      <a:pt x="399" y="382"/>
                    </a:lnTo>
                    <a:lnTo>
                      <a:pt x="436" y="367"/>
                    </a:lnTo>
                    <a:lnTo>
                      <a:pt x="473" y="352"/>
                    </a:lnTo>
                    <a:lnTo>
                      <a:pt x="509" y="337"/>
                    </a:lnTo>
                    <a:lnTo>
                      <a:pt x="547" y="322"/>
                    </a:lnTo>
                    <a:lnTo>
                      <a:pt x="524" y="297"/>
                    </a:lnTo>
                    <a:lnTo>
                      <a:pt x="550" y="244"/>
                    </a:lnTo>
                    <a:lnTo>
                      <a:pt x="557" y="229"/>
                    </a:lnTo>
                    <a:lnTo>
                      <a:pt x="560" y="188"/>
                    </a:lnTo>
                    <a:lnTo>
                      <a:pt x="561" y="144"/>
                    </a:lnTo>
                    <a:lnTo>
                      <a:pt x="572" y="125"/>
                    </a:lnTo>
                    <a:lnTo>
                      <a:pt x="544" y="80"/>
                    </a:lnTo>
                    <a:lnTo>
                      <a:pt x="541" y="67"/>
                    </a:lnTo>
                    <a:lnTo>
                      <a:pt x="490" y="38"/>
                    </a:lnTo>
                    <a:lnTo>
                      <a:pt x="439" y="9"/>
                    </a:lnTo>
                    <a:lnTo>
                      <a:pt x="436" y="0"/>
                    </a:lnTo>
                    <a:lnTo>
                      <a:pt x="391" y="10"/>
                    </a:lnTo>
                    <a:lnTo>
                      <a:pt x="347" y="21"/>
                    </a:lnTo>
                    <a:lnTo>
                      <a:pt x="320" y="61"/>
                    </a:lnTo>
                    <a:lnTo>
                      <a:pt x="330" y="109"/>
                    </a:lnTo>
                    <a:lnTo>
                      <a:pt x="326" y="156"/>
                    </a:lnTo>
                    <a:lnTo>
                      <a:pt x="321" y="203"/>
                    </a:lnTo>
                    <a:lnTo>
                      <a:pt x="367" y="237"/>
                    </a:lnTo>
                    <a:lnTo>
                      <a:pt x="384" y="219"/>
                    </a:lnTo>
                    <a:lnTo>
                      <a:pt x="373" y="289"/>
                    </a:lnTo>
                    <a:lnTo>
                      <a:pt x="361" y="285"/>
                    </a:lnTo>
                    <a:lnTo>
                      <a:pt x="342" y="285"/>
                    </a:lnTo>
                    <a:lnTo>
                      <a:pt x="302" y="232"/>
                    </a:lnTo>
                    <a:lnTo>
                      <a:pt x="272" y="210"/>
                    </a:lnTo>
                    <a:lnTo>
                      <a:pt x="251" y="189"/>
                    </a:lnTo>
                    <a:lnTo>
                      <a:pt x="232" y="210"/>
                    </a:lnTo>
                    <a:lnTo>
                      <a:pt x="167" y="186"/>
                    </a:lnTo>
                    <a:lnTo>
                      <a:pt x="161" y="170"/>
                    </a:lnTo>
                    <a:lnTo>
                      <a:pt x="121" y="174"/>
                    </a:lnTo>
                    <a:lnTo>
                      <a:pt x="103" y="147"/>
                    </a:lnTo>
                    <a:lnTo>
                      <a:pt x="103" y="206"/>
                    </a:lnTo>
                    <a:lnTo>
                      <a:pt x="102" y="26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70" name="Freeform 1944">
                <a:extLst>
                  <a:ext uri="{FF2B5EF4-FFF2-40B4-BE49-F238E27FC236}">
                    <a16:creationId xmlns:a16="http://schemas.microsoft.com/office/drawing/2014/main" id="{B087523F-1B8D-4F12-872B-B3C2CCF36190}"/>
                  </a:ext>
                </a:extLst>
              </p:cNvPr>
              <p:cNvSpPr>
                <a:spLocks noChangeAspect="1"/>
              </p:cNvSpPr>
              <p:nvPr/>
            </p:nvSpPr>
            <p:spPr bwMode="auto">
              <a:xfrm>
                <a:off x="6683283" y="4832285"/>
                <a:ext cx="456921" cy="409498"/>
              </a:xfrm>
              <a:custGeom>
                <a:avLst/>
                <a:gdLst>
                  <a:gd name="T0" fmla="*/ 0 w 371"/>
                  <a:gd name="T1" fmla="*/ 0 h 375"/>
                  <a:gd name="T2" fmla="*/ 0 w 371"/>
                  <a:gd name="T3" fmla="*/ 0 h 375"/>
                  <a:gd name="T4" fmla="*/ 0 w 371"/>
                  <a:gd name="T5" fmla="*/ 0 h 375"/>
                  <a:gd name="T6" fmla="*/ 0 w 371"/>
                  <a:gd name="T7" fmla="*/ 0 h 375"/>
                  <a:gd name="T8" fmla="*/ 0 w 371"/>
                  <a:gd name="T9" fmla="*/ 0 h 375"/>
                  <a:gd name="T10" fmla="*/ 0 w 371"/>
                  <a:gd name="T11" fmla="*/ 0 h 375"/>
                  <a:gd name="T12" fmla="*/ 0 w 371"/>
                  <a:gd name="T13" fmla="*/ 0 h 375"/>
                  <a:gd name="T14" fmla="*/ 0 w 371"/>
                  <a:gd name="T15" fmla="*/ 0 h 375"/>
                  <a:gd name="T16" fmla="*/ 0 w 371"/>
                  <a:gd name="T17" fmla="*/ 0 h 375"/>
                  <a:gd name="T18" fmla="*/ 0 w 371"/>
                  <a:gd name="T19" fmla="*/ 0 h 375"/>
                  <a:gd name="T20" fmla="*/ 0 w 371"/>
                  <a:gd name="T21" fmla="*/ 0 h 375"/>
                  <a:gd name="T22" fmla="*/ 0 w 371"/>
                  <a:gd name="T23" fmla="*/ 0 h 375"/>
                  <a:gd name="T24" fmla="*/ 0 w 371"/>
                  <a:gd name="T25" fmla="*/ 0 h 375"/>
                  <a:gd name="T26" fmla="*/ 0 w 371"/>
                  <a:gd name="T27" fmla="*/ 0 h 375"/>
                  <a:gd name="T28" fmla="*/ 0 w 371"/>
                  <a:gd name="T29" fmla="*/ 0 h 375"/>
                  <a:gd name="T30" fmla="*/ 0 w 371"/>
                  <a:gd name="T31" fmla="*/ 0 h 375"/>
                  <a:gd name="T32" fmla="*/ 0 w 371"/>
                  <a:gd name="T33" fmla="*/ 0 h 375"/>
                  <a:gd name="T34" fmla="*/ 0 w 371"/>
                  <a:gd name="T35" fmla="*/ 0 h 375"/>
                  <a:gd name="T36" fmla="*/ 0 w 371"/>
                  <a:gd name="T37" fmla="*/ 0 h 375"/>
                  <a:gd name="T38" fmla="*/ 0 w 371"/>
                  <a:gd name="T39" fmla="*/ 0 h 375"/>
                  <a:gd name="T40" fmla="*/ 0 w 371"/>
                  <a:gd name="T41" fmla="*/ 0 h 375"/>
                  <a:gd name="T42" fmla="*/ 0 w 371"/>
                  <a:gd name="T43" fmla="*/ 0 h 375"/>
                  <a:gd name="T44" fmla="*/ 0 w 371"/>
                  <a:gd name="T45" fmla="*/ 0 h 375"/>
                  <a:gd name="T46" fmla="*/ 0 w 371"/>
                  <a:gd name="T47" fmla="*/ 0 h 375"/>
                  <a:gd name="T48" fmla="*/ 0 w 371"/>
                  <a:gd name="T49" fmla="*/ 0 h 375"/>
                  <a:gd name="T50" fmla="*/ 0 w 371"/>
                  <a:gd name="T51" fmla="*/ 0 h 375"/>
                  <a:gd name="T52" fmla="*/ 0 w 371"/>
                  <a:gd name="T53" fmla="*/ 0 h 375"/>
                  <a:gd name="T54" fmla="*/ 0 w 371"/>
                  <a:gd name="T55" fmla="*/ 0 h 375"/>
                  <a:gd name="T56" fmla="*/ 0 w 371"/>
                  <a:gd name="T57" fmla="*/ 0 h 3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71"/>
                  <a:gd name="T88" fmla="*/ 0 h 375"/>
                  <a:gd name="T89" fmla="*/ 371 w 371"/>
                  <a:gd name="T90" fmla="*/ 375 h 37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71" h="375">
                    <a:moveTo>
                      <a:pt x="183" y="359"/>
                    </a:moveTo>
                    <a:lnTo>
                      <a:pt x="171" y="348"/>
                    </a:lnTo>
                    <a:lnTo>
                      <a:pt x="129" y="329"/>
                    </a:lnTo>
                    <a:lnTo>
                      <a:pt x="112" y="282"/>
                    </a:lnTo>
                    <a:lnTo>
                      <a:pt x="100" y="268"/>
                    </a:lnTo>
                    <a:lnTo>
                      <a:pt x="92" y="256"/>
                    </a:lnTo>
                    <a:lnTo>
                      <a:pt x="56" y="227"/>
                    </a:lnTo>
                    <a:lnTo>
                      <a:pt x="27" y="174"/>
                    </a:lnTo>
                    <a:lnTo>
                      <a:pt x="0" y="120"/>
                    </a:lnTo>
                    <a:lnTo>
                      <a:pt x="68" y="136"/>
                    </a:lnTo>
                    <a:lnTo>
                      <a:pt x="114" y="94"/>
                    </a:lnTo>
                    <a:lnTo>
                      <a:pt x="165" y="51"/>
                    </a:lnTo>
                    <a:lnTo>
                      <a:pt x="180" y="18"/>
                    </a:lnTo>
                    <a:lnTo>
                      <a:pt x="217" y="9"/>
                    </a:lnTo>
                    <a:lnTo>
                      <a:pt x="253" y="0"/>
                    </a:lnTo>
                    <a:lnTo>
                      <a:pt x="251" y="21"/>
                    </a:lnTo>
                    <a:lnTo>
                      <a:pt x="277" y="20"/>
                    </a:lnTo>
                    <a:lnTo>
                      <a:pt x="323" y="41"/>
                    </a:lnTo>
                    <a:lnTo>
                      <a:pt x="369" y="60"/>
                    </a:lnTo>
                    <a:lnTo>
                      <a:pt x="371" y="127"/>
                    </a:lnTo>
                    <a:lnTo>
                      <a:pt x="360" y="174"/>
                    </a:lnTo>
                    <a:lnTo>
                      <a:pt x="366" y="224"/>
                    </a:lnTo>
                    <a:lnTo>
                      <a:pt x="348" y="272"/>
                    </a:lnTo>
                    <a:lnTo>
                      <a:pt x="338" y="317"/>
                    </a:lnTo>
                    <a:lnTo>
                      <a:pt x="308" y="345"/>
                    </a:lnTo>
                    <a:lnTo>
                      <a:pt x="278" y="375"/>
                    </a:lnTo>
                    <a:lnTo>
                      <a:pt x="232" y="369"/>
                    </a:lnTo>
                    <a:lnTo>
                      <a:pt x="187" y="362"/>
                    </a:lnTo>
                    <a:lnTo>
                      <a:pt x="183" y="35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71" name="Freeform 1982">
                <a:extLst>
                  <a:ext uri="{FF2B5EF4-FFF2-40B4-BE49-F238E27FC236}">
                    <a16:creationId xmlns:a16="http://schemas.microsoft.com/office/drawing/2014/main" id="{934A2A42-C44B-4E4F-A8A0-3C0E3D7ED140}"/>
                  </a:ext>
                </a:extLst>
              </p:cNvPr>
              <p:cNvSpPr>
                <a:spLocks noChangeAspect="1"/>
              </p:cNvSpPr>
              <p:nvPr/>
            </p:nvSpPr>
            <p:spPr bwMode="auto">
              <a:xfrm>
                <a:off x="7189511" y="1800252"/>
                <a:ext cx="75607" cy="95840"/>
              </a:xfrm>
              <a:custGeom>
                <a:avLst/>
                <a:gdLst>
                  <a:gd name="T0" fmla="*/ 0 w 58"/>
                  <a:gd name="T1" fmla="*/ 0 h 85"/>
                  <a:gd name="T2" fmla="*/ 0 w 58"/>
                  <a:gd name="T3" fmla="*/ 0 h 85"/>
                  <a:gd name="T4" fmla="*/ 0 w 58"/>
                  <a:gd name="T5" fmla="*/ 0 h 85"/>
                  <a:gd name="T6" fmla="*/ 0 w 58"/>
                  <a:gd name="T7" fmla="*/ 0 h 85"/>
                  <a:gd name="T8" fmla="*/ 0 w 58"/>
                  <a:gd name="T9" fmla="*/ 0 h 85"/>
                  <a:gd name="T10" fmla="*/ 0 w 58"/>
                  <a:gd name="T11" fmla="*/ 0 h 85"/>
                  <a:gd name="T12" fmla="*/ 0 w 58"/>
                  <a:gd name="T13" fmla="*/ 0 h 85"/>
                  <a:gd name="T14" fmla="*/ 0 60000 65536"/>
                  <a:gd name="T15" fmla="*/ 0 60000 65536"/>
                  <a:gd name="T16" fmla="*/ 0 60000 65536"/>
                  <a:gd name="T17" fmla="*/ 0 60000 65536"/>
                  <a:gd name="T18" fmla="*/ 0 60000 65536"/>
                  <a:gd name="T19" fmla="*/ 0 60000 65536"/>
                  <a:gd name="T20" fmla="*/ 0 60000 65536"/>
                  <a:gd name="T21" fmla="*/ 0 w 58"/>
                  <a:gd name="T22" fmla="*/ 0 h 85"/>
                  <a:gd name="T23" fmla="*/ 58 w 58"/>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85">
                    <a:moveTo>
                      <a:pt x="52" y="45"/>
                    </a:moveTo>
                    <a:lnTo>
                      <a:pt x="22" y="78"/>
                    </a:lnTo>
                    <a:lnTo>
                      <a:pt x="0" y="85"/>
                    </a:lnTo>
                    <a:lnTo>
                      <a:pt x="15" y="43"/>
                    </a:lnTo>
                    <a:lnTo>
                      <a:pt x="30" y="0"/>
                    </a:lnTo>
                    <a:lnTo>
                      <a:pt x="58" y="13"/>
                    </a:lnTo>
                    <a:lnTo>
                      <a:pt x="52" y="4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72" name="Freeform 1983">
                <a:extLst>
                  <a:ext uri="{FF2B5EF4-FFF2-40B4-BE49-F238E27FC236}">
                    <a16:creationId xmlns:a16="http://schemas.microsoft.com/office/drawing/2014/main" id="{94B63F1E-ED31-4939-9105-EE24B266E331}"/>
                  </a:ext>
                </a:extLst>
              </p:cNvPr>
              <p:cNvSpPr>
                <a:spLocks noChangeAspect="1"/>
              </p:cNvSpPr>
              <p:nvPr/>
            </p:nvSpPr>
            <p:spPr bwMode="auto">
              <a:xfrm>
                <a:off x="7215806" y="1649232"/>
                <a:ext cx="351728" cy="293328"/>
              </a:xfrm>
              <a:custGeom>
                <a:avLst/>
                <a:gdLst>
                  <a:gd name="T0" fmla="*/ 0 w 285"/>
                  <a:gd name="T1" fmla="*/ 0 h 268"/>
                  <a:gd name="T2" fmla="*/ 0 w 285"/>
                  <a:gd name="T3" fmla="*/ 0 h 268"/>
                  <a:gd name="T4" fmla="*/ 0 w 285"/>
                  <a:gd name="T5" fmla="*/ 0 h 268"/>
                  <a:gd name="T6" fmla="*/ 0 w 285"/>
                  <a:gd name="T7" fmla="*/ 0 h 268"/>
                  <a:gd name="T8" fmla="*/ 0 w 285"/>
                  <a:gd name="T9" fmla="*/ 0 h 268"/>
                  <a:gd name="T10" fmla="*/ 0 w 285"/>
                  <a:gd name="T11" fmla="*/ 0 h 268"/>
                  <a:gd name="T12" fmla="*/ 0 w 285"/>
                  <a:gd name="T13" fmla="*/ 0 h 268"/>
                  <a:gd name="T14" fmla="*/ 0 w 285"/>
                  <a:gd name="T15" fmla="*/ 0 h 268"/>
                  <a:gd name="T16" fmla="*/ 0 w 285"/>
                  <a:gd name="T17" fmla="*/ 0 h 268"/>
                  <a:gd name="T18" fmla="*/ 0 w 285"/>
                  <a:gd name="T19" fmla="*/ 0 h 268"/>
                  <a:gd name="T20" fmla="*/ 0 w 285"/>
                  <a:gd name="T21" fmla="*/ 0 h 268"/>
                  <a:gd name="T22" fmla="*/ 0 w 285"/>
                  <a:gd name="T23" fmla="*/ 0 h 268"/>
                  <a:gd name="T24" fmla="*/ 0 w 285"/>
                  <a:gd name="T25" fmla="*/ 0 h 268"/>
                  <a:gd name="T26" fmla="*/ 0 w 285"/>
                  <a:gd name="T27" fmla="*/ 0 h 268"/>
                  <a:gd name="T28" fmla="*/ 0 w 285"/>
                  <a:gd name="T29" fmla="*/ 0 h 268"/>
                  <a:gd name="T30" fmla="*/ 0 w 285"/>
                  <a:gd name="T31" fmla="*/ 0 h 268"/>
                  <a:gd name="T32" fmla="*/ 0 w 285"/>
                  <a:gd name="T33" fmla="*/ 0 h 268"/>
                  <a:gd name="T34" fmla="*/ 0 w 285"/>
                  <a:gd name="T35" fmla="*/ 0 h 268"/>
                  <a:gd name="T36" fmla="*/ 0 w 285"/>
                  <a:gd name="T37" fmla="*/ 0 h 268"/>
                  <a:gd name="T38" fmla="*/ 0 w 285"/>
                  <a:gd name="T39" fmla="*/ 0 h 268"/>
                  <a:gd name="T40" fmla="*/ 0 w 285"/>
                  <a:gd name="T41" fmla="*/ 0 h 268"/>
                  <a:gd name="T42" fmla="*/ 0 w 285"/>
                  <a:gd name="T43" fmla="*/ 0 h 268"/>
                  <a:gd name="T44" fmla="*/ 0 w 285"/>
                  <a:gd name="T45" fmla="*/ 0 h 2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85"/>
                  <a:gd name="T70" fmla="*/ 0 h 268"/>
                  <a:gd name="T71" fmla="*/ 285 w 285"/>
                  <a:gd name="T72" fmla="*/ 268 h 2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85" h="268">
                    <a:moveTo>
                      <a:pt x="179" y="21"/>
                    </a:moveTo>
                    <a:lnTo>
                      <a:pt x="112" y="19"/>
                    </a:lnTo>
                    <a:lnTo>
                      <a:pt x="42" y="24"/>
                    </a:lnTo>
                    <a:lnTo>
                      <a:pt x="26" y="31"/>
                    </a:lnTo>
                    <a:lnTo>
                      <a:pt x="23" y="55"/>
                    </a:lnTo>
                    <a:lnTo>
                      <a:pt x="5" y="71"/>
                    </a:lnTo>
                    <a:lnTo>
                      <a:pt x="0" y="70"/>
                    </a:lnTo>
                    <a:lnTo>
                      <a:pt x="11" y="140"/>
                    </a:lnTo>
                    <a:lnTo>
                      <a:pt x="39" y="153"/>
                    </a:lnTo>
                    <a:lnTo>
                      <a:pt x="33" y="185"/>
                    </a:lnTo>
                    <a:lnTo>
                      <a:pt x="3" y="218"/>
                    </a:lnTo>
                    <a:lnTo>
                      <a:pt x="8" y="244"/>
                    </a:lnTo>
                    <a:lnTo>
                      <a:pt x="66" y="268"/>
                    </a:lnTo>
                    <a:lnTo>
                      <a:pt x="108" y="240"/>
                    </a:lnTo>
                    <a:lnTo>
                      <a:pt x="150" y="210"/>
                    </a:lnTo>
                    <a:lnTo>
                      <a:pt x="197" y="182"/>
                    </a:lnTo>
                    <a:lnTo>
                      <a:pt x="245" y="153"/>
                    </a:lnTo>
                    <a:lnTo>
                      <a:pt x="244" y="100"/>
                    </a:lnTo>
                    <a:lnTo>
                      <a:pt x="242" y="46"/>
                    </a:lnTo>
                    <a:lnTo>
                      <a:pt x="285" y="6"/>
                    </a:lnTo>
                    <a:lnTo>
                      <a:pt x="271" y="0"/>
                    </a:lnTo>
                    <a:lnTo>
                      <a:pt x="226" y="10"/>
                    </a:lnTo>
                    <a:lnTo>
                      <a:pt x="179" y="2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73" name="Freeform 2004">
                <a:extLst>
                  <a:ext uri="{FF2B5EF4-FFF2-40B4-BE49-F238E27FC236}">
                    <a16:creationId xmlns:a16="http://schemas.microsoft.com/office/drawing/2014/main" id="{E7A012BB-9A2E-4AFC-85A1-4ADD11B6B7EA}"/>
                  </a:ext>
                </a:extLst>
              </p:cNvPr>
              <p:cNvSpPr>
                <a:spLocks noChangeAspect="1"/>
              </p:cNvSpPr>
              <p:nvPr/>
            </p:nvSpPr>
            <p:spPr bwMode="auto">
              <a:xfrm>
                <a:off x="6643836" y="1364613"/>
                <a:ext cx="1061761" cy="360127"/>
              </a:xfrm>
              <a:custGeom>
                <a:avLst/>
                <a:gdLst>
                  <a:gd name="T0" fmla="*/ 0 w 857"/>
                  <a:gd name="T1" fmla="*/ 0 h 332"/>
                  <a:gd name="T2" fmla="*/ 0 w 857"/>
                  <a:gd name="T3" fmla="*/ 0 h 332"/>
                  <a:gd name="T4" fmla="*/ 0 w 857"/>
                  <a:gd name="T5" fmla="*/ 0 h 332"/>
                  <a:gd name="T6" fmla="*/ 0 w 857"/>
                  <a:gd name="T7" fmla="*/ 0 h 332"/>
                  <a:gd name="T8" fmla="*/ 0 w 857"/>
                  <a:gd name="T9" fmla="*/ 0 h 332"/>
                  <a:gd name="T10" fmla="*/ 0 w 857"/>
                  <a:gd name="T11" fmla="*/ 0 h 332"/>
                  <a:gd name="T12" fmla="*/ 0 w 857"/>
                  <a:gd name="T13" fmla="*/ 0 h 332"/>
                  <a:gd name="T14" fmla="*/ 0 w 857"/>
                  <a:gd name="T15" fmla="*/ 0 h 332"/>
                  <a:gd name="T16" fmla="*/ 0 w 857"/>
                  <a:gd name="T17" fmla="*/ 0 h 332"/>
                  <a:gd name="T18" fmla="*/ 0 w 857"/>
                  <a:gd name="T19" fmla="*/ 0 h 332"/>
                  <a:gd name="T20" fmla="*/ 0 w 857"/>
                  <a:gd name="T21" fmla="*/ 0 h 332"/>
                  <a:gd name="T22" fmla="*/ 0 w 857"/>
                  <a:gd name="T23" fmla="*/ 0 h 332"/>
                  <a:gd name="T24" fmla="*/ 0 w 857"/>
                  <a:gd name="T25" fmla="*/ 0 h 332"/>
                  <a:gd name="T26" fmla="*/ 0 w 857"/>
                  <a:gd name="T27" fmla="*/ 0 h 332"/>
                  <a:gd name="T28" fmla="*/ 0 w 857"/>
                  <a:gd name="T29" fmla="*/ 0 h 332"/>
                  <a:gd name="T30" fmla="*/ 0 w 857"/>
                  <a:gd name="T31" fmla="*/ 0 h 332"/>
                  <a:gd name="T32" fmla="*/ 0 w 857"/>
                  <a:gd name="T33" fmla="*/ 0 h 332"/>
                  <a:gd name="T34" fmla="*/ 0 w 857"/>
                  <a:gd name="T35" fmla="*/ 0 h 332"/>
                  <a:gd name="T36" fmla="*/ 0 w 857"/>
                  <a:gd name="T37" fmla="*/ 0 h 332"/>
                  <a:gd name="T38" fmla="*/ 0 w 857"/>
                  <a:gd name="T39" fmla="*/ 0 h 332"/>
                  <a:gd name="T40" fmla="*/ 0 w 857"/>
                  <a:gd name="T41" fmla="*/ 0 h 332"/>
                  <a:gd name="T42" fmla="*/ 0 w 857"/>
                  <a:gd name="T43" fmla="*/ 0 h 332"/>
                  <a:gd name="T44" fmla="*/ 0 w 857"/>
                  <a:gd name="T45" fmla="*/ 0 h 332"/>
                  <a:gd name="T46" fmla="*/ 0 w 857"/>
                  <a:gd name="T47" fmla="*/ 0 h 332"/>
                  <a:gd name="T48" fmla="*/ 0 w 857"/>
                  <a:gd name="T49" fmla="*/ 0 h 332"/>
                  <a:gd name="T50" fmla="*/ 0 w 857"/>
                  <a:gd name="T51" fmla="*/ 0 h 332"/>
                  <a:gd name="T52" fmla="*/ 0 w 857"/>
                  <a:gd name="T53" fmla="*/ 0 h 332"/>
                  <a:gd name="T54" fmla="*/ 0 w 857"/>
                  <a:gd name="T55" fmla="*/ 0 h 332"/>
                  <a:gd name="T56" fmla="*/ 0 w 857"/>
                  <a:gd name="T57" fmla="*/ 0 h 332"/>
                  <a:gd name="T58" fmla="*/ 0 w 857"/>
                  <a:gd name="T59" fmla="*/ 0 h 332"/>
                  <a:gd name="T60" fmla="*/ 0 w 857"/>
                  <a:gd name="T61" fmla="*/ 0 h 332"/>
                  <a:gd name="T62" fmla="*/ 0 w 857"/>
                  <a:gd name="T63" fmla="*/ 0 h 332"/>
                  <a:gd name="T64" fmla="*/ 0 w 857"/>
                  <a:gd name="T65" fmla="*/ 0 h 332"/>
                  <a:gd name="T66" fmla="*/ 0 w 857"/>
                  <a:gd name="T67" fmla="*/ 0 h 3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57"/>
                  <a:gd name="T103" fmla="*/ 0 h 332"/>
                  <a:gd name="T104" fmla="*/ 857 w 857"/>
                  <a:gd name="T105" fmla="*/ 332 h 3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57" h="332">
                    <a:moveTo>
                      <a:pt x="640" y="282"/>
                    </a:moveTo>
                    <a:lnTo>
                      <a:pt x="573" y="280"/>
                    </a:lnTo>
                    <a:lnTo>
                      <a:pt x="503" y="285"/>
                    </a:lnTo>
                    <a:lnTo>
                      <a:pt x="487" y="292"/>
                    </a:lnTo>
                    <a:lnTo>
                      <a:pt x="484" y="316"/>
                    </a:lnTo>
                    <a:lnTo>
                      <a:pt x="466" y="332"/>
                    </a:lnTo>
                    <a:lnTo>
                      <a:pt x="461" y="331"/>
                    </a:lnTo>
                    <a:lnTo>
                      <a:pt x="461" y="320"/>
                    </a:lnTo>
                    <a:lnTo>
                      <a:pt x="463" y="279"/>
                    </a:lnTo>
                    <a:lnTo>
                      <a:pt x="443" y="291"/>
                    </a:lnTo>
                    <a:lnTo>
                      <a:pt x="412" y="288"/>
                    </a:lnTo>
                    <a:lnTo>
                      <a:pt x="378" y="301"/>
                    </a:lnTo>
                    <a:lnTo>
                      <a:pt x="330" y="323"/>
                    </a:lnTo>
                    <a:lnTo>
                      <a:pt x="293" y="311"/>
                    </a:lnTo>
                    <a:lnTo>
                      <a:pt x="218" y="280"/>
                    </a:lnTo>
                    <a:lnTo>
                      <a:pt x="209" y="303"/>
                    </a:lnTo>
                    <a:lnTo>
                      <a:pt x="187" y="316"/>
                    </a:lnTo>
                    <a:lnTo>
                      <a:pt x="145" y="300"/>
                    </a:lnTo>
                    <a:lnTo>
                      <a:pt x="121" y="286"/>
                    </a:lnTo>
                    <a:lnTo>
                      <a:pt x="97" y="291"/>
                    </a:lnTo>
                    <a:lnTo>
                      <a:pt x="73" y="289"/>
                    </a:lnTo>
                    <a:lnTo>
                      <a:pt x="102" y="274"/>
                    </a:lnTo>
                    <a:lnTo>
                      <a:pt x="66" y="270"/>
                    </a:lnTo>
                    <a:lnTo>
                      <a:pt x="70" y="256"/>
                    </a:lnTo>
                    <a:lnTo>
                      <a:pt x="49" y="237"/>
                    </a:lnTo>
                    <a:lnTo>
                      <a:pt x="54" y="226"/>
                    </a:lnTo>
                    <a:lnTo>
                      <a:pt x="17" y="207"/>
                    </a:lnTo>
                    <a:lnTo>
                      <a:pt x="9" y="188"/>
                    </a:lnTo>
                    <a:lnTo>
                      <a:pt x="21" y="191"/>
                    </a:lnTo>
                    <a:lnTo>
                      <a:pt x="37" y="195"/>
                    </a:lnTo>
                    <a:lnTo>
                      <a:pt x="28" y="176"/>
                    </a:lnTo>
                    <a:lnTo>
                      <a:pt x="28" y="167"/>
                    </a:lnTo>
                    <a:lnTo>
                      <a:pt x="24" y="137"/>
                    </a:lnTo>
                    <a:lnTo>
                      <a:pt x="0" y="135"/>
                    </a:lnTo>
                    <a:lnTo>
                      <a:pt x="2" y="95"/>
                    </a:lnTo>
                    <a:lnTo>
                      <a:pt x="48" y="89"/>
                    </a:lnTo>
                    <a:lnTo>
                      <a:pt x="61" y="79"/>
                    </a:lnTo>
                    <a:lnTo>
                      <a:pt x="117" y="80"/>
                    </a:lnTo>
                    <a:lnTo>
                      <a:pt x="151" y="67"/>
                    </a:lnTo>
                    <a:lnTo>
                      <a:pt x="137" y="64"/>
                    </a:lnTo>
                    <a:lnTo>
                      <a:pt x="115" y="46"/>
                    </a:lnTo>
                    <a:lnTo>
                      <a:pt x="200" y="49"/>
                    </a:lnTo>
                    <a:lnTo>
                      <a:pt x="261" y="10"/>
                    </a:lnTo>
                    <a:lnTo>
                      <a:pt x="305" y="4"/>
                    </a:lnTo>
                    <a:lnTo>
                      <a:pt x="349" y="0"/>
                    </a:lnTo>
                    <a:lnTo>
                      <a:pt x="378" y="1"/>
                    </a:lnTo>
                    <a:lnTo>
                      <a:pt x="409" y="16"/>
                    </a:lnTo>
                    <a:lnTo>
                      <a:pt x="427" y="26"/>
                    </a:lnTo>
                    <a:lnTo>
                      <a:pt x="485" y="40"/>
                    </a:lnTo>
                    <a:lnTo>
                      <a:pt x="543" y="53"/>
                    </a:lnTo>
                    <a:lnTo>
                      <a:pt x="600" y="55"/>
                    </a:lnTo>
                    <a:lnTo>
                      <a:pt x="667" y="25"/>
                    </a:lnTo>
                    <a:lnTo>
                      <a:pt x="726" y="21"/>
                    </a:lnTo>
                    <a:lnTo>
                      <a:pt x="754" y="41"/>
                    </a:lnTo>
                    <a:lnTo>
                      <a:pt x="773" y="76"/>
                    </a:lnTo>
                    <a:lnTo>
                      <a:pt x="791" y="106"/>
                    </a:lnTo>
                    <a:lnTo>
                      <a:pt x="830" y="123"/>
                    </a:lnTo>
                    <a:lnTo>
                      <a:pt x="811" y="138"/>
                    </a:lnTo>
                    <a:lnTo>
                      <a:pt x="817" y="168"/>
                    </a:lnTo>
                    <a:lnTo>
                      <a:pt x="827" y="223"/>
                    </a:lnTo>
                    <a:lnTo>
                      <a:pt x="857" y="262"/>
                    </a:lnTo>
                    <a:lnTo>
                      <a:pt x="830" y="267"/>
                    </a:lnTo>
                    <a:lnTo>
                      <a:pt x="818" y="256"/>
                    </a:lnTo>
                    <a:lnTo>
                      <a:pt x="758" y="256"/>
                    </a:lnTo>
                    <a:lnTo>
                      <a:pt x="746" y="267"/>
                    </a:lnTo>
                    <a:lnTo>
                      <a:pt x="732" y="261"/>
                    </a:lnTo>
                    <a:lnTo>
                      <a:pt x="687" y="271"/>
                    </a:lnTo>
                    <a:lnTo>
                      <a:pt x="640" y="28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74" name="Freeform 2132">
                <a:extLst>
                  <a:ext uri="{FF2B5EF4-FFF2-40B4-BE49-F238E27FC236}">
                    <a16:creationId xmlns:a16="http://schemas.microsoft.com/office/drawing/2014/main" id="{EFC4BB95-B3A6-4732-BACA-4B1156192EF9}"/>
                  </a:ext>
                </a:extLst>
              </p:cNvPr>
              <p:cNvSpPr>
                <a:spLocks noChangeAspect="1"/>
              </p:cNvSpPr>
              <p:nvPr/>
            </p:nvSpPr>
            <p:spPr bwMode="auto">
              <a:xfrm>
                <a:off x="4175162" y="2224271"/>
                <a:ext cx="502942" cy="415307"/>
              </a:xfrm>
              <a:custGeom>
                <a:avLst/>
                <a:gdLst>
                  <a:gd name="T0" fmla="*/ 0 w 407"/>
                  <a:gd name="T1" fmla="*/ 0 h 380"/>
                  <a:gd name="T2" fmla="*/ 0 w 407"/>
                  <a:gd name="T3" fmla="*/ 0 h 380"/>
                  <a:gd name="T4" fmla="*/ 0 w 407"/>
                  <a:gd name="T5" fmla="*/ 0 h 380"/>
                  <a:gd name="T6" fmla="*/ 0 w 407"/>
                  <a:gd name="T7" fmla="*/ 0 h 380"/>
                  <a:gd name="T8" fmla="*/ 0 w 407"/>
                  <a:gd name="T9" fmla="*/ 0 h 380"/>
                  <a:gd name="T10" fmla="*/ 0 w 407"/>
                  <a:gd name="T11" fmla="*/ 0 h 380"/>
                  <a:gd name="T12" fmla="*/ 0 w 407"/>
                  <a:gd name="T13" fmla="*/ 0 h 380"/>
                  <a:gd name="T14" fmla="*/ 0 w 407"/>
                  <a:gd name="T15" fmla="*/ 0 h 380"/>
                  <a:gd name="T16" fmla="*/ 0 w 407"/>
                  <a:gd name="T17" fmla="*/ 0 h 380"/>
                  <a:gd name="T18" fmla="*/ 0 w 407"/>
                  <a:gd name="T19" fmla="*/ 0 h 380"/>
                  <a:gd name="T20" fmla="*/ 0 w 407"/>
                  <a:gd name="T21" fmla="*/ 0 h 380"/>
                  <a:gd name="T22" fmla="*/ 0 w 407"/>
                  <a:gd name="T23" fmla="*/ 0 h 380"/>
                  <a:gd name="T24" fmla="*/ 0 w 407"/>
                  <a:gd name="T25" fmla="*/ 0 h 380"/>
                  <a:gd name="T26" fmla="*/ 0 w 407"/>
                  <a:gd name="T27" fmla="*/ 0 h 380"/>
                  <a:gd name="T28" fmla="*/ 0 w 407"/>
                  <a:gd name="T29" fmla="*/ 0 h 380"/>
                  <a:gd name="T30" fmla="*/ 0 w 407"/>
                  <a:gd name="T31" fmla="*/ 0 h 380"/>
                  <a:gd name="T32" fmla="*/ 0 w 407"/>
                  <a:gd name="T33" fmla="*/ 0 h 380"/>
                  <a:gd name="T34" fmla="*/ 0 w 407"/>
                  <a:gd name="T35" fmla="*/ 0 h 380"/>
                  <a:gd name="T36" fmla="*/ 0 w 407"/>
                  <a:gd name="T37" fmla="*/ 0 h 380"/>
                  <a:gd name="T38" fmla="*/ 0 w 407"/>
                  <a:gd name="T39" fmla="*/ 0 h 380"/>
                  <a:gd name="T40" fmla="*/ 0 w 407"/>
                  <a:gd name="T41" fmla="*/ 0 h 380"/>
                  <a:gd name="T42" fmla="*/ 0 w 407"/>
                  <a:gd name="T43" fmla="*/ 0 h 380"/>
                  <a:gd name="T44" fmla="*/ 0 w 407"/>
                  <a:gd name="T45" fmla="*/ 0 h 380"/>
                  <a:gd name="T46" fmla="*/ 0 w 407"/>
                  <a:gd name="T47" fmla="*/ 0 h 380"/>
                  <a:gd name="T48" fmla="*/ 0 w 407"/>
                  <a:gd name="T49" fmla="*/ 0 h 380"/>
                  <a:gd name="T50" fmla="*/ 0 w 407"/>
                  <a:gd name="T51" fmla="*/ 0 h 380"/>
                  <a:gd name="T52" fmla="*/ 0 w 407"/>
                  <a:gd name="T53" fmla="*/ 0 h 380"/>
                  <a:gd name="T54" fmla="*/ 0 w 407"/>
                  <a:gd name="T55" fmla="*/ 0 h 380"/>
                  <a:gd name="T56" fmla="*/ 0 w 407"/>
                  <a:gd name="T57" fmla="*/ 0 h 380"/>
                  <a:gd name="T58" fmla="*/ 0 w 407"/>
                  <a:gd name="T59" fmla="*/ 0 h 38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7"/>
                  <a:gd name="T91" fmla="*/ 0 h 380"/>
                  <a:gd name="T92" fmla="*/ 407 w 407"/>
                  <a:gd name="T93" fmla="*/ 380 h 38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7" h="380">
                    <a:moveTo>
                      <a:pt x="6" y="349"/>
                    </a:moveTo>
                    <a:lnTo>
                      <a:pt x="0" y="380"/>
                    </a:lnTo>
                    <a:lnTo>
                      <a:pt x="1" y="349"/>
                    </a:lnTo>
                    <a:lnTo>
                      <a:pt x="34" y="282"/>
                    </a:lnTo>
                    <a:lnTo>
                      <a:pt x="65" y="213"/>
                    </a:lnTo>
                    <a:lnTo>
                      <a:pt x="56" y="219"/>
                    </a:lnTo>
                    <a:lnTo>
                      <a:pt x="94" y="174"/>
                    </a:lnTo>
                    <a:lnTo>
                      <a:pt x="111" y="132"/>
                    </a:lnTo>
                    <a:lnTo>
                      <a:pt x="129" y="91"/>
                    </a:lnTo>
                    <a:lnTo>
                      <a:pt x="167" y="56"/>
                    </a:lnTo>
                    <a:lnTo>
                      <a:pt x="194" y="0"/>
                    </a:lnTo>
                    <a:lnTo>
                      <a:pt x="247" y="0"/>
                    </a:lnTo>
                    <a:lnTo>
                      <a:pt x="301" y="0"/>
                    </a:lnTo>
                    <a:lnTo>
                      <a:pt x="353" y="0"/>
                    </a:lnTo>
                    <a:lnTo>
                      <a:pt x="407" y="0"/>
                    </a:lnTo>
                    <a:lnTo>
                      <a:pt x="407" y="20"/>
                    </a:lnTo>
                    <a:lnTo>
                      <a:pt x="406" y="91"/>
                    </a:lnTo>
                    <a:lnTo>
                      <a:pt x="365" y="91"/>
                    </a:lnTo>
                    <a:lnTo>
                      <a:pt x="326" y="91"/>
                    </a:lnTo>
                    <a:lnTo>
                      <a:pt x="286" y="91"/>
                    </a:lnTo>
                    <a:lnTo>
                      <a:pt x="247" y="91"/>
                    </a:lnTo>
                    <a:lnTo>
                      <a:pt x="246" y="162"/>
                    </a:lnTo>
                    <a:lnTo>
                      <a:pt x="244" y="232"/>
                    </a:lnTo>
                    <a:lnTo>
                      <a:pt x="197" y="256"/>
                    </a:lnTo>
                    <a:lnTo>
                      <a:pt x="195" y="302"/>
                    </a:lnTo>
                    <a:lnTo>
                      <a:pt x="194" y="349"/>
                    </a:lnTo>
                    <a:lnTo>
                      <a:pt x="147" y="349"/>
                    </a:lnTo>
                    <a:lnTo>
                      <a:pt x="100" y="349"/>
                    </a:lnTo>
                    <a:lnTo>
                      <a:pt x="52" y="349"/>
                    </a:lnTo>
                    <a:lnTo>
                      <a:pt x="6" y="349"/>
                    </a:lnTo>
                    <a:close/>
                  </a:path>
                </a:pathLst>
              </a:custGeom>
              <a:solidFill>
                <a:srgbClr val="FFC000"/>
              </a:solidFill>
              <a:ln w="9525">
                <a:solidFill>
                  <a:sysClr val="window" lastClr="FFFFFF"/>
                </a:solidFill>
                <a:round/>
                <a:headEnd/>
                <a:tailEnd/>
              </a:ln>
            </p:spPr>
            <p:txBody>
              <a:bodyPr lIns="0" tIns="38360" rIns="0" bIns="38360"/>
              <a:lstStyle/>
              <a:p>
                <a:pPr defTabSz="914112">
                  <a:defRPr/>
                </a:pPr>
                <a:endParaRPr lang="en-US" altLang="zh-CN" sz="1799" kern="0" dirty="0">
                  <a:solidFill>
                    <a:prstClr val="black"/>
                  </a:solidFill>
                  <a:latin typeface="FrutigerNext LT Regular"/>
                  <a:ea typeface="华文细黑"/>
                  <a:cs typeface="Arial" pitchFamily="34" charset="0"/>
                </a:endParaRPr>
              </a:p>
            </p:txBody>
          </p:sp>
          <p:sp>
            <p:nvSpPr>
              <p:cNvPr id="275" name="Freeform 75">
                <a:extLst>
                  <a:ext uri="{FF2B5EF4-FFF2-40B4-BE49-F238E27FC236}">
                    <a16:creationId xmlns:a16="http://schemas.microsoft.com/office/drawing/2014/main" id="{AC2F7442-E360-46D5-9AB0-05F76000F98F}"/>
                  </a:ext>
                </a:extLst>
              </p:cNvPr>
              <p:cNvSpPr/>
              <p:nvPr/>
            </p:nvSpPr>
            <p:spPr bwMode="auto">
              <a:xfrm>
                <a:off x="6584363" y="3189875"/>
                <a:ext cx="1491020" cy="498987"/>
              </a:xfrm>
              <a:custGeom>
                <a:avLst/>
                <a:gdLst>
                  <a:gd name="connsiteX0" fmla="*/ 511969 w 645319"/>
                  <a:gd name="connsiteY0" fmla="*/ 0 h 246062"/>
                  <a:gd name="connsiteX1" fmla="*/ 511969 w 645319"/>
                  <a:gd name="connsiteY1" fmla="*/ 50006 h 246062"/>
                  <a:gd name="connsiteX2" fmla="*/ 550069 w 645319"/>
                  <a:gd name="connsiteY2" fmla="*/ 88106 h 246062"/>
                  <a:gd name="connsiteX3" fmla="*/ 602457 w 645319"/>
                  <a:gd name="connsiteY3" fmla="*/ 107156 h 246062"/>
                  <a:gd name="connsiteX4" fmla="*/ 638175 w 645319"/>
                  <a:gd name="connsiteY4" fmla="*/ 114300 h 246062"/>
                  <a:gd name="connsiteX5" fmla="*/ 559594 w 645319"/>
                  <a:gd name="connsiteY5" fmla="*/ 200025 h 246062"/>
                  <a:gd name="connsiteX6" fmla="*/ 514350 w 645319"/>
                  <a:gd name="connsiteY6" fmla="*/ 209550 h 246062"/>
                  <a:gd name="connsiteX7" fmla="*/ 488157 w 645319"/>
                  <a:gd name="connsiteY7" fmla="*/ 228600 h 246062"/>
                  <a:gd name="connsiteX8" fmla="*/ 459582 w 645319"/>
                  <a:gd name="connsiteY8" fmla="*/ 228600 h 246062"/>
                  <a:gd name="connsiteX9" fmla="*/ 407194 w 645319"/>
                  <a:gd name="connsiteY9" fmla="*/ 240506 h 246062"/>
                  <a:gd name="connsiteX10" fmla="*/ 319088 w 645319"/>
                  <a:gd name="connsiteY10" fmla="*/ 195262 h 246062"/>
                  <a:gd name="connsiteX11" fmla="*/ 280988 w 645319"/>
                  <a:gd name="connsiteY11" fmla="*/ 221456 h 246062"/>
                  <a:gd name="connsiteX12" fmla="*/ 197644 w 645319"/>
                  <a:gd name="connsiteY12" fmla="*/ 235744 h 246062"/>
                  <a:gd name="connsiteX13" fmla="*/ 161925 w 645319"/>
                  <a:gd name="connsiteY13" fmla="*/ 195262 h 246062"/>
                  <a:gd name="connsiteX14" fmla="*/ 133350 w 645319"/>
                  <a:gd name="connsiteY14" fmla="*/ 204787 h 246062"/>
                  <a:gd name="connsiteX15" fmla="*/ 57150 w 645319"/>
                  <a:gd name="connsiteY15" fmla="*/ 126206 h 246062"/>
                  <a:gd name="connsiteX16" fmla="*/ 14288 w 645319"/>
                  <a:gd name="connsiteY16" fmla="*/ 83344 h 246062"/>
                  <a:gd name="connsiteX17" fmla="*/ 0 w 645319"/>
                  <a:gd name="connsiteY17" fmla="*/ 30956 h 24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5319" h="246062">
                    <a:moveTo>
                      <a:pt x="511969" y="0"/>
                    </a:moveTo>
                    <a:cubicBezTo>
                      <a:pt x="508794" y="17661"/>
                      <a:pt x="505619" y="35322"/>
                      <a:pt x="511969" y="50006"/>
                    </a:cubicBezTo>
                    <a:cubicBezTo>
                      <a:pt x="518319" y="64690"/>
                      <a:pt x="534988" y="78581"/>
                      <a:pt x="550069" y="88106"/>
                    </a:cubicBezTo>
                    <a:cubicBezTo>
                      <a:pt x="565150" y="97631"/>
                      <a:pt x="587773" y="102790"/>
                      <a:pt x="602457" y="107156"/>
                    </a:cubicBezTo>
                    <a:cubicBezTo>
                      <a:pt x="617141" y="111522"/>
                      <a:pt x="645319" y="98822"/>
                      <a:pt x="638175" y="114300"/>
                    </a:cubicBezTo>
                    <a:cubicBezTo>
                      <a:pt x="631031" y="129778"/>
                      <a:pt x="580232" y="184150"/>
                      <a:pt x="559594" y="200025"/>
                    </a:cubicBezTo>
                    <a:cubicBezTo>
                      <a:pt x="538957" y="215900"/>
                      <a:pt x="526256" y="204788"/>
                      <a:pt x="514350" y="209550"/>
                    </a:cubicBezTo>
                    <a:cubicBezTo>
                      <a:pt x="502444" y="214313"/>
                      <a:pt x="497285" y="225425"/>
                      <a:pt x="488157" y="228600"/>
                    </a:cubicBezTo>
                    <a:cubicBezTo>
                      <a:pt x="479029" y="231775"/>
                      <a:pt x="473076" y="226616"/>
                      <a:pt x="459582" y="228600"/>
                    </a:cubicBezTo>
                    <a:cubicBezTo>
                      <a:pt x="446088" y="230584"/>
                      <a:pt x="430610" y="246062"/>
                      <a:pt x="407194" y="240506"/>
                    </a:cubicBezTo>
                    <a:cubicBezTo>
                      <a:pt x="383778" y="234950"/>
                      <a:pt x="340122" y="198437"/>
                      <a:pt x="319088" y="195262"/>
                    </a:cubicBezTo>
                    <a:cubicBezTo>
                      <a:pt x="298054" y="192087"/>
                      <a:pt x="301229" y="214709"/>
                      <a:pt x="280988" y="221456"/>
                    </a:cubicBezTo>
                    <a:cubicBezTo>
                      <a:pt x="260747" y="228203"/>
                      <a:pt x="217488" y="240110"/>
                      <a:pt x="197644" y="235744"/>
                    </a:cubicBezTo>
                    <a:cubicBezTo>
                      <a:pt x="177800" y="231378"/>
                      <a:pt x="172641" y="200421"/>
                      <a:pt x="161925" y="195262"/>
                    </a:cubicBezTo>
                    <a:cubicBezTo>
                      <a:pt x="151209" y="190103"/>
                      <a:pt x="150812" y="216296"/>
                      <a:pt x="133350" y="204787"/>
                    </a:cubicBezTo>
                    <a:cubicBezTo>
                      <a:pt x="115888" y="193278"/>
                      <a:pt x="76994" y="146447"/>
                      <a:pt x="57150" y="126206"/>
                    </a:cubicBezTo>
                    <a:cubicBezTo>
                      <a:pt x="37306" y="105966"/>
                      <a:pt x="23813" y="99219"/>
                      <a:pt x="14288" y="83344"/>
                    </a:cubicBezTo>
                    <a:cubicBezTo>
                      <a:pt x="4763" y="67469"/>
                      <a:pt x="5159" y="42862"/>
                      <a:pt x="0" y="30956"/>
                    </a:cubicBezTo>
                  </a:path>
                </a:pathLst>
              </a:custGeom>
              <a:noFill/>
              <a:ln w="9525">
                <a:solidFill>
                  <a:sysClr val="window" lastClr="FFFFFF"/>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690" rIns="0" bIns="45690" numCol="1" rtlCol="0" anchor="t" anchorCtr="0" compatLnSpc="1">
                <a:prstTxWarp prst="textNoShape">
                  <a:avLst/>
                </a:prstTxWarp>
              </a:bodyPr>
              <a:lstStyle/>
              <a:p>
                <a:pPr defTabSz="914112">
                  <a:defRPr/>
                </a:pPr>
                <a:endParaRPr lang="en-US" sz="1799" kern="0" dirty="0">
                  <a:solidFill>
                    <a:prstClr val="black"/>
                  </a:solidFill>
                  <a:latin typeface="FrutigerNext LT Regular"/>
                  <a:ea typeface="华文细黑"/>
                  <a:cs typeface="Arial" pitchFamily="34" charset="0"/>
                </a:endParaRPr>
              </a:p>
            </p:txBody>
          </p:sp>
          <p:sp>
            <p:nvSpPr>
              <p:cNvPr id="276" name="Oval 76">
                <a:extLst>
                  <a:ext uri="{FF2B5EF4-FFF2-40B4-BE49-F238E27FC236}">
                    <a16:creationId xmlns:a16="http://schemas.microsoft.com/office/drawing/2014/main" id="{32D8E6BF-3114-4A1A-93C1-A03274CA42C2}"/>
                  </a:ext>
                </a:extLst>
              </p:cNvPr>
              <p:cNvSpPr/>
              <p:nvPr/>
            </p:nvSpPr>
            <p:spPr bwMode="auto">
              <a:xfrm>
                <a:off x="7825779" y="4581128"/>
                <a:ext cx="144016" cy="144016"/>
              </a:xfrm>
              <a:prstGeom prst="ellipse">
                <a:avLst/>
              </a:prstGeom>
              <a:solidFill>
                <a:srgbClr val="FFC000"/>
              </a:solidFill>
              <a:ln w="9525">
                <a:solidFill>
                  <a:sysClr val="window" lastClr="FFFFFF"/>
                </a:solidFill>
                <a:round/>
                <a:headEnd/>
                <a:tailEnd/>
              </a:ln>
            </p:spPr>
            <p:txBody>
              <a:bodyPr lIns="0" tIns="38360" rIns="0" bIns="38360"/>
              <a:lstStyle/>
              <a:p>
                <a:pPr defTabSz="914112">
                  <a:defRPr/>
                </a:pPr>
                <a:endParaRPr lang="en-US" altLang="en-US" sz="1799" kern="0" dirty="0">
                  <a:solidFill>
                    <a:prstClr val="black"/>
                  </a:solidFill>
                  <a:latin typeface="FrutigerNext LT Regular"/>
                  <a:ea typeface="华文细黑"/>
                  <a:cs typeface="Arial" pitchFamily="34" charset="0"/>
                </a:endParaRPr>
              </a:p>
            </p:txBody>
          </p:sp>
          <p:sp>
            <p:nvSpPr>
              <p:cNvPr id="277" name="Oval 77">
                <a:extLst>
                  <a:ext uri="{FF2B5EF4-FFF2-40B4-BE49-F238E27FC236}">
                    <a16:creationId xmlns:a16="http://schemas.microsoft.com/office/drawing/2014/main" id="{BD667D45-AE47-4293-A902-F04C48E44430}"/>
                  </a:ext>
                </a:extLst>
              </p:cNvPr>
              <p:cNvSpPr/>
              <p:nvPr/>
            </p:nvSpPr>
            <p:spPr bwMode="auto">
              <a:xfrm>
                <a:off x="8401843" y="5085184"/>
                <a:ext cx="144016" cy="144016"/>
              </a:xfrm>
              <a:prstGeom prst="ellipse">
                <a:avLst/>
              </a:prstGeom>
              <a:solidFill>
                <a:srgbClr val="FFC000"/>
              </a:solidFill>
              <a:ln w="9525">
                <a:solidFill>
                  <a:sysClr val="window" lastClr="FFFFFF"/>
                </a:solidFill>
                <a:round/>
                <a:headEnd/>
                <a:tailEnd/>
              </a:ln>
            </p:spPr>
            <p:txBody>
              <a:bodyPr lIns="0" tIns="38360" rIns="0" bIns="38360"/>
              <a:lstStyle/>
              <a:p>
                <a:pPr defTabSz="914112">
                  <a:defRPr/>
                </a:pPr>
                <a:endParaRPr lang="en-US" altLang="en-US" sz="1799" kern="0" dirty="0">
                  <a:solidFill>
                    <a:prstClr val="black"/>
                  </a:solidFill>
                  <a:latin typeface="FrutigerNext LT Regular"/>
                  <a:ea typeface="华文细黑"/>
                  <a:cs typeface="Arial" pitchFamily="34" charset="0"/>
                </a:endParaRPr>
              </a:p>
            </p:txBody>
          </p:sp>
          <p:sp>
            <p:nvSpPr>
              <p:cNvPr id="278" name="Oval 78">
                <a:extLst>
                  <a:ext uri="{FF2B5EF4-FFF2-40B4-BE49-F238E27FC236}">
                    <a16:creationId xmlns:a16="http://schemas.microsoft.com/office/drawing/2014/main" id="{4359C591-0B0B-42B4-8EC9-139561E06B8F}"/>
                  </a:ext>
                </a:extLst>
              </p:cNvPr>
              <p:cNvSpPr/>
              <p:nvPr/>
            </p:nvSpPr>
            <p:spPr bwMode="auto">
              <a:xfrm>
                <a:off x="8617867" y="4941168"/>
                <a:ext cx="144016" cy="144016"/>
              </a:xfrm>
              <a:prstGeom prst="ellipse">
                <a:avLst/>
              </a:prstGeom>
              <a:solidFill>
                <a:srgbClr val="00B050"/>
              </a:solidFill>
              <a:ln w="9525">
                <a:solidFill>
                  <a:sysClr val="window" lastClr="FFFFFF"/>
                </a:solidFill>
                <a:round/>
                <a:headEnd/>
                <a:tailEnd/>
              </a:ln>
            </p:spPr>
            <p:txBody>
              <a:bodyPr lIns="0" tIns="38360" rIns="0" bIns="38360"/>
              <a:lstStyle/>
              <a:p>
                <a:pPr defTabSz="914112">
                  <a:defRPr/>
                </a:pPr>
                <a:endParaRPr lang="en-US" altLang="en-US" sz="1799" kern="0" dirty="0">
                  <a:solidFill>
                    <a:prstClr val="black"/>
                  </a:solidFill>
                  <a:latin typeface="FrutigerNext LT Regular"/>
                  <a:ea typeface="华文细黑"/>
                  <a:cs typeface="Arial" pitchFamily="34" charset="0"/>
                </a:endParaRPr>
              </a:p>
            </p:txBody>
          </p:sp>
        </p:grpSp>
        <p:grpSp>
          <p:nvGrpSpPr>
            <p:cNvPr id="8" name="Group 262">
              <a:extLst>
                <a:ext uri="{FF2B5EF4-FFF2-40B4-BE49-F238E27FC236}">
                  <a16:creationId xmlns:a16="http://schemas.microsoft.com/office/drawing/2014/main" id="{6DC54ECC-F561-4D2A-9E7F-7C30503315A3}"/>
                </a:ext>
              </a:extLst>
            </p:cNvPr>
            <p:cNvGrpSpPr/>
            <p:nvPr/>
          </p:nvGrpSpPr>
          <p:grpSpPr>
            <a:xfrm>
              <a:off x="679448" y="5713986"/>
              <a:ext cx="2092860" cy="2883953"/>
              <a:chOff x="3804245" y="1066783"/>
              <a:chExt cx="4110623" cy="5712693"/>
            </a:xfrm>
          </p:grpSpPr>
          <p:sp>
            <p:nvSpPr>
              <p:cNvPr id="35" name="Rectangle 80">
                <a:extLst>
                  <a:ext uri="{FF2B5EF4-FFF2-40B4-BE49-F238E27FC236}">
                    <a16:creationId xmlns:a16="http://schemas.microsoft.com/office/drawing/2014/main" id="{28FAA27D-F992-4D84-A66B-B60C05DA7B0A}"/>
                  </a:ext>
                </a:extLst>
              </p:cNvPr>
              <p:cNvSpPr/>
              <p:nvPr/>
            </p:nvSpPr>
            <p:spPr bwMode="auto">
              <a:xfrm>
                <a:off x="7177088" y="5219700"/>
                <a:ext cx="119062" cy="154781"/>
              </a:xfrm>
              <a:prstGeom prst="rect">
                <a:avLst/>
              </a:prstGeom>
              <a:solidFill>
                <a:srgbClr val="DDDDDD"/>
              </a:solidFill>
              <a:ln w="9525">
                <a:solidFill>
                  <a:sysClr val="window" lastClr="FFFFFF"/>
                </a:solidFill>
                <a:round/>
                <a:headEnd/>
                <a:tailEnd/>
              </a:ln>
            </p:spPr>
            <p:txBody>
              <a:bodyPr lIns="0" tIns="38360" rIns="0" bIns="38360"/>
              <a:lstStyle/>
              <a:p>
                <a:pPr defTabSz="913638">
                  <a:defRPr/>
                </a:pPr>
                <a:endParaRPr lang="en-US" altLang="en-US" sz="2399" kern="0" dirty="0">
                  <a:solidFill>
                    <a:srgbClr val="000000"/>
                  </a:solidFill>
                  <a:latin typeface="FrutigerNext LT Regular"/>
                  <a:ea typeface="华文细黑"/>
                  <a:cs typeface="Arial" pitchFamily="34" charset="0"/>
                </a:endParaRPr>
              </a:p>
            </p:txBody>
          </p:sp>
          <p:grpSp>
            <p:nvGrpSpPr>
              <p:cNvPr id="36" name="Group 12">
                <a:extLst>
                  <a:ext uri="{FF2B5EF4-FFF2-40B4-BE49-F238E27FC236}">
                    <a16:creationId xmlns:a16="http://schemas.microsoft.com/office/drawing/2014/main" id="{EA0985DA-9979-4C06-A36B-9C83BBA81B81}"/>
                  </a:ext>
                </a:extLst>
              </p:cNvPr>
              <p:cNvGrpSpPr>
                <a:grpSpLocks noChangeAspect="1"/>
              </p:cNvGrpSpPr>
              <p:nvPr/>
            </p:nvGrpSpPr>
            <p:grpSpPr bwMode="auto">
              <a:xfrm rot="21309660">
                <a:off x="6380331" y="2895779"/>
                <a:ext cx="252569" cy="249255"/>
                <a:chOff x="4229" y="2518"/>
                <a:chExt cx="134" cy="142"/>
              </a:xfrm>
            </p:grpSpPr>
            <p:sp>
              <p:nvSpPr>
                <p:cNvPr id="204" name="Freeform 13">
                  <a:extLst>
                    <a:ext uri="{FF2B5EF4-FFF2-40B4-BE49-F238E27FC236}">
                      <a16:creationId xmlns:a16="http://schemas.microsoft.com/office/drawing/2014/main" id="{CBDA5FCC-F334-4B95-8D07-3157C0C2359E}"/>
                    </a:ext>
                  </a:extLst>
                </p:cNvPr>
                <p:cNvSpPr>
                  <a:spLocks noChangeAspect="1"/>
                </p:cNvSpPr>
                <p:nvPr/>
              </p:nvSpPr>
              <p:spPr bwMode="auto">
                <a:xfrm>
                  <a:off x="4309" y="2518"/>
                  <a:ext cx="54" cy="87"/>
                </a:xfrm>
                <a:custGeom>
                  <a:avLst/>
                  <a:gdLst/>
                  <a:ahLst/>
                  <a:cxnLst>
                    <a:cxn ang="0">
                      <a:pos x="108" y="2"/>
                    </a:cxn>
                    <a:cxn ang="0">
                      <a:pos x="108" y="2"/>
                    </a:cxn>
                    <a:cxn ang="0">
                      <a:pos x="108" y="1"/>
                    </a:cxn>
                    <a:cxn ang="0">
                      <a:pos x="106" y="0"/>
                    </a:cxn>
                    <a:cxn ang="0">
                      <a:pos x="102" y="0"/>
                    </a:cxn>
                    <a:cxn ang="0">
                      <a:pos x="91" y="3"/>
                    </a:cxn>
                    <a:cxn ang="0">
                      <a:pos x="81" y="10"/>
                    </a:cxn>
                    <a:cxn ang="0">
                      <a:pos x="75" y="10"/>
                    </a:cxn>
                    <a:cxn ang="0">
                      <a:pos x="65" y="8"/>
                    </a:cxn>
                    <a:cxn ang="0">
                      <a:pos x="47" y="9"/>
                    </a:cxn>
                    <a:cxn ang="0">
                      <a:pos x="33" y="24"/>
                    </a:cxn>
                    <a:cxn ang="0">
                      <a:pos x="23" y="38"/>
                    </a:cxn>
                    <a:cxn ang="0">
                      <a:pos x="18" y="53"/>
                    </a:cxn>
                    <a:cxn ang="0">
                      <a:pos x="7" y="64"/>
                    </a:cxn>
                    <a:cxn ang="0">
                      <a:pos x="0" y="75"/>
                    </a:cxn>
                    <a:cxn ang="0">
                      <a:pos x="2" y="86"/>
                    </a:cxn>
                    <a:cxn ang="0">
                      <a:pos x="6" y="97"/>
                    </a:cxn>
                    <a:cxn ang="0">
                      <a:pos x="3" y="112"/>
                    </a:cxn>
                    <a:cxn ang="0">
                      <a:pos x="7" y="128"/>
                    </a:cxn>
                    <a:cxn ang="0">
                      <a:pos x="14" y="144"/>
                    </a:cxn>
                    <a:cxn ang="0">
                      <a:pos x="10" y="155"/>
                    </a:cxn>
                    <a:cxn ang="0">
                      <a:pos x="8" y="167"/>
                    </a:cxn>
                    <a:cxn ang="0">
                      <a:pos x="12" y="174"/>
                    </a:cxn>
                    <a:cxn ang="0">
                      <a:pos x="18" y="168"/>
                    </a:cxn>
                    <a:cxn ang="0">
                      <a:pos x="23" y="158"/>
                    </a:cxn>
                    <a:cxn ang="0">
                      <a:pos x="27" y="145"/>
                    </a:cxn>
                    <a:cxn ang="0">
                      <a:pos x="31" y="134"/>
                    </a:cxn>
                    <a:cxn ang="0">
                      <a:pos x="35" y="126"/>
                    </a:cxn>
                    <a:cxn ang="0">
                      <a:pos x="46" y="127"/>
                    </a:cxn>
                    <a:cxn ang="0">
                      <a:pos x="52" y="123"/>
                    </a:cxn>
                    <a:cxn ang="0">
                      <a:pos x="53" y="114"/>
                    </a:cxn>
                    <a:cxn ang="0">
                      <a:pos x="53" y="107"/>
                    </a:cxn>
                    <a:cxn ang="0">
                      <a:pos x="61" y="101"/>
                    </a:cxn>
                    <a:cxn ang="0">
                      <a:pos x="68" y="93"/>
                    </a:cxn>
                    <a:cxn ang="0">
                      <a:pos x="67" y="84"/>
                    </a:cxn>
                    <a:cxn ang="0">
                      <a:pos x="63" y="68"/>
                    </a:cxn>
                    <a:cxn ang="0">
                      <a:pos x="58" y="54"/>
                    </a:cxn>
                    <a:cxn ang="0">
                      <a:pos x="71" y="40"/>
                    </a:cxn>
                    <a:cxn ang="0">
                      <a:pos x="84" y="29"/>
                    </a:cxn>
                    <a:cxn ang="0">
                      <a:pos x="92" y="16"/>
                    </a:cxn>
                    <a:cxn ang="0">
                      <a:pos x="98" y="9"/>
                    </a:cxn>
                    <a:cxn ang="0">
                      <a:pos x="106" y="5"/>
                    </a:cxn>
                  </a:cxnLst>
                  <a:rect l="0" t="0" r="r" b="b"/>
                  <a:pathLst>
                    <a:path w="108" h="174">
                      <a:moveTo>
                        <a:pt x="108" y="2"/>
                      </a:moveTo>
                      <a:lnTo>
                        <a:pt x="108" y="2"/>
                      </a:lnTo>
                      <a:lnTo>
                        <a:pt x="108" y="2"/>
                      </a:lnTo>
                      <a:lnTo>
                        <a:pt x="108" y="2"/>
                      </a:lnTo>
                      <a:lnTo>
                        <a:pt x="108" y="2"/>
                      </a:lnTo>
                      <a:lnTo>
                        <a:pt x="108" y="1"/>
                      </a:lnTo>
                      <a:lnTo>
                        <a:pt x="107" y="1"/>
                      </a:lnTo>
                      <a:lnTo>
                        <a:pt x="106" y="0"/>
                      </a:lnTo>
                      <a:lnTo>
                        <a:pt x="104" y="0"/>
                      </a:lnTo>
                      <a:lnTo>
                        <a:pt x="102" y="0"/>
                      </a:lnTo>
                      <a:lnTo>
                        <a:pt x="96" y="1"/>
                      </a:lnTo>
                      <a:lnTo>
                        <a:pt x="91" y="3"/>
                      </a:lnTo>
                      <a:lnTo>
                        <a:pt x="85" y="7"/>
                      </a:lnTo>
                      <a:lnTo>
                        <a:pt x="81" y="10"/>
                      </a:lnTo>
                      <a:lnTo>
                        <a:pt x="78" y="11"/>
                      </a:lnTo>
                      <a:lnTo>
                        <a:pt x="75" y="10"/>
                      </a:lnTo>
                      <a:lnTo>
                        <a:pt x="71" y="9"/>
                      </a:lnTo>
                      <a:lnTo>
                        <a:pt x="65" y="8"/>
                      </a:lnTo>
                      <a:lnTo>
                        <a:pt x="56" y="7"/>
                      </a:lnTo>
                      <a:lnTo>
                        <a:pt x="47" y="9"/>
                      </a:lnTo>
                      <a:lnTo>
                        <a:pt x="39" y="16"/>
                      </a:lnTo>
                      <a:lnTo>
                        <a:pt x="33" y="24"/>
                      </a:lnTo>
                      <a:lnTo>
                        <a:pt x="27" y="31"/>
                      </a:lnTo>
                      <a:lnTo>
                        <a:pt x="23" y="38"/>
                      </a:lnTo>
                      <a:lnTo>
                        <a:pt x="20" y="46"/>
                      </a:lnTo>
                      <a:lnTo>
                        <a:pt x="18" y="53"/>
                      </a:lnTo>
                      <a:lnTo>
                        <a:pt x="14" y="59"/>
                      </a:lnTo>
                      <a:lnTo>
                        <a:pt x="7" y="64"/>
                      </a:lnTo>
                      <a:lnTo>
                        <a:pt x="2" y="69"/>
                      </a:lnTo>
                      <a:lnTo>
                        <a:pt x="0" y="75"/>
                      </a:lnTo>
                      <a:lnTo>
                        <a:pt x="0" y="81"/>
                      </a:lnTo>
                      <a:lnTo>
                        <a:pt x="2" y="86"/>
                      </a:lnTo>
                      <a:lnTo>
                        <a:pt x="4" y="91"/>
                      </a:lnTo>
                      <a:lnTo>
                        <a:pt x="6" y="97"/>
                      </a:lnTo>
                      <a:lnTo>
                        <a:pt x="4" y="104"/>
                      </a:lnTo>
                      <a:lnTo>
                        <a:pt x="3" y="112"/>
                      </a:lnTo>
                      <a:lnTo>
                        <a:pt x="4" y="120"/>
                      </a:lnTo>
                      <a:lnTo>
                        <a:pt x="7" y="128"/>
                      </a:lnTo>
                      <a:lnTo>
                        <a:pt x="10" y="136"/>
                      </a:lnTo>
                      <a:lnTo>
                        <a:pt x="14" y="144"/>
                      </a:lnTo>
                      <a:lnTo>
                        <a:pt x="12" y="150"/>
                      </a:lnTo>
                      <a:lnTo>
                        <a:pt x="10" y="155"/>
                      </a:lnTo>
                      <a:lnTo>
                        <a:pt x="8" y="161"/>
                      </a:lnTo>
                      <a:lnTo>
                        <a:pt x="8" y="167"/>
                      </a:lnTo>
                      <a:lnTo>
                        <a:pt x="10" y="172"/>
                      </a:lnTo>
                      <a:lnTo>
                        <a:pt x="12" y="174"/>
                      </a:lnTo>
                      <a:lnTo>
                        <a:pt x="16" y="172"/>
                      </a:lnTo>
                      <a:lnTo>
                        <a:pt x="18" y="168"/>
                      </a:lnTo>
                      <a:lnTo>
                        <a:pt x="20" y="164"/>
                      </a:lnTo>
                      <a:lnTo>
                        <a:pt x="23" y="158"/>
                      </a:lnTo>
                      <a:lnTo>
                        <a:pt x="25" y="152"/>
                      </a:lnTo>
                      <a:lnTo>
                        <a:pt x="27" y="145"/>
                      </a:lnTo>
                      <a:lnTo>
                        <a:pt x="30" y="139"/>
                      </a:lnTo>
                      <a:lnTo>
                        <a:pt x="31" y="134"/>
                      </a:lnTo>
                      <a:lnTo>
                        <a:pt x="32" y="129"/>
                      </a:lnTo>
                      <a:lnTo>
                        <a:pt x="35" y="126"/>
                      </a:lnTo>
                      <a:lnTo>
                        <a:pt x="40" y="126"/>
                      </a:lnTo>
                      <a:lnTo>
                        <a:pt x="46" y="127"/>
                      </a:lnTo>
                      <a:lnTo>
                        <a:pt x="50" y="126"/>
                      </a:lnTo>
                      <a:lnTo>
                        <a:pt x="52" y="123"/>
                      </a:lnTo>
                      <a:lnTo>
                        <a:pt x="53" y="119"/>
                      </a:lnTo>
                      <a:lnTo>
                        <a:pt x="53" y="114"/>
                      </a:lnTo>
                      <a:lnTo>
                        <a:pt x="53" y="111"/>
                      </a:lnTo>
                      <a:lnTo>
                        <a:pt x="53" y="107"/>
                      </a:lnTo>
                      <a:lnTo>
                        <a:pt x="56" y="105"/>
                      </a:lnTo>
                      <a:lnTo>
                        <a:pt x="61" y="101"/>
                      </a:lnTo>
                      <a:lnTo>
                        <a:pt x="65" y="97"/>
                      </a:lnTo>
                      <a:lnTo>
                        <a:pt x="68" y="93"/>
                      </a:lnTo>
                      <a:lnTo>
                        <a:pt x="68" y="89"/>
                      </a:lnTo>
                      <a:lnTo>
                        <a:pt x="67" y="84"/>
                      </a:lnTo>
                      <a:lnTo>
                        <a:pt x="65" y="76"/>
                      </a:lnTo>
                      <a:lnTo>
                        <a:pt x="63" y="68"/>
                      </a:lnTo>
                      <a:lnTo>
                        <a:pt x="60" y="61"/>
                      </a:lnTo>
                      <a:lnTo>
                        <a:pt x="58" y="54"/>
                      </a:lnTo>
                      <a:lnTo>
                        <a:pt x="63" y="47"/>
                      </a:lnTo>
                      <a:lnTo>
                        <a:pt x="71" y="40"/>
                      </a:lnTo>
                      <a:lnTo>
                        <a:pt x="78" y="34"/>
                      </a:lnTo>
                      <a:lnTo>
                        <a:pt x="84" y="29"/>
                      </a:lnTo>
                      <a:lnTo>
                        <a:pt x="88" y="22"/>
                      </a:lnTo>
                      <a:lnTo>
                        <a:pt x="92" y="16"/>
                      </a:lnTo>
                      <a:lnTo>
                        <a:pt x="95" y="11"/>
                      </a:lnTo>
                      <a:lnTo>
                        <a:pt x="98" y="9"/>
                      </a:lnTo>
                      <a:lnTo>
                        <a:pt x="102" y="7"/>
                      </a:lnTo>
                      <a:lnTo>
                        <a:pt x="106" y="5"/>
                      </a:lnTo>
                      <a:lnTo>
                        <a:pt x="108" y="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205" name="Freeform 14">
                  <a:extLst>
                    <a:ext uri="{FF2B5EF4-FFF2-40B4-BE49-F238E27FC236}">
                      <a16:creationId xmlns:a16="http://schemas.microsoft.com/office/drawing/2014/main" id="{4BF12959-00A7-4B14-9605-1F33DEEBE5C7}"/>
                    </a:ext>
                  </a:extLst>
                </p:cNvPr>
                <p:cNvSpPr>
                  <a:spLocks noChangeAspect="1"/>
                </p:cNvSpPr>
                <p:nvPr/>
              </p:nvSpPr>
              <p:spPr bwMode="auto">
                <a:xfrm>
                  <a:off x="4229" y="2570"/>
                  <a:ext cx="38" cy="90"/>
                </a:xfrm>
                <a:custGeom>
                  <a:avLst/>
                  <a:gdLst/>
                  <a:ahLst/>
                  <a:cxnLst>
                    <a:cxn ang="0">
                      <a:pos x="69" y="0"/>
                    </a:cxn>
                    <a:cxn ang="0">
                      <a:pos x="65" y="1"/>
                    </a:cxn>
                    <a:cxn ang="0">
                      <a:pos x="61" y="9"/>
                    </a:cxn>
                    <a:cxn ang="0">
                      <a:pos x="59" y="26"/>
                    </a:cxn>
                    <a:cxn ang="0">
                      <a:pos x="55" y="43"/>
                    </a:cxn>
                    <a:cxn ang="0">
                      <a:pos x="50" y="55"/>
                    </a:cxn>
                    <a:cxn ang="0">
                      <a:pos x="46" y="60"/>
                    </a:cxn>
                    <a:cxn ang="0">
                      <a:pos x="45" y="61"/>
                    </a:cxn>
                    <a:cxn ang="0">
                      <a:pos x="40" y="68"/>
                    </a:cxn>
                    <a:cxn ang="0">
                      <a:pos x="32" y="80"/>
                    </a:cxn>
                    <a:cxn ang="0">
                      <a:pos x="26" y="86"/>
                    </a:cxn>
                    <a:cxn ang="0">
                      <a:pos x="24" y="91"/>
                    </a:cxn>
                    <a:cxn ang="0">
                      <a:pos x="22" y="100"/>
                    </a:cxn>
                    <a:cxn ang="0">
                      <a:pos x="16" y="101"/>
                    </a:cxn>
                    <a:cxn ang="0">
                      <a:pos x="6" y="101"/>
                    </a:cxn>
                    <a:cxn ang="0">
                      <a:pos x="0" y="102"/>
                    </a:cxn>
                    <a:cxn ang="0">
                      <a:pos x="8" y="109"/>
                    </a:cxn>
                    <a:cxn ang="0">
                      <a:pos x="12" y="121"/>
                    </a:cxn>
                    <a:cxn ang="0">
                      <a:pos x="9" y="134"/>
                    </a:cxn>
                    <a:cxn ang="0">
                      <a:pos x="9" y="141"/>
                    </a:cxn>
                    <a:cxn ang="0">
                      <a:pos x="12" y="148"/>
                    </a:cxn>
                    <a:cxn ang="0">
                      <a:pos x="12" y="160"/>
                    </a:cxn>
                    <a:cxn ang="0">
                      <a:pos x="9" y="168"/>
                    </a:cxn>
                    <a:cxn ang="0">
                      <a:pos x="11" y="176"/>
                    </a:cxn>
                    <a:cxn ang="0">
                      <a:pos x="16" y="180"/>
                    </a:cxn>
                    <a:cxn ang="0">
                      <a:pos x="21" y="174"/>
                    </a:cxn>
                    <a:cxn ang="0">
                      <a:pos x="27" y="160"/>
                    </a:cxn>
                    <a:cxn ang="0">
                      <a:pos x="31" y="145"/>
                    </a:cxn>
                    <a:cxn ang="0">
                      <a:pos x="34" y="125"/>
                    </a:cxn>
                    <a:cxn ang="0">
                      <a:pos x="38" y="103"/>
                    </a:cxn>
                    <a:cxn ang="0">
                      <a:pos x="42" y="88"/>
                    </a:cxn>
                    <a:cxn ang="0">
                      <a:pos x="47" y="80"/>
                    </a:cxn>
                    <a:cxn ang="0">
                      <a:pos x="54" y="70"/>
                    </a:cxn>
                    <a:cxn ang="0">
                      <a:pos x="62" y="51"/>
                    </a:cxn>
                    <a:cxn ang="0">
                      <a:pos x="67" y="33"/>
                    </a:cxn>
                    <a:cxn ang="0">
                      <a:pos x="69" y="26"/>
                    </a:cxn>
                    <a:cxn ang="0">
                      <a:pos x="70" y="17"/>
                    </a:cxn>
                    <a:cxn ang="0">
                      <a:pos x="72" y="7"/>
                    </a:cxn>
                    <a:cxn ang="0">
                      <a:pos x="76" y="3"/>
                    </a:cxn>
                  </a:cxnLst>
                  <a:rect l="0" t="0" r="r" b="b"/>
                  <a:pathLst>
                    <a:path w="76" h="180">
                      <a:moveTo>
                        <a:pt x="76" y="3"/>
                      </a:moveTo>
                      <a:lnTo>
                        <a:pt x="69" y="0"/>
                      </a:lnTo>
                      <a:lnTo>
                        <a:pt x="68" y="0"/>
                      </a:lnTo>
                      <a:lnTo>
                        <a:pt x="65" y="1"/>
                      </a:lnTo>
                      <a:lnTo>
                        <a:pt x="62" y="3"/>
                      </a:lnTo>
                      <a:lnTo>
                        <a:pt x="61" y="9"/>
                      </a:lnTo>
                      <a:lnTo>
                        <a:pt x="60" y="17"/>
                      </a:lnTo>
                      <a:lnTo>
                        <a:pt x="59" y="26"/>
                      </a:lnTo>
                      <a:lnTo>
                        <a:pt x="56" y="35"/>
                      </a:lnTo>
                      <a:lnTo>
                        <a:pt x="55" y="43"/>
                      </a:lnTo>
                      <a:lnTo>
                        <a:pt x="53" y="50"/>
                      </a:lnTo>
                      <a:lnTo>
                        <a:pt x="50" y="55"/>
                      </a:lnTo>
                      <a:lnTo>
                        <a:pt x="47" y="58"/>
                      </a:lnTo>
                      <a:lnTo>
                        <a:pt x="46" y="60"/>
                      </a:lnTo>
                      <a:lnTo>
                        <a:pt x="46" y="60"/>
                      </a:lnTo>
                      <a:lnTo>
                        <a:pt x="45" y="61"/>
                      </a:lnTo>
                      <a:lnTo>
                        <a:pt x="42" y="63"/>
                      </a:lnTo>
                      <a:lnTo>
                        <a:pt x="40" y="68"/>
                      </a:lnTo>
                      <a:lnTo>
                        <a:pt x="36" y="73"/>
                      </a:lnTo>
                      <a:lnTo>
                        <a:pt x="32" y="80"/>
                      </a:lnTo>
                      <a:lnTo>
                        <a:pt x="27" y="84"/>
                      </a:lnTo>
                      <a:lnTo>
                        <a:pt x="26" y="86"/>
                      </a:lnTo>
                      <a:lnTo>
                        <a:pt x="26" y="87"/>
                      </a:lnTo>
                      <a:lnTo>
                        <a:pt x="24" y="91"/>
                      </a:lnTo>
                      <a:lnTo>
                        <a:pt x="23" y="95"/>
                      </a:lnTo>
                      <a:lnTo>
                        <a:pt x="22" y="100"/>
                      </a:lnTo>
                      <a:lnTo>
                        <a:pt x="19" y="101"/>
                      </a:lnTo>
                      <a:lnTo>
                        <a:pt x="16" y="101"/>
                      </a:lnTo>
                      <a:lnTo>
                        <a:pt x="10" y="101"/>
                      </a:lnTo>
                      <a:lnTo>
                        <a:pt x="6" y="101"/>
                      </a:lnTo>
                      <a:lnTo>
                        <a:pt x="1" y="101"/>
                      </a:lnTo>
                      <a:lnTo>
                        <a:pt x="0" y="102"/>
                      </a:lnTo>
                      <a:lnTo>
                        <a:pt x="1" y="104"/>
                      </a:lnTo>
                      <a:lnTo>
                        <a:pt x="8" y="109"/>
                      </a:lnTo>
                      <a:lnTo>
                        <a:pt x="11" y="114"/>
                      </a:lnTo>
                      <a:lnTo>
                        <a:pt x="12" y="121"/>
                      </a:lnTo>
                      <a:lnTo>
                        <a:pt x="11" y="129"/>
                      </a:lnTo>
                      <a:lnTo>
                        <a:pt x="9" y="134"/>
                      </a:lnTo>
                      <a:lnTo>
                        <a:pt x="8" y="138"/>
                      </a:lnTo>
                      <a:lnTo>
                        <a:pt x="9" y="141"/>
                      </a:lnTo>
                      <a:lnTo>
                        <a:pt x="11" y="144"/>
                      </a:lnTo>
                      <a:lnTo>
                        <a:pt x="12" y="148"/>
                      </a:lnTo>
                      <a:lnTo>
                        <a:pt x="12" y="154"/>
                      </a:lnTo>
                      <a:lnTo>
                        <a:pt x="12" y="160"/>
                      </a:lnTo>
                      <a:lnTo>
                        <a:pt x="11" y="164"/>
                      </a:lnTo>
                      <a:lnTo>
                        <a:pt x="9" y="168"/>
                      </a:lnTo>
                      <a:lnTo>
                        <a:pt x="8" y="171"/>
                      </a:lnTo>
                      <a:lnTo>
                        <a:pt x="11" y="176"/>
                      </a:lnTo>
                      <a:lnTo>
                        <a:pt x="15" y="179"/>
                      </a:lnTo>
                      <a:lnTo>
                        <a:pt x="16" y="180"/>
                      </a:lnTo>
                      <a:lnTo>
                        <a:pt x="17" y="178"/>
                      </a:lnTo>
                      <a:lnTo>
                        <a:pt x="21" y="174"/>
                      </a:lnTo>
                      <a:lnTo>
                        <a:pt x="24" y="167"/>
                      </a:lnTo>
                      <a:lnTo>
                        <a:pt x="27" y="160"/>
                      </a:lnTo>
                      <a:lnTo>
                        <a:pt x="30" y="153"/>
                      </a:lnTo>
                      <a:lnTo>
                        <a:pt x="31" y="145"/>
                      </a:lnTo>
                      <a:lnTo>
                        <a:pt x="33" y="136"/>
                      </a:lnTo>
                      <a:lnTo>
                        <a:pt x="34" y="125"/>
                      </a:lnTo>
                      <a:lnTo>
                        <a:pt x="36" y="114"/>
                      </a:lnTo>
                      <a:lnTo>
                        <a:pt x="38" y="103"/>
                      </a:lnTo>
                      <a:lnTo>
                        <a:pt x="40" y="95"/>
                      </a:lnTo>
                      <a:lnTo>
                        <a:pt x="42" y="88"/>
                      </a:lnTo>
                      <a:lnTo>
                        <a:pt x="45" y="84"/>
                      </a:lnTo>
                      <a:lnTo>
                        <a:pt x="47" y="80"/>
                      </a:lnTo>
                      <a:lnTo>
                        <a:pt x="50" y="76"/>
                      </a:lnTo>
                      <a:lnTo>
                        <a:pt x="54" y="70"/>
                      </a:lnTo>
                      <a:lnTo>
                        <a:pt x="59" y="62"/>
                      </a:lnTo>
                      <a:lnTo>
                        <a:pt x="62" y="51"/>
                      </a:lnTo>
                      <a:lnTo>
                        <a:pt x="65" y="41"/>
                      </a:lnTo>
                      <a:lnTo>
                        <a:pt x="67" y="33"/>
                      </a:lnTo>
                      <a:lnTo>
                        <a:pt x="68" y="28"/>
                      </a:lnTo>
                      <a:lnTo>
                        <a:pt x="69" y="26"/>
                      </a:lnTo>
                      <a:lnTo>
                        <a:pt x="70" y="23"/>
                      </a:lnTo>
                      <a:lnTo>
                        <a:pt x="70" y="17"/>
                      </a:lnTo>
                      <a:lnTo>
                        <a:pt x="70" y="11"/>
                      </a:lnTo>
                      <a:lnTo>
                        <a:pt x="72" y="7"/>
                      </a:lnTo>
                      <a:lnTo>
                        <a:pt x="75" y="4"/>
                      </a:lnTo>
                      <a:lnTo>
                        <a:pt x="76" y="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grpSp>
            <p:nvGrpSpPr>
              <p:cNvPr id="37" name="Group 16">
                <a:extLst>
                  <a:ext uri="{FF2B5EF4-FFF2-40B4-BE49-F238E27FC236}">
                    <a16:creationId xmlns:a16="http://schemas.microsoft.com/office/drawing/2014/main" id="{7BEC8139-19D2-469A-9B86-CEF01507C73A}"/>
                  </a:ext>
                </a:extLst>
              </p:cNvPr>
              <p:cNvGrpSpPr>
                <a:grpSpLocks noChangeAspect="1"/>
              </p:cNvGrpSpPr>
              <p:nvPr/>
            </p:nvGrpSpPr>
            <p:grpSpPr bwMode="auto">
              <a:xfrm>
                <a:off x="5767615" y="1066783"/>
                <a:ext cx="836625" cy="1063099"/>
                <a:chOff x="3680" y="1152"/>
                <a:chExt cx="468" cy="638"/>
              </a:xfrm>
            </p:grpSpPr>
            <p:sp>
              <p:nvSpPr>
                <p:cNvPr id="195" name="Freeform 17">
                  <a:extLst>
                    <a:ext uri="{FF2B5EF4-FFF2-40B4-BE49-F238E27FC236}">
                      <a16:creationId xmlns:a16="http://schemas.microsoft.com/office/drawing/2014/main" id="{67086CC5-8081-46DF-A0E6-11B4E7B35010}"/>
                    </a:ext>
                  </a:extLst>
                </p:cNvPr>
                <p:cNvSpPr>
                  <a:spLocks noChangeAspect="1"/>
                </p:cNvSpPr>
                <p:nvPr/>
              </p:nvSpPr>
              <p:spPr bwMode="auto">
                <a:xfrm>
                  <a:off x="4144" y="1165"/>
                  <a:ext cx="2" cy="2"/>
                </a:xfrm>
                <a:custGeom>
                  <a:avLst/>
                  <a:gdLst/>
                  <a:ahLst/>
                  <a:cxnLst>
                    <a:cxn ang="0">
                      <a:pos x="0" y="0"/>
                    </a:cxn>
                    <a:cxn ang="0">
                      <a:pos x="1" y="1"/>
                    </a:cxn>
                    <a:cxn ang="0">
                      <a:pos x="1" y="2"/>
                    </a:cxn>
                    <a:cxn ang="0">
                      <a:pos x="1" y="4"/>
                    </a:cxn>
                    <a:cxn ang="0">
                      <a:pos x="2" y="5"/>
                    </a:cxn>
                    <a:cxn ang="0">
                      <a:pos x="3" y="4"/>
                    </a:cxn>
                    <a:cxn ang="0">
                      <a:pos x="3" y="2"/>
                    </a:cxn>
                    <a:cxn ang="0">
                      <a:pos x="2" y="1"/>
                    </a:cxn>
                    <a:cxn ang="0">
                      <a:pos x="0" y="0"/>
                    </a:cxn>
                  </a:cxnLst>
                  <a:rect l="0" t="0" r="r" b="b"/>
                  <a:pathLst>
                    <a:path w="3" h="5">
                      <a:moveTo>
                        <a:pt x="0" y="0"/>
                      </a:moveTo>
                      <a:lnTo>
                        <a:pt x="1" y="1"/>
                      </a:lnTo>
                      <a:lnTo>
                        <a:pt x="1" y="2"/>
                      </a:lnTo>
                      <a:lnTo>
                        <a:pt x="1" y="4"/>
                      </a:lnTo>
                      <a:lnTo>
                        <a:pt x="2" y="5"/>
                      </a:lnTo>
                      <a:lnTo>
                        <a:pt x="3" y="4"/>
                      </a:lnTo>
                      <a:lnTo>
                        <a:pt x="3" y="2"/>
                      </a:lnTo>
                      <a:lnTo>
                        <a:pt x="2" y="1"/>
                      </a:lnTo>
                      <a:lnTo>
                        <a:pt x="0"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96" name="Freeform 18">
                  <a:extLst>
                    <a:ext uri="{FF2B5EF4-FFF2-40B4-BE49-F238E27FC236}">
                      <a16:creationId xmlns:a16="http://schemas.microsoft.com/office/drawing/2014/main" id="{905CA48E-B210-4106-9E13-400F2FF41703}"/>
                    </a:ext>
                  </a:extLst>
                </p:cNvPr>
                <p:cNvSpPr>
                  <a:spLocks noChangeAspect="1"/>
                </p:cNvSpPr>
                <p:nvPr/>
              </p:nvSpPr>
              <p:spPr bwMode="auto">
                <a:xfrm>
                  <a:off x="3917" y="1382"/>
                  <a:ext cx="4" cy="3"/>
                </a:xfrm>
                <a:custGeom>
                  <a:avLst/>
                  <a:gdLst/>
                  <a:ahLst/>
                  <a:cxnLst>
                    <a:cxn ang="0">
                      <a:pos x="4" y="0"/>
                    </a:cxn>
                    <a:cxn ang="0">
                      <a:pos x="2" y="0"/>
                    </a:cxn>
                    <a:cxn ang="0">
                      <a:pos x="2" y="0"/>
                    </a:cxn>
                    <a:cxn ang="0">
                      <a:pos x="1" y="0"/>
                    </a:cxn>
                    <a:cxn ang="0">
                      <a:pos x="0" y="0"/>
                    </a:cxn>
                    <a:cxn ang="0">
                      <a:pos x="0" y="1"/>
                    </a:cxn>
                    <a:cxn ang="0">
                      <a:pos x="0" y="4"/>
                    </a:cxn>
                    <a:cxn ang="0">
                      <a:pos x="0" y="5"/>
                    </a:cxn>
                    <a:cxn ang="0">
                      <a:pos x="0" y="6"/>
                    </a:cxn>
                    <a:cxn ang="0">
                      <a:pos x="5" y="5"/>
                    </a:cxn>
                    <a:cxn ang="0">
                      <a:pos x="8" y="2"/>
                    </a:cxn>
                    <a:cxn ang="0">
                      <a:pos x="8" y="1"/>
                    </a:cxn>
                    <a:cxn ang="0">
                      <a:pos x="4" y="0"/>
                    </a:cxn>
                  </a:cxnLst>
                  <a:rect l="0" t="0" r="r" b="b"/>
                  <a:pathLst>
                    <a:path w="8" h="6">
                      <a:moveTo>
                        <a:pt x="4" y="0"/>
                      </a:moveTo>
                      <a:lnTo>
                        <a:pt x="2" y="0"/>
                      </a:lnTo>
                      <a:lnTo>
                        <a:pt x="2" y="0"/>
                      </a:lnTo>
                      <a:lnTo>
                        <a:pt x="1" y="0"/>
                      </a:lnTo>
                      <a:lnTo>
                        <a:pt x="0" y="0"/>
                      </a:lnTo>
                      <a:lnTo>
                        <a:pt x="0" y="1"/>
                      </a:lnTo>
                      <a:lnTo>
                        <a:pt x="0" y="4"/>
                      </a:lnTo>
                      <a:lnTo>
                        <a:pt x="0" y="5"/>
                      </a:lnTo>
                      <a:lnTo>
                        <a:pt x="0" y="6"/>
                      </a:lnTo>
                      <a:lnTo>
                        <a:pt x="5" y="5"/>
                      </a:lnTo>
                      <a:lnTo>
                        <a:pt x="8" y="2"/>
                      </a:lnTo>
                      <a:lnTo>
                        <a:pt x="8" y="1"/>
                      </a:lnTo>
                      <a:lnTo>
                        <a:pt x="4"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97" name="Freeform 20">
                  <a:extLst>
                    <a:ext uri="{FF2B5EF4-FFF2-40B4-BE49-F238E27FC236}">
                      <a16:creationId xmlns:a16="http://schemas.microsoft.com/office/drawing/2014/main" id="{889FEA90-458F-4D96-8D13-92AD0E13A6A0}"/>
                    </a:ext>
                  </a:extLst>
                </p:cNvPr>
                <p:cNvSpPr>
                  <a:spLocks noChangeAspect="1"/>
                </p:cNvSpPr>
                <p:nvPr/>
              </p:nvSpPr>
              <p:spPr bwMode="auto">
                <a:xfrm>
                  <a:off x="3702" y="1763"/>
                  <a:ext cx="33" cy="19"/>
                </a:xfrm>
                <a:custGeom>
                  <a:avLst/>
                  <a:gdLst/>
                  <a:ahLst/>
                  <a:cxnLst>
                    <a:cxn ang="0">
                      <a:pos x="59" y="0"/>
                    </a:cxn>
                    <a:cxn ang="0">
                      <a:pos x="61" y="4"/>
                    </a:cxn>
                    <a:cxn ang="0">
                      <a:pos x="64" y="13"/>
                    </a:cxn>
                    <a:cxn ang="0">
                      <a:pos x="65" y="22"/>
                    </a:cxn>
                    <a:cxn ang="0">
                      <a:pos x="62" y="27"/>
                    </a:cxn>
                    <a:cxn ang="0">
                      <a:pos x="55" y="28"/>
                    </a:cxn>
                    <a:cxn ang="0">
                      <a:pos x="50" y="28"/>
                    </a:cxn>
                    <a:cxn ang="0">
                      <a:pos x="44" y="30"/>
                    </a:cxn>
                    <a:cxn ang="0">
                      <a:pos x="39" y="34"/>
                    </a:cxn>
                    <a:cxn ang="0">
                      <a:pos x="35" y="37"/>
                    </a:cxn>
                    <a:cxn ang="0">
                      <a:pos x="34" y="38"/>
                    </a:cxn>
                    <a:cxn ang="0">
                      <a:pos x="31" y="38"/>
                    </a:cxn>
                    <a:cxn ang="0">
                      <a:pos x="23" y="39"/>
                    </a:cxn>
                    <a:cxn ang="0">
                      <a:pos x="11" y="39"/>
                    </a:cxn>
                    <a:cxn ang="0">
                      <a:pos x="4" y="38"/>
                    </a:cxn>
                    <a:cxn ang="0">
                      <a:pos x="0" y="35"/>
                    </a:cxn>
                    <a:cxn ang="0">
                      <a:pos x="0" y="30"/>
                    </a:cxn>
                    <a:cxn ang="0">
                      <a:pos x="3" y="27"/>
                    </a:cxn>
                    <a:cxn ang="0">
                      <a:pos x="8" y="22"/>
                    </a:cxn>
                    <a:cxn ang="0">
                      <a:pos x="13" y="19"/>
                    </a:cxn>
                    <a:cxn ang="0">
                      <a:pos x="18" y="15"/>
                    </a:cxn>
                    <a:cxn ang="0">
                      <a:pos x="21" y="12"/>
                    </a:cxn>
                    <a:cxn ang="0">
                      <a:pos x="25" y="8"/>
                    </a:cxn>
                    <a:cxn ang="0">
                      <a:pos x="28" y="8"/>
                    </a:cxn>
                    <a:cxn ang="0">
                      <a:pos x="33" y="10"/>
                    </a:cxn>
                    <a:cxn ang="0">
                      <a:pos x="38" y="12"/>
                    </a:cxn>
                    <a:cxn ang="0">
                      <a:pos x="41" y="12"/>
                    </a:cxn>
                    <a:cxn ang="0">
                      <a:pos x="44" y="12"/>
                    </a:cxn>
                    <a:cxn ang="0">
                      <a:pos x="48" y="11"/>
                    </a:cxn>
                    <a:cxn ang="0">
                      <a:pos x="53" y="8"/>
                    </a:cxn>
                    <a:cxn ang="0">
                      <a:pos x="56" y="5"/>
                    </a:cxn>
                    <a:cxn ang="0">
                      <a:pos x="58" y="1"/>
                    </a:cxn>
                    <a:cxn ang="0">
                      <a:pos x="59" y="0"/>
                    </a:cxn>
                  </a:cxnLst>
                  <a:rect l="0" t="0" r="r" b="b"/>
                  <a:pathLst>
                    <a:path w="65" h="39">
                      <a:moveTo>
                        <a:pt x="59" y="0"/>
                      </a:moveTo>
                      <a:lnTo>
                        <a:pt x="61" y="4"/>
                      </a:lnTo>
                      <a:lnTo>
                        <a:pt x="64" y="13"/>
                      </a:lnTo>
                      <a:lnTo>
                        <a:pt x="65" y="22"/>
                      </a:lnTo>
                      <a:lnTo>
                        <a:pt x="62" y="27"/>
                      </a:lnTo>
                      <a:lnTo>
                        <a:pt x="55" y="28"/>
                      </a:lnTo>
                      <a:lnTo>
                        <a:pt x="50" y="28"/>
                      </a:lnTo>
                      <a:lnTo>
                        <a:pt x="44" y="30"/>
                      </a:lnTo>
                      <a:lnTo>
                        <a:pt x="39" y="34"/>
                      </a:lnTo>
                      <a:lnTo>
                        <a:pt x="35" y="37"/>
                      </a:lnTo>
                      <a:lnTo>
                        <a:pt x="34" y="38"/>
                      </a:lnTo>
                      <a:lnTo>
                        <a:pt x="31" y="38"/>
                      </a:lnTo>
                      <a:lnTo>
                        <a:pt x="23" y="39"/>
                      </a:lnTo>
                      <a:lnTo>
                        <a:pt x="11" y="39"/>
                      </a:lnTo>
                      <a:lnTo>
                        <a:pt x="4" y="38"/>
                      </a:lnTo>
                      <a:lnTo>
                        <a:pt x="0" y="35"/>
                      </a:lnTo>
                      <a:lnTo>
                        <a:pt x="0" y="30"/>
                      </a:lnTo>
                      <a:lnTo>
                        <a:pt x="3" y="27"/>
                      </a:lnTo>
                      <a:lnTo>
                        <a:pt x="8" y="22"/>
                      </a:lnTo>
                      <a:lnTo>
                        <a:pt x="13" y="19"/>
                      </a:lnTo>
                      <a:lnTo>
                        <a:pt x="18" y="15"/>
                      </a:lnTo>
                      <a:lnTo>
                        <a:pt x="21" y="12"/>
                      </a:lnTo>
                      <a:lnTo>
                        <a:pt x="25" y="8"/>
                      </a:lnTo>
                      <a:lnTo>
                        <a:pt x="28" y="8"/>
                      </a:lnTo>
                      <a:lnTo>
                        <a:pt x="33" y="10"/>
                      </a:lnTo>
                      <a:lnTo>
                        <a:pt x="38" y="12"/>
                      </a:lnTo>
                      <a:lnTo>
                        <a:pt x="41" y="12"/>
                      </a:lnTo>
                      <a:lnTo>
                        <a:pt x="44" y="12"/>
                      </a:lnTo>
                      <a:lnTo>
                        <a:pt x="48" y="11"/>
                      </a:lnTo>
                      <a:lnTo>
                        <a:pt x="53" y="8"/>
                      </a:lnTo>
                      <a:lnTo>
                        <a:pt x="56" y="5"/>
                      </a:lnTo>
                      <a:lnTo>
                        <a:pt x="58" y="1"/>
                      </a:lnTo>
                      <a:lnTo>
                        <a:pt x="59"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98" name="Freeform 21">
                  <a:extLst>
                    <a:ext uri="{FF2B5EF4-FFF2-40B4-BE49-F238E27FC236}">
                      <a16:creationId xmlns:a16="http://schemas.microsoft.com/office/drawing/2014/main" id="{C54B2AE3-D80E-467B-BC0C-1E7246407BBA}"/>
                    </a:ext>
                  </a:extLst>
                </p:cNvPr>
                <p:cNvSpPr>
                  <a:spLocks noChangeAspect="1"/>
                </p:cNvSpPr>
                <p:nvPr/>
              </p:nvSpPr>
              <p:spPr bwMode="auto">
                <a:xfrm>
                  <a:off x="3680" y="1778"/>
                  <a:ext cx="18" cy="12"/>
                </a:xfrm>
                <a:custGeom>
                  <a:avLst/>
                  <a:gdLst/>
                  <a:ahLst/>
                  <a:cxnLst>
                    <a:cxn ang="0">
                      <a:pos x="36" y="0"/>
                    </a:cxn>
                    <a:cxn ang="0">
                      <a:pos x="37" y="4"/>
                    </a:cxn>
                    <a:cxn ang="0">
                      <a:pos x="37" y="12"/>
                    </a:cxn>
                    <a:cxn ang="0">
                      <a:pos x="37" y="20"/>
                    </a:cxn>
                    <a:cxn ang="0">
                      <a:pos x="34" y="24"/>
                    </a:cxn>
                    <a:cxn ang="0">
                      <a:pos x="30" y="24"/>
                    </a:cxn>
                    <a:cxn ang="0">
                      <a:pos x="25" y="23"/>
                    </a:cxn>
                    <a:cxn ang="0">
                      <a:pos x="19" y="22"/>
                    </a:cxn>
                    <a:cxn ang="0">
                      <a:pos x="14" y="21"/>
                    </a:cxn>
                    <a:cxn ang="0">
                      <a:pos x="7" y="21"/>
                    </a:cxn>
                    <a:cxn ang="0">
                      <a:pos x="3" y="19"/>
                    </a:cxn>
                    <a:cxn ang="0">
                      <a:pos x="1" y="18"/>
                    </a:cxn>
                    <a:cxn ang="0">
                      <a:pos x="0" y="18"/>
                    </a:cxn>
                    <a:cxn ang="0">
                      <a:pos x="19" y="6"/>
                    </a:cxn>
                    <a:cxn ang="0">
                      <a:pos x="36" y="0"/>
                    </a:cxn>
                  </a:cxnLst>
                  <a:rect l="0" t="0" r="r" b="b"/>
                  <a:pathLst>
                    <a:path w="37" h="24">
                      <a:moveTo>
                        <a:pt x="36" y="0"/>
                      </a:moveTo>
                      <a:lnTo>
                        <a:pt x="37" y="4"/>
                      </a:lnTo>
                      <a:lnTo>
                        <a:pt x="37" y="12"/>
                      </a:lnTo>
                      <a:lnTo>
                        <a:pt x="37" y="20"/>
                      </a:lnTo>
                      <a:lnTo>
                        <a:pt x="34" y="24"/>
                      </a:lnTo>
                      <a:lnTo>
                        <a:pt x="30" y="24"/>
                      </a:lnTo>
                      <a:lnTo>
                        <a:pt x="25" y="23"/>
                      </a:lnTo>
                      <a:lnTo>
                        <a:pt x="19" y="22"/>
                      </a:lnTo>
                      <a:lnTo>
                        <a:pt x="14" y="21"/>
                      </a:lnTo>
                      <a:lnTo>
                        <a:pt x="7" y="21"/>
                      </a:lnTo>
                      <a:lnTo>
                        <a:pt x="3" y="19"/>
                      </a:lnTo>
                      <a:lnTo>
                        <a:pt x="1" y="18"/>
                      </a:lnTo>
                      <a:lnTo>
                        <a:pt x="0" y="18"/>
                      </a:lnTo>
                      <a:lnTo>
                        <a:pt x="19" y="6"/>
                      </a:lnTo>
                      <a:lnTo>
                        <a:pt x="36"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99" name="Freeform 23">
                  <a:extLst>
                    <a:ext uri="{FF2B5EF4-FFF2-40B4-BE49-F238E27FC236}">
                      <a16:creationId xmlns:a16="http://schemas.microsoft.com/office/drawing/2014/main" id="{D7FAB523-9EF0-4427-9075-21FADC015D4E}"/>
                    </a:ext>
                  </a:extLst>
                </p:cNvPr>
                <p:cNvSpPr>
                  <a:spLocks noChangeAspect="1"/>
                </p:cNvSpPr>
                <p:nvPr/>
              </p:nvSpPr>
              <p:spPr bwMode="auto">
                <a:xfrm>
                  <a:off x="3904" y="1373"/>
                  <a:ext cx="25" cy="21"/>
                </a:xfrm>
                <a:custGeom>
                  <a:avLst/>
                  <a:gdLst/>
                  <a:ahLst/>
                  <a:cxnLst>
                    <a:cxn ang="0">
                      <a:pos x="27" y="0"/>
                    </a:cxn>
                    <a:cxn ang="0">
                      <a:pos x="30" y="0"/>
                    </a:cxn>
                    <a:cxn ang="0">
                      <a:pos x="34" y="2"/>
                    </a:cxn>
                    <a:cxn ang="0">
                      <a:pos x="40" y="6"/>
                    </a:cxn>
                    <a:cxn ang="0">
                      <a:pos x="42" y="15"/>
                    </a:cxn>
                    <a:cxn ang="0">
                      <a:pos x="45" y="24"/>
                    </a:cxn>
                    <a:cxn ang="0">
                      <a:pos x="48" y="29"/>
                    </a:cxn>
                    <a:cxn ang="0">
                      <a:pos x="48" y="31"/>
                    </a:cxn>
                    <a:cxn ang="0">
                      <a:pos x="45" y="30"/>
                    </a:cxn>
                    <a:cxn ang="0">
                      <a:pos x="39" y="27"/>
                    </a:cxn>
                    <a:cxn ang="0">
                      <a:pos x="34" y="25"/>
                    </a:cxn>
                    <a:cxn ang="0">
                      <a:pos x="30" y="25"/>
                    </a:cxn>
                    <a:cxn ang="0">
                      <a:pos x="26" y="30"/>
                    </a:cxn>
                    <a:cxn ang="0">
                      <a:pos x="22" y="35"/>
                    </a:cxn>
                    <a:cxn ang="0">
                      <a:pos x="18" y="38"/>
                    </a:cxn>
                    <a:cxn ang="0">
                      <a:pos x="15" y="40"/>
                    </a:cxn>
                    <a:cxn ang="0">
                      <a:pos x="11" y="41"/>
                    </a:cxn>
                    <a:cxn ang="0">
                      <a:pos x="9" y="41"/>
                    </a:cxn>
                    <a:cxn ang="0">
                      <a:pos x="9" y="38"/>
                    </a:cxn>
                    <a:cxn ang="0">
                      <a:pos x="8" y="33"/>
                    </a:cxn>
                    <a:cxn ang="0">
                      <a:pos x="6" y="27"/>
                    </a:cxn>
                    <a:cxn ang="0">
                      <a:pos x="2" y="23"/>
                    </a:cxn>
                    <a:cxn ang="0">
                      <a:pos x="1" y="18"/>
                    </a:cxn>
                    <a:cxn ang="0">
                      <a:pos x="0" y="16"/>
                    </a:cxn>
                    <a:cxn ang="0">
                      <a:pos x="0" y="15"/>
                    </a:cxn>
                    <a:cxn ang="0">
                      <a:pos x="2" y="16"/>
                    </a:cxn>
                    <a:cxn ang="0">
                      <a:pos x="7" y="18"/>
                    </a:cxn>
                    <a:cxn ang="0">
                      <a:pos x="11" y="19"/>
                    </a:cxn>
                    <a:cxn ang="0">
                      <a:pos x="16" y="18"/>
                    </a:cxn>
                    <a:cxn ang="0">
                      <a:pos x="21" y="14"/>
                    </a:cxn>
                    <a:cxn ang="0">
                      <a:pos x="24" y="8"/>
                    </a:cxn>
                    <a:cxn ang="0">
                      <a:pos x="26" y="2"/>
                    </a:cxn>
                    <a:cxn ang="0">
                      <a:pos x="27" y="0"/>
                    </a:cxn>
                  </a:cxnLst>
                  <a:rect l="0" t="0" r="r" b="b"/>
                  <a:pathLst>
                    <a:path w="48" h="41">
                      <a:moveTo>
                        <a:pt x="27" y="0"/>
                      </a:moveTo>
                      <a:lnTo>
                        <a:pt x="30" y="0"/>
                      </a:lnTo>
                      <a:lnTo>
                        <a:pt x="34" y="2"/>
                      </a:lnTo>
                      <a:lnTo>
                        <a:pt x="40" y="6"/>
                      </a:lnTo>
                      <a:lnTo>
                        <a:pt x="42" y="15"/>
                      </a:lnTo>
                      <a:lnTo>
                        <a:pt x="45" y="24"/>
                      </a:lnTo>
                      <a:lnTo>
                        <a:pt x="48" y="29"/>
                      </a:lnTo>
                      <a:lnTo>
                        <a:pt x="48" y="31"/>
                      </a:lnTo>
                      <a:lnTo>
                        <a:pt x="45" y="30"/>
                      </a:lnTo>
                      <a:lnTo>
                        <a:pt x="39" y="27"/>
                      </a:lnTo>
                      <a:lnTo>
                        <a:pt x="34" y="25"/>
                      </a:lnTo>
                      <a:lnTo>
                        <a:pt x="30" y="25"/>
                      </a:lnTo>
                      <a:lnTo>
                        <a:pt x="26" y="30"/>
                      </a:lnTo>
                      <a:lnTo>
                        <a:pt x="22" y="35"/>
                      </a:lnTo>
                      <a:lnTo>
                        <a:pt x="18" y="38"/>
                      </a:lnTo>
                      <a:lnTo>
                        <a:pt x="15" y="40"/>
                      </a:lnTo>
                      <a:lnTo>
                        <a:pt x="11" y="41"/>
                      </a:lnTo>
                      <a:lnTo>
                        <a:pt x="9" y="41"/>
                      </a:lnTo>
                      <a:lnTo>
                        <a:pt x="9" y="38"/>
                      </a:lnTo>
                      <a:lnTo>
                        <a:pt x="8" y="33"/>
                      </a:lnTo>
                      <a:lnTo>
                        <a:pt x="6" y="27"/>
                      </a:lnTo>
                      <a:lnTo>
                        <a:pt x="2" y="23"/>
                      </a:lnTo>
                      <a:lnTo>
                        <a:pt x="1" y="18"/>
                      </a:lnTo>
                      <a:lnTo>
                        <a:pt x="0" y="16"/>
                      </a:lnTo>
                      <a:lnTo>
                        <a:pt x="0" y="15"/>
                      </a:lnTo>
                      <a:lnTo>
                        <a:pt x="2" y="16"/>
                      </a:lnTo>
                      <a:lnTo>
                        <a:pt x="7" y="18"/>
                      </a:lnTo>
                      <a:lnTo>
                        <a:pt x="11" y="19"/>
                      </a:lnTo>
                      <a:lnTo>
                        <a:pt x="16" y="18"/>
                      </a:lnTo>
                      <a:lnTo>
                        <a:pt x="21" y="14"/>
                      </a:lnTo>
                      <a:lnTo>
                        <a:pt x="24" y="8"/>
                      </a:lnTo>
                      <a:lnTo>
                        <a:pt x="26" y="2"/>
                      </a:lnTo>
                      <a:lnTo>
                        <a:pt x="27"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200" name="Freeform 24">
                  <a:extLst>
                    <a:ext uri="{FF2B5EF4-FFF2-40B4-BE49-F238E27FC236}">
                      <a16:creationId xmlns:a16="http://schemas.microsoft.com/office/drawing/2014/main" id="{D8F180A6-F37F-4907-9353-2B8C6905C81A}"/>
                    </a:ext>
                  </a:extLst>
                </p:cNvPr>
                <p:cNvSpPr>
                  <a:spLocks noChangeAspect="1"/>
                </p:cNvSpPr>
                <p:nvPr/>
              </p:nvSpPr>
              <p:spPr bwMode="auto">
                <a:xfrm>
                  <a:off x="3885" y="1384"/>
                  <a:ext cx="17" cy="22"/>
                </a:xfrm>
                <a:custGeom>
                  <a:avLst/>
                  <a:gdLst/>
                  <a:ahLst/>
                  <a:cxnLst>
                    <a:cxn ang="0">
                      <a:pos x="21" y="1"/>
                    </a:cxn>
                    <a:cxn ang="0">
                      <a:pos x="23" y="2"/>
                    </a:cxn>
                    <a:cxn ang="0">
                      <a:pos x="29" y="7"/>
                    </a:cxn>
                    <a:cxn ang="0">
                      <a:pos x="33" y="11"/>
                    </a:cxn>
                    <a:cxn ang="0">
                      <a:pos x="32" y="16"/>
                    </a:cxn>
                    <a:cxn ang="0">
                      <a:pos x="27" y="20"/>
                    </a:cxn>
                    <a:cxn ang="0">
                      <a:pos x="24" y="24"/>
                    </a:cxn>
                    <a:cxn ang="0">
                      <a:pos x="21" y="27"/>
                    </a:cxn>
                    <a:cxn ang="0">
                      <a:pos x="18" y="32"/>
                    </a:cxn>
                    <a:cxn ang="0">
                      <a:pos x="16" y="36"/>
                    </a:cxn>
                    <a:cxn ang="0">
                      <a:pos x="10" y="40"/>
                    </a:cxn>
                    <a:cxn ang="0">
                      <a:pos x="6" y="42"/>
                    </a:cxn>
                    <a:cxn ang="0">
                      <a:pos x="3" y="43"/>
                    </a:cxn>
                    <a:cxn ang="0">
                      <a:pos x="3" y="41"/>
                    </a:cxn>
                    <a:cxn ang="0">
                      <a:pos x="2" y="36"/>
                    </a:cxn>
                    <a:cxn ang="0">
                      <a:pos x="0" y="31"/>
                    </a:cxn>
                    <a:cxn ang="0">
                      <a:pos x="0" y="25"/>
                    </a:cxn>
                    <a:cxn ang="0">
                      <a:pos x="1" y="21"/>
                    </a:cxn>
                    <a:cxn ang="0">
                      <a:pos x="3" y="18"/>
                    </a:cxn>
                    <a:cxn ang="0">
                      <a:pos x="6" y="15"/>
                    </a:cxn>
                    <a:cxn ang="0">
                      <a:pos x="7" y="11"/>
                    </a:cxn>
                    <a:cxn ang="0">
                      <a:pos x="9" y="7"/>
                    </a:cxn>
                    <a:cxn ang="0">
                      <a:pos x="11" y="2"/>
                    </a:cxn>
                    <a:cxn ang="0">
                      <a:pos x="15" y="0"/>
                    </a:cxn>
                    <a:cxn ang="0">
                      <a:pos x="21" y="1"/>
                    </a:cxn>
                  </a:cxnLst>
                  <a:rect l="0" t="0" r="r" b="b"/>
                  <a:pathLst>
                    <a:path w="33" h="43">
                      <a:moveTo>
                        <a:pt x="21" y="1"/>
                      </a:moveTo>
                      <a:lnTo>
                        <a:pt x="23" y="2"/>
                      </a:lnTo>
                      <a:lnTo>
                        <a:pt x="29" y="7"/>
                      </a:lnTo>
                      <a:lnTo>
                        <a:pt x="33" y="11"/>
                      </a:lnTo>
                      <a:lnTo>
                        <a:pt x="32" y="16"/>
                      </a:lnTo>
                      <a:lnTo>
                        <a:pt x="27" y="20"/>
                      </a:lnTo>
                      <a:lnTo>
                        <a:pt x="24" y="24"/>
                      </a:lnTo>
                      <a:lnTo>
                        <a:pt x="21" y="27"/>
                      </a:lnTo>
                      <a:lnTo>
                        <a:pt x="18" y="32"/>
                      </a:lnTo>
                      <a:lnTo>
                        <a:pt x="16" y="36"/>
                      </a:lnTo>
                      <a:lnTo>
                        <a:pt x="10" y="40"/>
                      </a:lnTo>
                      <a:lnTo>
                        <a:pt x="6" y="42"/>
                      </a:lnTo>
                      <a:lnTo>
                        <a:pt x="3" y="43"/>
                      </a:lnTo>
                      <a:lnTo>
                        <a:pt x="3" y="41"/>
                      </a:lnTo>
                      <a:lnTo>
                        <a:pt x="2" y="36"/>
                      </a:lnTo>
                      <a:lnTo>
                        <a:pt x="0" y="31"/>
                      </a:lnTo>
                      <a:lnTo>
                        <a:pt x="0" y="25"/>
                      </a:lnTo>
                      <a:lnTo>
                        <a:pt x="1" y="21"/>
                      </a:lnTo>
                      <a:lnTo>
                        <a:pt x="3" y="18"/>
                      </a:lnTo>
                      <a:lnTo>
                        <a:pt x="6" y="15"/>
                      </a:lnTo>
                      <a:lnTo>
                        <a:pt x="7" y="11"/>
                      </a:lnTo>
                      <a:lnTo>
                        <a:pt x="9" y="7"/>
                      </a:lnTo>
                      <a:lnTo>
                        <a:pt x="11" y="2"/>
                      </a:lnTo>
                      <a:lnTo>
                        <a:pt x="15" y="0"/>
                      </a:lnTo>
                      <a:lnTo>
                        <a:pt x="21" y="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201" name="Freeform 25">
                  <a:extLst>
                    <a:ext uri="{FF2B5EF4-FFF2-40B4-BE49-F238E27FC236}">
                      <a16:creationId xmlns:a16="http://schemas.microsoft.com/office/drawing/2014/main" id="{816AEED8-55B5-4A92-87BC-4BE3D3A62ABE}"/>
                    </a:ext>
                  </a:extLst>
                </p:cNvPr>
                <p:cNvSpPr>
                  <a:spLocks noChangeAspect="1"/>
                </p:cNvSpPr>
                <p:nvPr/>
              </p:nvSpPr>
              <p:spPr bwMode="auto">
                <a:xfrm>
                  <a:off x="3866" y="1395"/>
                  <a:ext cx="18" cy="28"/>
                </a:xfrm>
                <a:custGeom>
                  <a:avLst/>
                  <a:gdLst/>
                  <a:ahLst/>
                  <a:cxnLst>
                    <a:cxn ang="0">
                      <a:pos x="33" y="2"/>
                    </a:cxn>
                    <a:cxn ang="0">
                      <a:pos x="34" y="4"/>
                    </a:cxn>
                    <a:cxn ang="0">
                      <a:pos x="35" y="8"/>
                    </a:cxn>
                    <a:cxn ang="0">
                      <a:pos x="34" y="10"/>
                    </a:cxn>
                    <a:cxn ang="0">
                      <a:pos x="33" y="11"/>
                    </a:cxn>
                    <a:cxn ang="0">
                      <a:pos x="32" y="11"/>
                    </a:cxn>
                    <a:cxn ang="0">
                      <a:pos x="31" y="12"/>
                    </a:cxn>
                    <a:cxn ang="0">
                      <a:pos x="27" y="16"/>
                    </a:cxn>
                    <a:cxn ang="0">
                      <a:pos x="25" y="22"/>
                    </a:cxn>
                    <a:cxn ang="0">
                      <a:pos x="24" y="24"/>
                    </a:cxn>
                    <a:cxn ang="0">
                      <a:pos x="23" y="25"/>
                    </a:cxn>
                    <a:cxn ang="0">
                      <a:pos x="20" y="27"/>
                    </a:cxn>
                    <a:cxn ang="0">
                      <a:pos x="19" y="32"/>
                    </a:cxn>
                    <a:cxn ang="0">
                      <a:pos x="17" y="40"/>
                    </a:cxn>
                    <a:cxn ang="0">
                      <a:pos x="15" y="46"/>
                    </a:cxn>
                    <a:cxn ang="0">
                      <a:pos x="12" y="49"/>
                    </a:cxn>
                    <a:cxn ang="0">
                      <a:pos x="11" y="50"/>
                    </a:cxn>
                    <a:cxn ang="0">
                      <a:pos x="4" y="55"/>
                    </a:cxn>
                    <a:cxn ang="0">
                      <a:pos x="3" y="53"/>
                    </a:cxn>
                    <a:cxn ang="0">
                      <a:pos x="1" y="46"/>
                    </a:cxn>
                    <a:cxn ang="0">
                      <a:pos x="0" y="38"/>
                    </a:cxn>
                    <a:cxn ang="0">
                      <a:pos x="2" y="32"/>
                    </a:cxn>
                    <a:cxn ang="0">
                      <a:pos x="5" y="27"/>
                    </a:cxn>
                    <a:cxn ang="0">
                      <a:pos x="7" y="22"/>
                    </a:cxn>
                    <a:cxn ang="0">
                      <a:pos x="9" y="17"/>
                    </a:cxn>
                    <a:cxn ang="0">
                      <a:pos x="13" y="15"/>
                    </a:cxn>
                    <a:cxn ang="0">
                      <a:pos x="18" y="13"/>
                    </a:cxn>
                    <a:cxn ang="0">
                      <a:pos x="20" y="11"/>
                    </a:cxn>
                    <a:cxn ang="0">
                      <a:pos x="23" y="8"/>
                    </a:cxn>
                    <a:cxn ang="0">
                      <a:pos x="24" y="3"/>
                    </a:cxn>
                    <a:cxn ang="0">
                      <a:pos x="25" y="1"/>
                    </a:cxn>
                    <a:cxn ang="0">
                      <a:pos x="27" y="0"/>
                    </a:cxn>
                    <a:cxn ang="0">
                      <a:pos x="30" y="0"/>
                    </a:cxn>
                    <a:cxn ang="0">
                      <a:pos x="33" y="2"/>
                    </a:cxn>
                  </a:cxnLst>
                  <a:rect l="0" t="0" r="r" b="b"/>
                  <a:pathLst>
                    <a:path w="35" h="55">
                      <a:moveTo>
                        <a:pt x="33" y="2"/>
                      </a:moveTo>
                      <a:lnTo>
                        <a:pt x="34" y="4"/>
                      </a:lnTo>
                      <a:lnTo>
                        <a:pt x="35" y="8"/>
                      </a:lnTo>
                      <a:lnTo>
                        <a:pt x="34" y="10"/>
                      </a:lnTo>
                      <a:lnTo>
                        <a:pt x="33" y="11"/>
                      </a:lnTo>
                      <a:lnTo>
                        <a:pt x="32" y="11"/>
                      </a:lnTo>
                      <a:lnTo>
                        <a:pt x="31" y="12"/>
                      </a:lnTo>
                      <a:lnTo>
                        <a:pt x="27" y="16"/>
                      </a:lnTo>
                      <a:lnTo>
                        <a:pt x="25" y="22"/>
                      </a:lnTo>
                      <a:lnTo>
                        <a:pt x="24" y="24"/>
                      </a:lnTo>
                      <a:lnTo>
                        <a:pt x="23" y="25"/>
                      </a:lnTo>
                      <a:lnTo>
                        <a:pt x="20" y="27"/>
                      </a:lnTo>
                      <a:lnTo>
                        <a:pt x="19" y="32"/>
                      </a:lnTo>
                      <a:lnTo>
                        <a:pt x="17" y="40"/>
                      </a:lnTo>
                      <a:lnTo>
                        <a:pt x="15" y="46"/>
                      </a:lnTo>
                      <a:lnTo>
                        <a:pt x="12" y="49"/>
                      </a:lnTo>
                      <a:lnTo>
                        <a:pt x="11" y="50"/>
                      </a:lnTo>
                      <a:lnTo>
                        <a:pt x="4" y="55"/>
                      </a:lnTo>
                      <a:lnTo>
                        <a:pt x="3" y="53"/>
                      </a:lnTo>
                      <a:lnTo>
                        <a:pt x="1" y="46"/>
                      </a:lnTo>
                      <a:lnTo>
                        <a:pt x="0" y="38"/>
                      </a:lnTo>
                      <a:lnTo>
                        <a:pt x="2" y="32"/>
                      </a:lnTo>
                      <a:lnTo>
                        <a:pt x="5" y="27"/>
                      </a:lnTo>
                      <a:lnTo>
                        <a:pt x="7" y="22"/>
                      </a:lnTo>
                      <a:lnTo>
                        <a:pt x="9" y="17"/>
                      </a:lnTo>
                      <a:lnTo>
                        <a:pt x="13" y="15"/>
                      </a:lnTo>
                      <a:lnTo>
                        <a:pt x="18" y="13"/>
                      </a:lnTo>
                      <a:lnTo>
                        <a:pt x="20" y="11"/>
                      </a:lnTo>
                      <a:lnTo>
                        <a:pt x="23" y="8"/>
                      </a:lnTo>
                      <a:lnTo>
                        <a:pt x="24" y="3"/>
                      </a:lnTo>
                      <a:lnTo>
                        <a:pt x="25" y="1"/>
                      </a:lnTo>
                      <a:lnTo>
                        <a:pt x="27" y="0"/>
                      </a:lnTo>
                      <a:lnTo>
                        <a:pt x="30" y="0"/>
                      </a:lnTo>
                      <a:lnTo>
                        <a:pt x="33" y="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202" name="Freeform 26">
                  <a:extLst>
                    <a:ext uri="{FF2B5EF4-FFF2-40B4-BE49-F238E27FC236}">
                      <a16:creationId xmlns:a16="http://schemas.microsoft.com/office/drawing/2014/main" id="{EAC2ADF3-CB94-45E8-BE65-9B94D948C848}"/>
                    </a:ext>
                  </a:extLst>
                </p:cNvPr>
                <p:cNvSpPr>
                  <a:spLocks noChangeAspect="1"/>
                </p:cNvSpPr>
                <p:nvPr/>
              </p:nvSpPr>
              <p:spPr bwMode="auto">
                <a:xfrm>
                  <a:off x="4073" y="1210"/>
                  <a:ext cx="17" cy="24"/>
                </a:xfrm>
                <a:custGeom>
                  <a:avLst/>
                  <a:gdLst/>
                  <a:ahLst/>
                  <a:cxnLst>
                    <a:cxn ang="0">
                      <a:pos x="32" y="48"/>
                    </a:cxn>
                    <a:cxn ang="0">
                      <a:pos x="33" y="47"/>
                    </a:cxn>
                    <a:cxn ang="0">
                      <a:pos x="35" y="45"/>
                    </a:cxn>
                    <a:cxn ang="0">
                      <a:pos x="35" y="41"/>
                    </a:cxn>
                    <a:cxn ang="0">
                      <a:pos x="31" y="38"/>
                    </a:cxn>
                    <a:cxn ang="0">
                      <a:pos x="28" y="34"/>
                    </a:cxn>
                    <a:cxn ang="0">
                      <a:pos x="25" y="32"/>
                    </a:cxn>
                    <a:cxn ang="0">
                      <a:pos x="24" y="29"/>
                    </a:cxn>
                    <a:cxn ang="0">
                      <a:pos x="25" y="24"/>
                    </a:cxn>
                    <a:cxn ang="0">
                      <a:pos x="28" y="18"/>
                    </a:cxn>
                    <a:cxn ang="0">
                      <a:pos x="29" y="13"/>
                    </a:cxn>
                    <a:cxn ang="0">
                      <a:pos x="28" y="8"/>
                    </a:cxn>
                    <a:cxn ang="0">
                      <a:pos x="24" y="4"/>
                    </a:cxn>
                    <a:cxn ang="0">
                      <a:pos x="20" y="2"/>
                    </a:cxn>
                    <a:cxn ang="0">
                      <a:pos x="14" y="1"/>
                    </a:cxn>
                    <a:cxn ang="0">
                      <a:pos x="9" y="0"/>
                    </a:cxn>
                    <a:cxn ang="0">
                      <a:pos x="5" y="1"/>
                    </a:cxn>
                    <a:cxn ang="0">
                      <a:pos x="2" y="4"/>
                    </a:cxn>
                    <a:cxn ang="0">
                      <a:pos x="0" y="11"/>
                    </a:cxn>
                    <a:cxn ang="0">
                      <a:pos x="0" y="18"/>
                    </a:cxn>
                    <a:cxn ang="0">
                      <a:pos x="4" y="25"/>
                    </a:cxn>
                    <a:cxn ang="0">
                      <a:pos x="8" y="28"/>
                    </a:cxn>
                    <a:cxn ang="0">
                      <a:pos x="13" y="29"/>
                    </a:cxn>
                    <a:cxn ang="0">
                      <a:pos x="16" y="30"/>
                    </a:cxn>
                    <a:cxn ang="0">
                      <a:pos x="17" y="34"/>
                    </a:cxn>
                    <a:cxn ang="0">
                      <a:pos x="20" y="39"/>
                    </a:cxn>
                    <a:cxn ang="0">
                      <a:pos x="23" y="40"/>
                    </a:cxn>
                    <a:cxn ang="0">
                      <a:pos x="25" y="41"/>
                    </a:cxn>
                    <a:cxn ang="0">
                      <a:pos x="28" y="45"/>
                    </a:cxn>
                    <a:cxn ang="0">
                      <a:pos x="29" y="48"/>
                    </a:cxn>
                    <a:cxn ang="0">
                      <a:pos x="30" y="48"/>
                    </a:cxn>
                    <a:cxn ang="0">
                      <a:pos x="32" y="48"/>
                    </a:cxn>
                    <a:cxn ang="0">
                      <a:pos x="32" y="48"/>
                    </a:cxn>
                  </a:cxnLst>
                  <a:rect l="0" t="0" r="r" b="b"/>
                  <a:pathLst>
                    <a:path w="35" h="48">
                      <a:moveTo>
                        <a:pt x="32" y="48"/>
                      </a:moveTo>
                      <a:lnTo>
                        <a:pt x="33" y="47"/>
                      </a:lnTo>
                      <a:lnTo>
                        <a:pt x="35" y="45"/>
                      </a:lnTo>
                      <a:lnTo>
                        <a:pt x="35" y="41"/>
                      </a:lnTo>
                      <a:lnTo>
                        <a:pt x="31" y="38"/>
                      </a:lnTo>
                      <a:lnTo>
                        <a:pt x="28" y="34"/>
                      </a:lnTo>
                      <a:lnTo>
                        <a:pt x="25" y="32"/>
                      </a:lnTo>
                      <a:lnTo>
                        <a:pt x="24" y="29"/>
                      </a:lnTo>
                      <a:lnTo>
                        <a:pt x="25" y="24"/>
                      </a:lnTo>
                      <a:lnTo>
                        <a:pt x="28" y="18"/>
                      </a:lnTo>
                      <a:lnTo>
                        <a:pt x="29" y="13"/>
                      </a:lnTo>
                      <a:lnTo>
                        <a:pt x="28" y="8"/>
                      </a:lnTo>
                      <a:lnTo>
                        <a:pt x="24" y="4"/>
                      </a:lnTo>
                      <a:lnTo>
                        <a:pt x="20" y="2"/>
                      </a:lnTo>
                      <a:lnTo>
                        <a:pt x="14" y="1"/>
                      </a:lnTo>
                      <a:lnTo>
                        <a:pt x="9" y="0"/>
                      </a:lnTo>
                      <a:lnTo>
                        <a:pt x="5" y="1"/>
                      </a:lnTo>
                      <a:lnTo>
                        <a:pt x="2" y="4"/>
                      </a:lnTo>
                      <a:lnTo>
                        <a:pt x="0" y="11"/>
                      </a:lnTo>
                      <a:lnTo>
                        <a:pt x="0" y="18"/>
                      </a:lnTo>
                      <a:lnTo>
                        <a:pt x="4" y="25"/>
                      </a:lnTo>
                      <a:lnTo>
                        <a:pt x="8" y="28"/>
                      </a:lnTo>
                      <a:lnTo>
                        <a:pt x="13" y="29"/>
                      </a:lnTo>
                      <a:lnTo>
                        <a:pt x="16" y="30"/>
                      </a:lnTo>
                      <a:lnTo>
                        <a:pt x="17" y="34"/>
                      </a:lnTo>
                      <a:lnTo>
                        <a:pt x="20" y="39"/>
                      </a:lnTo>
                      <a:lnTo>
                        <a:pt x="23" y="40"/>
                      </a:lnTo>
                      <a:lnTo>
                        <a:pt x="25" y="41"/>
                      </a:lnTo>
                      <a:lnTo>
                        <a:pt x="28" y="45"/>
                      </a:lnTo>
                      <a:lnTo>
                        <a:pt x="29" y="48"/>
                      </a:lnTo>
                      <a:lnTo>
                        <a:pt x="30" y="48"/>
                      </a:lnTo>
                      <a:lnTo>
                        <a:pt x="32" y="48"/>
                      </a:lnTo>
                      <a:lnTo>
                        <a:pt x="32" y="4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203" name="Freeform 27">
                  <a:extLst>
                    <a:ext uri="{FF2B5EF4-FFF2-40B4-BE49-F238E27FC236}">
                      <a16:creationId xmlns:a16="http://schemas.microsoft.com/office/drawing/2014/main" id="{6DD2404E-7E06-44EA-B6D9-1CF6A6FD05CC}"/>
                    </a:ext>
                  </a:extLst>
                </p:cNvPr>
                <p:cNvSpPr>
                  <a:spLocks noChangeAspect="1"/>
                </p:cNvSpPr>
                <p:nvPr/>
              </p:nvSpPr>
              <p:spPr bwMode="auto">
                <a:xfrm>
                  <a:off x="4113" y="1152"/>
                  <a:ext cx="35" cy="37"/>
                </a:xfrm>
                <a:custGeom>
                  <a:avLst/>
                  <a:gdLst/>
                  <a:ahLst/>
                  <a:cxnLst>
                    <a:cxn ang="0">
                      <a:pos x="20" y="59"/>
                    </a:cxn>
                    <a:cxn ang="0">
                      <a:pos x="17" y="56"/>
                    </a:cxn>
                    <a:cxn ang="0">
                      <a:pos x="14" y="66"/>
                    </a:cxn>
                    <a:cxn ang="0">
                      <a:pos x="12" y="73"/>
                    </a:cxn>
                    <a:cxn ang="0">
                      <a:pos x="4" y="71"/>
                    </a:cxn>
                    <a:cxn ang="0">
                      <a:pos x="0" y="64"/>
                    </a:cxn>
                    <a:cxn ang="0">
                      <a:pos x="5" y="58"/>
                    </a:cxn>
                    <a:cxn ang="0">
                      <a:pos x="11" y="55"/>
                    </a:cxn>
                    <a:cxn ang="0">
                      <a:pos x="14" y="50"/>
                    </a:cxn>
                    <a:cxn ang="0">
                      <a:pos x="14" y="47"/>
                    </a:cxn>
                    <a:cxn ang="0">
                      <a:pos x="7" y="43"/>
                    </a:cxn>
                    <a:cxn ang="0">
                      <a:pos x="8" y="40"/>
                    </a:cxn>
                    <a:cxn ang="0">
                      <a:pos x="15" y="40"/>
                    </a:cxn>
                    <a:cxn ang="0">
                      <a:pos x="18" y="39"/>
                    </a:cxn>
                    <a:cxn ang="0">
                      <a:pos x="18" y="27"/>
                    </a:cxn>
                    <a:cxn ang="0">
                      <a:pos x="19" y="18"/>
                    </a:cxn>
                    <a:cxn ang="0">
                      <a:pos x="24" y="20"/>
                    </a:cxn>
                    <a:cxn ang="0">
                      <a:pos x="27" y="33"/>
                    </a:cxn>
                    <a:cxn ang="0">
                      <a:pos x="32" y="35"/>
                    </a:cxn>
                    <a:cxn ang="0">
                      <a:pos x="35" y="25"/>
                    </a:cxn>
                    <a:cxn ang="0">
                      <a:pos x="39" y="18"/>
                    </a:cxn>
                    <a:cxn ang="0">
                      <a:pos x="46" y="18"/>
                    </a:cxn>
                    <a:cxn ang="0">
                      <a:pos x="42" y="24"/>
                    </a:cxn>
                    <a:cxn ang="0">
                      <a:pos x="41" y="28"/>
                    </a:cxn>
                    <a:cxn ang="0">
                      <a:pos x="51" y="27"/>
                    </a:cxn>
                    <a:cxn ang="0">
                      <a:pos x="54" y="21"/>
                    </a:cxn>
                    <a:cxn ang="0">
                      <a:pos x="53" y="15"/>
                    </a:cxn>
                    <a:cxn ang="0">
                      <a:pos x="48" y="11"/>
                    </a:cxn>
                    <a:cxn ang="0">
                      <a:pos x="50" y="8"/>
                    </a:cxn>
                    <a:cxn ang="0">
                      <a:pos x="56" y="8"/>
                    </a:cxn>
                    <a:cxn ang="0">
                      <a:pos x="60" y="1"/>
                    </a:cxn>
                    <a:cxn ang="0">
                      <a:pos x="68" y="2"/>
                    </a:cxn>
                    <a:cxn ang="0">
                      <a:pos x="69" y="17"/>
                    </a:cxn>
                    <a:cxn ang="0">
                      <a:pos x="68" y="24"/>
                    </a:cxn>
                    <a:cxn ang="0">
                      <a:pos x="61" y="27"/>
                    </a:cxn>
                    <a:cxn ang="0">
                      <a:pos x="56" y="33"/>
                    </a:cxn>
                    <a:cxn ang="0">
                      <a:pos x="56" y="40"/>
                    </a:cxn>
                    <a:cxn ang="0">
                      <a:pos x="53" y="43"/>
                    </a:cxn>
                    <a:cxn ang="0">
                      <a:pos x="46" y="46"/>
                    </a:cxn>
                    <a:cxn ang="0">
                      <a:pos x="41" y="49"/>
                    </a:cxn>
                    <a:cxn ang="0">
                      <a:pos x="35" y="55"/>
                    </a:cxn>
                    <a:cxn ang="0">
                      <a:pos x="26" y="61"/>
                    </a:cxn>
                  </a:cxnLst>
                  <a:rect l="0" t="0" r="r" b="b"/>
                  <a:pathLst>
                    <a:path w="69" h="73">
                      <a:moveTo>
                        <a:pt x="22" y="61"/>
                      </a:moveTo>
                      <a:lnTo>
                        <a:pt x="20" y="59"/>
                      </a:lnTo>
                      <a:lnTo>
                        <a:pt x="19" y="57"/>
                      </a:lnTo>
                      <a:lnTo>
                        <a:pt x="17" y="56"/>
                      </a:lnTo>
                      <a:lnTo>
                        <a:pt x="15" y="61"/>
                      </a:lnTo>
                      <a:lnTo>
                        <a:pt x="14" y="66"/>
                      </a:lnTo>
                      <a:lnTo>
                        <a:pt x="14" y="71"/>
                      </a:lnTo>
                      <a:lnTo>
                        <a:pt x="12" y="73"/>
                      </a:lnTo>
                      <a:lnTo>
                        <a:pt x="9" y="73"/>
                      </a:lnTo>
                      <a:lnTo>
                        <a:pt x="4" y="71"/>
                      </a:lnTo>
                      <a:lnTo>
                        <a:pt x="1" y="68"/>
                      </a:lnTo>
                      <a:lnTo>
                        <a:pt x="0" y="64"/>
                      </a:lnTo>
                      <a:lnTo>
                        <a:pt x="2" y="61"/>
                      </a:lnTo>
                      <a:lnTo>
                        <a:pt x="5" y="58"/>
                      </a:lnTo>
                      <a:lnTo>
                        <a:pt x="9" y="57"/>
                      </a:lnTo>
                      <a:lnTo>
                        <a:pt x="11" y="55"/>
                      </a:lnTo>
                      <a:lnTo>
                        <a:pt x="12" y="53"/>
                      </a:lnTo>
                      <a:lnTo>
                        <a:pt x="14" y="50"/>
                      </a:lnTo>
                      <a:lnTo>
                        <a:pt x="14" y="49"/>
                      </a:lnTo>
                      <a:lnTo>
                        <a:pt x="14" y="47"/>
                      </a:lnTo>
                      <a:lnTo>
                        <a:pt x="10" y="46"/>
                      </a:lnTo>
                      <a:lnTo>
                        <a:pt x="7" y="43"/>
                      </a:lnTo>
                      <a:lnTo>
                        <a:pt x="7" y="41"/>
                      </a:lnTo>
                      <a:lnTo>
                        <a:pt x="8" y="40"/>
                      </a:lnTo>
                      <a:lnTo>
                        <a:pt x="11" y="39"/>
                      </a:lnTo>
                      <a:lnTo>
                        <a:pt x="15" y="40"/>
                      </a:lnTo>
                      <a:lnTo>
                        <a:pt x="17" y="40"/>
                      </a:lnTo>
                      <a:lnTo>
                        <a:pt x="18" y="39"/>
                      </a:lnTo>
                      <a:lnTo>
                        <a:pt x="18" y="34"/>
                      </a:lnTo>
                      <a:lnTo>
                        <a:pt x="18" y="27"/>
                      </a:lnTo>
                      <a:lnTo>
                        <a:pt x="18" y="21"/>
                      </a:lnTo>
                      <a:lnTo>
                        <a:pt x="19" y="18"/>
                      </a:lnTo>
                      <a:lnTo>
                        <a:pt x="22" y="18"/>
                      </a:lnTo>
                      <a:lnTo>
                        <a:pt x="24" y="20"/>
                      </a:lnTo>
                      <a:lnTo>
                        <a:pt x="25" y="27"/>
                      </a:lnTo>
                      <a:lnTo>
                        <a:pt x="27" y="33"/>
                      </a:lnTo>
                      <a:lnTo>
                        <a:pt x="30" y="38"/>
                      </a:lnTo>
                      <a:lnTo>
                        <a:pt x="32" y="35"/>
                      </a:lnTo>
                      <a:lnTo>
                        <a:pt x="34" y="31"/>
                      </a:lnTo>
                      <a:lnTo>
                        <a:pt x="35" y="25"/>
                      </a:lnTo>
                      <a:lnTo>
                        <a:pt x="37" y="20"/>
                      </a:lnTo>
                      <a:lnTo>
                        <a:pt x="39" y="18"/>
                      </a:lnTo>
                      <a:lnTo>
                        <a:pt x="43" y="17"/>
                      </a:lnTo>
                      <a:lnTo>
                        <a:pt x="46" y="18"/>
                      </a:lnTo>
                      <a:lnTo>
                        <a:pt x="46" y="20"/>
                      </a:lnTo>
                      <a:lnTo>
                        <a:pt x="42" y="24"/>
                      </a:lnTo>
                      <a:lnTo>
                        <a:pt x="41" y="27"/>
                      </a:lnTo>
                      <a:lnTo>
                        <a:pt x="41" y="28"/>
                      </a:lnTo>
                      <a:lnTo>
                        <a:pt x="46" y="28"/>
                      </a:lnTo>
                      <a:lnTo>
                        <a:pt x="51" y="27"/>
                      </a:lnTo>
                      <a:lnTo>
                        <a:pt x="54" y="24"/>
                      </a:lnTo>
                      <a:lnTo>
                        <a:pt x="54" y="21"/>
                      </a:lnTo>
                      <a:lnTo>
                        <a:pt x="54" y="18"/>
                      </a:lnTo>
                      <a:lnTo>
                        <a:pt x="53" y="15"/>
                      </a:lnTo>
                      <a:lnTo>
                        <a:pt x="49" y="13"/>
                      </a:lnTo>
                      <a:lnTo>
                        <a:pt x="48" y="11"/>
                      </a:lnTo>
                      <a:lnTo>
                        <a:pt x="48" y="9"/>
                      </a:lnTo>
                      <a:lnTo>
                        <a:pt x="50" y="8"/>
                      </a:lnTo>
                      <a:lnTo>
                        <a:pt x="54" y="8"/>
                      </a:lnTo>
                      <a:lnTo>
                        <a:pt x="56" y="8"/>
                      </a:lnTo>
                      <a:lnTo>
                        <a:pt x="57" y="4"/>
                      </a:lnTo>
                      <a:lnTo>
                        <a:pt x="60" y="1"/>
                      </a:lnTo>
                      <a:lnTo>
                        <a:pt x="63" y="0"/>
                      </a:lnTo>
                      <a:lnTo>
                        <a:pt x="68" y="2"/>
                      </a:lnTo>
                      <a:lnTo>
                        <a:pt x="69" y="9"/>
                      </a:lnTo>
                      <a:lnTo>
                        <a:pt x="69" y="17"/>
                      </a:lnTo>
                      <a:lnTo>
                        <a:pt x="69" y="21"/>
                      </a:lnTo>
                      <a:lnTo>
                        <a:pt x="68" y="24"/>
                      </a:lnTo>
                      <a:lnTo>
                        <a:pt x="64" y="25"/>
                      </a:lnTo>
                      <a:lnTo>
                        <a:pt x="61" y="27"/>
                      </a:lnTo>
                      <a:lnTo>
                        <a:pt x="57" y="30"/>
                      </a:lnTo>
                      <a:lnTo>
                        <a:pt x="56" y="33"/>
                      </a:lnTo>
                      <a:lnTo>
                        <a:pt x="56" y="36"/>
                      </a:lnTo>
                      <a:lnTo>
                        <a:pt x="56" y="40"/>
                      </a:lnTo>
                      <a:lnTo>
                        <a:pt x="55" y="42"/>
                      </a:lnTo>
                      <a:lnTo>
                        <a:pt x="53" y="43"/>
                      </a:lnTo>
                      <a:lnTo>
                        <a:pt x="49" y="44"/>
                      </a:lnTo>
                      <a:lnTo>
                        <a:pt x="46" y="46"/>
                      </a:lnTo>
                      <a:lnTo>
                        <a:pt x="43" y="47"/>
                      </a:lnTo>
                      <a:lnTo>
                        <a:pt x="41" y="49"/>
                      </a:lnTo>
                      <a:lnTo>
                        <a:pt x="39" y="51"/>
                      </a:lnTo>
                      <a:lnTo>
                        <a:pt x="35" y="55"/>
                      </a:lnTo>
                      <a:lnTo>
                        <a:pt x="31" y="58"/>
                      </a:lnTo>
                      <a:lnTo>
                        <a:pt x="26" y="61"/>
                      </a:lnTo>
                      <a:lnTo>
                        <a:pt x="22" y="6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sp>
            <p:nvSpPr>
              <p:cNvPr id="38" name="Freeform 33">
                <a:extLst>
                  <a:ext uri="{FF2B5EF4-FFF2-40B4-BE49-F238E27FC236}">
                    <a16:creationId xmlns:a16="http://schemas.microsoft.com/office/drawing/2014/main" id="{ACD2AD80-B81A-4A94-B76C-66571082FF29}"/>
                  </a:ext>
                </a:extLst>
              </p:cNvPr>
              <p:cNvSpPr>
                <a:spLocks noChangeAspect="1"/>
              </p:cNvSpPr>
              <p:nvPr/>
            </p:nvSpPr>
            <p:spPr bwMode="auto">
              <a:xfrm>
                <a:off x="3856633" y="5055642"/>
                <a:ext cx="1211263" cy="1019175"/>
              </a:xfrm>
              <a:custGeom>
                <a:avLst/>
                <a:gdLst/>
                <a:ahLst/>
                <a:cxnLst>
                  <a:cxn ang="0">
                    <a:pos x="2084" y="294"/>
                  </a:cxn>
                  <a:cxn ang="0">
                    <a:pos x="2011" y="256"/>
                  </a:cxn>
                  <a:cxn ang="0">
                    <a:pos x="1921" y="257"/>
                  </a:cxn>
                  <a:cxn ang="0">
                    <a:pos x="1860" y="256"/>
                  </a:cxn>
                  <a:cxn ang="0">
                    <a:pos x="1775" y="210"/>
                  </a:cxn>
                  <a:cxn ang="0">
                    <a:pos x="1706" y="189"/>
                  </a:cxn>
                  <a:cxn ang="0">
                    <a:pos x="1622" y="212"/>
                  </a:cxn>
                  <a:cxn ang="0">
                    <a:pos x="1534" y="207"/>
                  </a:cxn>
                  <a:cxn ang="0">
                    <a:pos x="1418" y="168"/>
                  </a:cxn>
                  <a:cxn ang="0">
                    <a:pos x="1317" y="138"/>
                  </a:cxn>
                  <a:cxn ang="0">
                    <a:pos x="1253" y="90"/>
                  </a:cxn>
                  <a:cxn ang="0">
                    <a:pos x="1144" y="103"/>
                  </a:cxn>
                  <a:cxn ang="0">
                    <a:pos x="1031" y="93"/>
                  </a:cxn>
                  <a:cxn ang="0">
                    <a:pos x="948" y="70"/>
                  </a:cxn>
                  <a:cxn ang="0">
                    <a:pos x="881" y="73"/>
                  </a:cxn>
                  <a:cxn ang="0">
                    <a:pos x="695" y="67"/>
                  </a:cxn>
                  <a:cxn ang="0">
                    <a:pos x="580" y="37"/>
                  </a:cxn>
                  <a:cxn ang="0">
                    <a:pos x="461" y="47"/>
                  </a:cxn>
                  <a:cxn ang="0">
                    <a:pos x="326" y="16"/>
                  </a:cxn>
                  <a:cxn ang="0">
                    <a:pos x="253" y="0"/>
                  </a:cxn>
                  <a:cxn ang="0">
                    <a:pos x="195" y="23"/>
                  </a:cxn>
                  <a:cxn ang="0">
                    <a:pos x="159" y="81"/>
                  </a:cxn>
                  <a:cxn ang="0">
                    <a:pos x="15" y="134"/>
                  </a:cxn>
                  <a:cxn ang="0">
                    <a:pos x="34" y="251"/>
                  </a:cxn>
                  <a:cxn ang="0">
                    <a:pos x="76" y="262"/>
                  </a:cxn>
                  <a:cxn ang="0">
                    <a:pos x="67" y="426"/>
                  </a:cxn>
                  <a:cxn ang="0">
                    <a:pos x="157" y="373"/>
                  </a:cxn>
                  <a:cxn ang="0">
                    <a:pos x="201" y="437"/>
                  </a:cxn>
                  <a:cxn ang="0">
                    <a:pos x="321" y="438"/>
                  </a:cxn>
                  <a:cxn ang="0">
                    <a:pos x="466" y="485"/>
                  </a:cxn>
                  <a:cxn ang="0">
                    <a:pos x="438" y="562"/>
                  </a:cxn>
                  <a:cxn ang="0">
                    <a:pos x="384" y="614"/>
                  </a:cxn>
                  <a:cxn ang="0">
                    <a:pos x="361" y="790"/>
                  </a:cxn>
                  <a:cxn ang="0">
                    <a:pos x="362" y="879"/>
                  </a:cxn>
                  <a:cxn ang="0">
                    <a:pos x="286" y="910"/>
                  </a:cxn>
                  <a:cxn ang="0">
                    <a:pos x="301" y="1017"/>
                  </a:cxn>
                  <a:cxn ang="0">
                    <a:pos x="333" y="1100"/>
                  </a:cxn>
                  <a:cxn ang="0">
                    <a:pos x="322" y="1273"/>
                  </a:cxn>
                  <a:cxn ang="0">
                    <a:pos x="251" y="1360"/>
                  </a:cxn>
                  <a:cxn ang="0">
                    <a:pos x="316" y="1481"/>
                  </a:cxn>
                  <a:cxn ang="0">
                    <a:pos x="444" y="1552"/>
                  </a:cxn>
                  <a:cxn ang="0">
                    <a:pos x="485" y="1696"/>
                  </a:cxn>
                  <a:cxn ang="0">
                    <a:pos x="595" y="1758"/>
                  </a:cxn>
                  <a:cxn ang="0">
                    <a:pos x="654" y="1678"/>
                  </a:cxn>
                  <a:cxn ang="0">
                    <a:pos x="774" y="1632"/>
                  </a:cxn>
                  <a:cxn ang="0">
                    <a:pos x="908" y="1590"/>
                  </a:cxn>
                  <a:cxn ang="0">
                    <a:pos x="1015" y="1593"/>
                  </a:cxn>
                  <a:cxn ang="0">
                    <a:pos x="1120" y="1593"/>
                  </a:cxn>
                  <a:cxn ang="0">
                    <a:pos x="1199" y="1585"/>
                  </a:cxn>
                  <a:cxn ang="0">
                    <a:pos x="1265" y="1518"/>
                  </a:cxn>
                  <a:cxn ang="0">
                    <a:pos x="1395" y="1395"/>
                  </a:cxn>
                  <a:cxn ang="0">
                    <a:pos x="1488" y="1263"/>
                  </a:cxn>
                  <a:cxn ang="0">
                    <a:pos x="1556" y="1172"/>
                  </a:cxn>
                  <a:cxn ang="0">
                    <a:pos x="1572" y="1079"/>
                  </a:cxn>
                  <a:cxn ang="0">
                    <a:pos x="1601" y="816"/>
                  </a:cxn>
                  <a:cxn ang="0">
                    <a:pos x="1700" y="684"/>
                  </a:cxn>
                  <a:cxn ang="0">
                    <a:pos x="1735" y="595"/>
                  </a:cxn>
                  <a:cxn ang="0">
                    <a:pos x="1929" y="516"/>
                  </a:cxn>
                  <a:cxn ang="0">
                    <a:pos x="2063" y="407"/>
                  </a:cxn>
                </a:cxnLst>
                <a:rect l="0" t="0" r="r" b="b"/>
                <a:pathLst>
                  <a:path w="2087" h="1758">
                    <a:moveTo>
                      <a:pt x="2087" y="363"/>
                    </a:moveTo>
                    <a:lnTo>
                      <a:pt x="2087" y="357"/>
                    </a:lnTo>
                    <a:lnTo>
                      <a:pt x="2086" y="351"/>
                    </a:lnTo>
                    <a:lnTo>
                      <a:pt x="2085" y="346"/>
                    </a:lnTo>
                    <a:lnTo>
                      <a:pt x="2082" y="340"/>
                    </a:lnTo>
                    <a:lnTo>
                      <a:pt x="2079" y="334"/>
                    </a:lnTo>
                    <a:lnTo>
                      <a:pt x="2073" y="323"/>
                    </a:lnTo>
                    <a:lnTo>
                      <a:pt x="2071" y="309"/>
                    </a:lnTo>
                    <a:lnTo>
                      <a:pt x="2078" y="301"/>
                    </a:lnTo>
                    <a:lnTo>
                      <a:pt x="2081" y="298"/>
                    </a:lnTo>
                    <a:lnTo>
                      <a:pt x="2084" y="294"/>
                    </a:lnTo>
                    <a:lnTo>
                      <a:pt x="2084" y="288"/>
                    </a:lnTo>
                    <a:lnTo>
                      <a:pt x="2084" y="281"/>
                    </a:lnTo>
                    <a:lnTo>
                      <a:pt x="2080" y="267"/>
                    </a:lnTo>
                    <a:lnTo>
                      <a:pt x="2073" y="255"/>
                    </a:lnTo>
                    <a:lnTo>
                      <a:pt x="2065" y="245"/>
                    </a:lnTo>
                    <a:lnTo>
                      <a:pt x="2055" y="240"/>
                    </a:lnTo>
                    <a:lnTo>
                      <a:pt x="2047" y="239"/>
                    </a:lnTo>
                    <a:lnTo>
                      <a:pt x="2037" y="241"/>
                    </a:lnTo>
                    <a:lnTo>
                      <a:pt x="2028" y="244"/>
                    </a:lnTo>
                    <a:lnTo>
                      <a:pt x="2020" y="250"/>
                    </a:lnTo>
                    <a:lnTo>
                      <a:pt x="2011" y="256"/>
                    </a:lnTo>
                    <a:lnTo>
                      <a:pt x="2003" y="263"/>
                    </a:lnTo>
                    <a:lnTo>
                      <a:pt x="1995" y="269"/>
                    </a:lnTo>
                    <a:lnTo>
                      <a:pt x="1988" y="273"/>
                    </a:lnTo>
                    <a:lnTo>
                      <a:pt x="1981" y="275"/>
                    </a:lnTo>
                    <a:lnTo>
                      <a:pt x="1974" y="274"/>
                    </a:lnTo>
                    <a:lnTo>
                      <a:pt x="1966" y="272"/>
                    </a:lnTo>
                    <a:lnTo>
                      <a:pt x="1957" y="267"/>
                    </a:lnTo>
                    <a:lnTo>
                      <a:pt x="1948" y="263"/>
                    </a:lnTo>
                    <a:lnTo>
                      <a:pt x="1940" y="258"/>
                    </a:lnTo>
                    <a:lnTo>
                      <a:pt x="1930" y="257"/>
                    </a:lnTo>
                    <a:lnTo>
                      <a:pt x="1921" y="257"/>
                    </a:lnTo>
                    <a:lnTo>
                      <a:pt x="1914" y="259"/>
                    </a:lnTo>
                    <a:lnTo>
                      <a:pt x="1909" y="262"/>
                    </a:lnTo>
                    <a:lnTo>
                      <a:pt x="1904" y="264"/>
                    </a:lnTo>
                    <a:lnTo>
                      <a:pt x="1900" y="265"/>
                    </a:lnTo>
                    <a:lnTo>
                      <a:pt x="1897" y="266"/>
                    </a:lnTo>
                    <a:lnTo>
                      <a:pt x="1892" y="266"/>
                    </a:lnTo>
                    <a:lnTo>
                      <a:pt x="1889" y="265"/>
                    </a:lnTo>
                    <a:lnTo>
                      <a:pt x="1883" y="262"/>
                    </a:lnTo>
                    <a:lnTo>
                      <a:pt x="1876" y="258"/>
                    </a:lnTo>
                    <a:lnTo>
                      <a:pt x="1868" y="257"/>
                    </a:lnTo>
                    <a:lnTo>
                      <a:pt x="1860" y="256"/>
                    </a:lnTo>
                    <a:lnTo>
                      <a:pt x="1852" y="256"/>
                    </a:lnTo>
                    <a:lnTo>
                      <a:pt x="1844" y="256"/>
                    </a:lnTo>
                    <a:lnTo>
                      <a:pt x="1836" y="256"/>
                    </a:lnTo>
                    <a:lnTo>
                      <a:pt x="1828" y="257"/>
                    </a:lnTo>
                    <a:lnTo>
                      <a:pt x="1821" y="257"/>
                    </a:lnTo>
                    <a:lnTo>
                      <a:pt x="1814" y="255"/>
                    </a:lnTo>
                    <a:lnTo>
                      <a:pt x="1807" y="248"/>
                    </a:lnTo>
                    <a:lnTo>
                      <a:pt x="1799" y="239"/>
                    </a:lnTo>
                    <a:lnTo>
                      <a:pt x="1791" y="228"/>
                    </a:lnTo>
                    <a:lnTo>
                      <a:pt x="1783" y="219"/>
                    </a:lnTo>
                    <a:lnTo>
                      <a:pt x="1775" y="210"/>
                    </a:lnTo>
                    <a:lnTo>
                      <a:pt x="1767" y="203"/>
                    </a:lnTo>
                    <a:lnTo>
                      <a:pt x="1760" y="201"/>
                    </a:lnTo>
                    <a:lnTo>
                      <a:pt x="1754" y="201"/>
                    </a:lnTo>
                    <a:lnTo>
                      <a:pt x="1751" y="199"/>
                    </a:lnTo>
                    <a:lnTo>
                      <a:pt x="1746" y="197"/>
                    </a:lnTo>
                    <a:lnTo>
                      <a:pt x="1743" y="195"/>
                    </a:lnTo>
                    <a:lnTo>
                      <a:pt x="1738" y="194"/>
                    </a:lnTo>
                    <a:lnTo>
                      <a:pt x="1732" y="191"/>
                    </a:lnTo>
                    <a:lnTo>
                      <a:pt x="1725" y="190"/>
                    </a:lnTo>
                    <a:lnTo>
                      <a:pt x="1716" y="190"/>
                    </a:lnTo>
                    <a:lnTo>
                      <a:pt x="1706" y="189"/>
                    </a:lnTo>
                    <a:lnTo>
                      <a:pt x="1697" y="187"/>
                    </a:lnTo>
                    <a:lnTo>
                      <a:pt x="1687" y="183"/>
                    </a:lnTo>
                    <a:lnTo>
                      <a:pt x="1679" y="181"/>
                    </a:lnTo>
                    <a:lnTo>
                      <a:pt x="1671" y="179"/>
                    </a:lnTo>
                    <a:lnTo>
                      <a:pt x="1666" y="178"/>
                    </a:lnTo>
                    <a:lnTo>
                      <a:pt x="1660" y="180"/>
                    </a:lnTo>
                    <a:lnTo>
                      <a:pt x="1655" y="184"/>
                    </a:lnTo>
                    <a:lnTo>
                      <a:pt x="1649" y="196"/>
                    </a:lnTo>
                    <a:lnTo>
                      <a:pt x="1647" y="204"/>
                    </a:lnTo>
                    <a:lnTo>
                      <a:pt x="1639" y="210"/>
                    </a:lnTo>
                    <a:lnTo>
                      <a:pt x="1622" y="212"/>
                    </a:lnTo>
                    <a:lnTo>
                      <a:pt x="1609" y="212"/>
                    </a:lnTo>
                    <a:lnTo>
                      <a:pt x="1595" y="213"/>
                    </a:lnTo>
                    <a:lnTo>
                      <a:pt x="1583" y="214"/>
                    </a:lnTo>
                    <a:lnTo>
                      <a:pt x="1570" y="214"/>
                    </a:lnTo>
                    <a:lnTo>
                      <a:pt x="1560" y="216"/>
                    </a:lnTo>
                    <a:lnTo>
                      <a:pt x="1552" y="217"/>
                    </a:lnTo>
                    <a:lnTo>
                      <a:pt x="1546" y="218"/>
                    </a:lnTo>
                    <a:lnTo>
                      <a:pt x="1543" y="218"/>
                    </a:lnTo>
                    <a:lnTo>
                      <a:pt x="1542" y="217"/>
                    </a:lnTo>
                    <a:lnTo>
                      <a:pt x="1540" y="213"/>
                    </a:lnTo>
                    <a:lnTo>
                      <a:pt x="1534" y="207"/>
                    </a:lnTo>
                    <a:lnTo>
                      <a:pt x="1529" y="203"/>
                    </a:lnTo>
                    <a:lnTo>
                      <a:pt x="1520" y="197"/>
                    </a:lnTo>
                    <a:lnTo>
                      <a:pt x="1511" y="194"/>
                    </a:lnTo>
                    <a:lnTo>
                      <a:pt x="1500" y="193"/>
                    </a:lnTo>
                    <a:lnTo>
                      <a:pt x="1488" y="195"/>
                    </a:lnTo>
                    <a:lnTo>
                      <a:pt x="1476" y="196"/>
                    </a:lnTo>
                    <a:lnTo>
                      <a:pt x="1465" y="194"/>
                    </a:lnTo>
                    <a:lnTo>
                      <a:pt x="1454" y="188"/>
                    </a:lnTo>
                    <a:lnTo>
                      <a:pt x="1442" y="181"/>
                    </a:lnTo>
                    <a:lnTo>
                      <a:pt x="1431" y="174"/>
                    </a:lnTo>
                    <a:lnTo>
                      <a:pt x="1418" y="168"/>
                    </a:lnTo>
                    <a:lnTo>
                      <a:pt x="1403" y="166"/>
                    </a:lnTo>
                    <a:lnTo>
                      <a:pt x="1388" y="167"/>
                    </a:lnTo>
                    <a:lnTo>
                      <a:pt x="1375" y="169"/>
                    </a:lnTo>
                    <a:lnTo>
                      <a:pt x="1371" y="167"/>
                    </a:lnTo>
                    <a:lnTo>
                      <a:pt x="1368" y="164"/>
                    </a:lnTo>
                    <a:lnTo>
                      <a:pt x="1368" y="158"/>
                    </a:lnTo>
                    <a:lnTo>
                      <a:pt x="1365" y="151"/>
                    </a:lnTo>
                    <a:lnTo>
                      <a:pt x="1358" y="145"/>
                    </a:lnTo>
                    <a:lnTo>
                      <a:pt x="1342" y="141"/>
                    </a:lnTo>
                    <a:lnTo>
                      <a:pt x="1315" y="140"/>
                    </a:lnTo>
                    <a:lnTo>
                      <a:pt x="1317" y="138"/>
                    </a:lnTo>
                    <a:lnTo>
                      <a:pt x="1318" y="134"/>
                    </a:lnTo>
                    <a:lnTo>
                      <a:pt x="1319" y="129"/>
                    </a:lnTo>
                    <a:lnTo>
                      <a:pt x="1319" y="122"/>
                    </a:lnTo>
                    <a:lnTo>
                      <a:pt x="1318" y="115"/>
                    </a:lnTo>
                    <a:lnTo>
                      <a:pt x="1313" y="108"/>
                    </a:lnTo>
                    <a:lnTo>
                      <a:pt x="1306" y="104"/>
                    </a:lnTo>
                    <a:lnTo>
                      <a:pt x="1294" y="100"/>
                    </a:lnTo>
                    <a:lnTo>
                      <a:pt x="1281" y="98"/>
                    </a:lnTo>
                    <a:lnTo>
                      <a:pt x="1269" y="96"/>
                    </a:lnTo>
                    <a:lnTo>
                      <a:pt x="1260" y="92"/>
                    </a:lnTo>
                    <a:lnTo>
                      <a:pt x="1253" y="90"/>
                    </a:lnTo>
                    <a:lnTo>
                      <a:pt x="1246" y="89"/>
                    </a:lnTo>
                    <a:lnTo>
                      <a:pt x="1238" y="89"/>
                    </a:lnTo>
                    <a:lnTo>
                      <a:pt x="1230" y="91"/>
                    </a:lnTo>
                    <a:lnTo>
                      <a:pt x="1221" y="96"/>
                    </a:lnTo>
                    <a:lnTo>
                      <a:pt x="1211" y="102"/>
                    </a:lnTo>
                    <a:lnTo>
                      <a:pt x="1201" y="106"/>
                    </a:lnTo>
                    <a:lnTo>
                      <a:pt x="1192" y="108"/>
                    </a:lnTo>
                    <a:lnTo>
                      <a:pt x="1182" y="110"/>
                    </a:lnTo>
                    <a:lnTo>
                      <a:pt x="1172" y="110"/>
                    </a:lnTo>
                    <a:lnTo>
                      <a:pt x="1159" y="107"/>
                    </a:lnTo>
                    <a:lnTo>
                      <a:pt x="1144" y="103"/>
                    </a:lnTo>
                    <a:lnTo>
                      <a:pt x="1127" y="96"/>
                    </a:lnTo>
                    <a:lnTo>
                      <a:pt x="1108" y="89"/>
                    </a:lnTo>
                    <a:lnTo>
                      <a:pt x="1092" y="83"/>
                    </a:lnTo>
                    <a:lnTo>
                      <a:pt x="1077" y="81"/>
                    </a:lnTo>
                    <a:lnTo>
                      <a:pt x="1066" y="81"/>
                    </a:lnTo>
                    <a:lnTo>
                      <a:pt x="1055" y="82"/>
                    </a:lnTo>
                    <a:lnTo>
                      <a:pt x="1047" y="85"/>
                    </a:lnTo>
                    <a:lnTo>
                      <a:pt x="1041" y="90"/>
                    </a:lnTo>
                    <a:lnTo>
                      <a:pt x="1038" y="96"/>
                    </a:lnTo>
                    <a:lnTo>
                      <a:pt x="1036" y="95"/>
                    </a:lnTo>
                    <a:lnTo>
                      <a:pt x="1031" y="93"/>
                    </a:lnTo>
                    <a:lnTo>
                      <a:pt x="1024" y="91"/>
                    </a:lnTo>
                    <a:lnTo>
                      <a:pt x="1015" y="88"/>
                    </a:lnTo>
                    <a:lnTo>
                      <a:pt x="1005" y="85"/>
                    </a:lnTo>
                    <a:lnTo>
                      <a:pt x="993" y="83"/>
                    </a:lnTo>
                    <a:lnTo>
                      <a:pt x="982" y="83"/>
                    </a:lnTo>
                    <a:lnTo>
                      <a:pt x="971" y="84"/>
                    </a:lnTo>
                    <a:lnTo>
                      <a:pt x="963" y="84"/>
                    </a:lnTo>
                    <a:lnTo>
                      <a:pt x="957" y="83"/>
                    </a:lnTo>
                    <a:lnTo>
                      <a:pt x="954" y="78"/>
                    </a:lnTo>
                    <a:lnTo>
                      <a:pt x="950" y="75"/>
                    </a:lnTo>
                    <a:lnTo>
                      <a:pt x="948" y="70"/>
                    </a:lnTo>
                    <a:lnTo>
                      <a:pt x="944" y="68"/>
                    </a:lnTo>
                    <a:lnTo>
                      <a:pt x="937" y="69"/>
                    </a:lnTo>
                    <a:lnTo>
                      <a:pt x="926" y="73"/>
                    </a:lnTo>
                    <a:lnTo>
                      <a:pt x="925" y="73"/>
                    </a:lnTo>
                    <a:lnTo>
                      <a:pt x="923" y="72"/>
                    </a:lnTo>
                    <a:lnTo>
                      <a:pt x="919" y="70"/>
                    </a:lnTo>
                    <a:lnTo>
                      <a:pt x="915" y="69"/>
                    </a:lnTo>
                    <a:lnTo>
                      <a:pt x="908" y="68"/>
                    </a:lnTo>
                    <a:lnTo>
                      <a:pt x="901" y="68"/>
                    </a:lnTo>
                    <a:lnTo>
                      <a:pt x="892" y="69"/>
                    </a:lnTo>
                    <a:lnTo>
                      <a:pt x="881" y="73"/>
                    </a:lnTo>
                    <a:lnTo>
                      <a:pt x="869" y="76"/>
                    </a:lnTo>
                    <a:lnTo>
                      <a:pt x="854" y="80"/>
                    </a:lnTo>
                    <a:lnTo>
                      <a:pt x="835" y="81"/>
                    </a:lnTo>
                    <a:lnTo>
                      <a:pt x="815" y="82"/>
                    </a:lnTo>
                    <a:lnTo>
                      <a:pt x="794" y="82"/>
                    </a:lnTo>
                    <a:lnTo>
                      <a:pt x="773" y="82"/>
                    </a:lnTo>
                    <a:lnTo>
                      <a:pt x="755" y="81"/>
                    </a:lnTo>
                    <a:lnTo>
                      <a:pt x="739" y="78"/>
                    </a:lnTo>
                    <a:lnTo>
                      <a:pt x="724" y="76"/>
                    </a:lnTo>
                    <a:lnTo>
                      <a:pt x="710" y="72"/>
                    </a:lnTo>
                    <a:lnTo>
                      <a:pt x="695" y="67"/>
                    </a:lnTo>
                    <a:lnTo>
                      <a:pt x="681" y="62"/>
                    </a:lnTo>
                    <a:lnTo>
                      <a:pt x="666" y="58"/>
                    </a:lnTo>
                    <a:lnTo>
                      <a:pt x="653" y="54"/>
                    </a:lnTo>
                    <a:lnTo>
                      <a:pt x="640" y="52"/>
                    </a:lnTo>
                    <a:lnTo>
                      <a:pt x="627" y="51"/>
                    </a:lnTo>
                    <a:lnTo>
                      <a:pt x="615" y="50"/>
                    </a:lnTo>
                    <a:lnTo>
                      <a:pt x="607" y="47"/>
                    </a:lnTo>
                    <a:lnTo>
                      <a:pt x="600" y="44"/>
                    </a:lnTo>
                    <a:lnTo>
                      <a:pt x="593" y="42"/>
                    </a:lnTo>
                    <a:lnTo>
                      <a:pt x="587" y="38"/>
                    </a:lnTo>
                    <a:lnTo>
                      <a:pt x="580" y="37"/>
                    </a:lnTo>
                    <a:lnTo>
                      <a:pt x="572" y="37"/>
                    </a:lnTo>
                    <a:lnTo>
                      <a:pt x="560" y="39"/>
                    </a:lnTo>
                    <a:lnTo>
                      <a:pt x="553" y="42"/>
                    </a:lnTo>
                    <a:lnTo>
                      <a:pt x="545" y="43"/>
                    </a:lnTo>
                    <a:lnTo>
                      <a:pt x="535" y="45"/>
                    </a:lnTo>
                    <a:lnTo>
                      <a:pt x="524" y="46"/>
                    </a:lnTo>
                    <a:lnTo>
                      <a:pt x="513" y="46"/>
                    </a:lnTo>
                    <a:lnTo>
                      <a:pt x="500" y="47"/>
                    </a:lnTo>
                    <a:lnTo>
                      <a:pt x="488" y="47"/>
                    </a:lnTo>
                    <a:lnTo>
                      <a:pt x="475" y="47"/>
                    </a:lnTo>
                    <a:lnTo>
                      <a:pt x="461" y="47"/>
                    </a:lnTo>
                    <a:lnTo>
                      <a:pt x="447" y="47"/>
                    </a:lnTo>
                    <a:lnTo>
                      <a:pt x="433" y="46"/>
                    </a:lnTo>
                    <a:lnTo>
                      <a:pt x="420" y="46"/>
                    </a:lnTo>
                    <a:lnTo>
                      <a:pt x="407" y="45"/>
                    </a:lnTo>
                    <a:lnTo>
                      <a:pt x="394" y="43"/>
                    </a:lnTo>
                    <a:lnTo>
                      <a:pt x="383" y="42"/>
                    </a:lnTo>
                    <a:lnTo>
                      <a:pt x="371" y="39"/>
                    </a:lnTo>
                    <a:lnTo>
                      <a:pt x="354" y="35"/>
                    </a:lnTo>
                    <a:lnTo>
                      <a:pt x="341" y="29"/>
                    </a:lnTo>
                    <a:lnTo>
                      <a:pt x="332" y="22"/>
                    </a:lnTo>
                    <a:lnTo>
                      <a:pt x="326" y="16"/>
                    </a:lnTo>
                    <a:lnTo>
                      <a:pt x="321" y="9"/>
                    </a:lnTo>
                    <a:lnTo>
                      <a:pt x="315" y="5"/>
                    </a:lnTo>
                    <a:lnTo>
                      <a:pt x="306" y="1"/>
                    </a:lnTo>
                    <a:lnTo>
                      <a:pt x="294" y="0"/>
                    </a:lnTo>
                    <a:lnTo>
                      <a:pt x="287" y="0"/>
                    </a:lnTo>
                    <a:lnTo>
                      <a:pt x="281" y="0"/>
                    </a:lnTo>
                    <a:lnTo>
                      <a:pt x="274" y="0"/>
                    </a:lnTo>
                    <a:lnTo>
                      <a:pt x="269" y="0"/>
                    </a:lnTo>
                    <a:lnTo>
                      <a:pt x="263" y="0"/>
                    </a:lnTo>
                    <a:lnTo>
                      <a:pt x="258" y="0"/>
                    </a:lnTo>
                    <a:lnTo>
                      <a:pt x="253" y="0"/>
                    </a:lnTo>
                    <a:lnTo>
                      <a:pt x="248" y="0"/>
                    </a:lnTo>
                    <a:lnTo>
                      <a:pt x="242" y="0"/>
                    </a:lnTo>
                    <a:lnTo>
                      <a:pt x="238" y="1"/>
                    </a:lnTo>
                    <a:lnTo>
                      <a:pt x="232" y="1"/>
                    </a:lnTo>
                    <a:lnTo>
                      <a:pt x="227" y="2"/>
                    </a:lnTo>
                    <a:lnTo>
                      <a:pt x="223" y="5"/>
                    </a:lnTo>
                    <a:lnTo>
                      <a:pt x="219" y="6"/>
                    </a:lnTo>
                    <a:lnTo>
                      <a:pt x="215" y="9"/>
                    </a:lnTo>
                    <a:lnTo>
                      <a:pt x="210" y="12"/>
                    </a:lnTo>
                    <a:lnTo>
                      <a:pt x="202" y="17"/>
                    </a:lnTo>
                    <a:lnTo>
                      <a:pt x="195" y="23"/>
                    </a:lnTo>
                    <a:lnTo>
                      <a:pt x="188" y="29"/>
                    </a:lnTo>
                    <a:lnTo>
                      <a:pt x="183" y="35"/>
                    </a:lnTo>
                    <a:lnTo>
                      <a:pt x="180" y="40"/>
                    </a:lnTo>
                    <a:lnTo>
                      <a:pt x="179" y="47"/>
                    </a:lnTo>
                    <a:lnTo>
                      <a:pt x="179" y="54"/>
                    </a:lnTo>
                    <a:lnTo>
                      <a:pt x="182" y="62"/>
                    </a:lnTo>
                    <a:lnTo>
                      <a:pt x="185" y="69"/>
                    </a:lnTo>
                    <a:lnTo>
                      <a:pt x="183" y="74"/>
                    </a:lnTo>
                    <a:lnTo>
                      <a:pt x="178" y="77"/>
                    </a:lnTo>
                    <a:lnTo>
                      <a:pt x="170" y="80"/>
                    </a:lnTo>
                    <a:lnTo>
                      <a:pt x="159" y="81"/>
                    </a:lnTo>
                    <a:lnTo>
                      <a:pt x="147" y="82"/>
                    </a:lnTo>
                    <a:lnTo>
                      <a:pt x="132" y="83"/>
                    </a:lnTo>
                    <a:lnTo>
                      <a:pt x="116" y="84"/>
                    </a:lnTo>
                    <a:lnTo>
                      <a:pt x="99" y="88"/>
                    </a:lnTo>
                    <a:lnTo>
                      <a:pt x="83" y="92"/>
                    </a:lnTo>
                    <a:lnTo>
                      <a:pt x="68" y="98"/>
                    </a:lnTo>
                    <a:lnTo>
                      <a:pt x="56" y="105"/>
                    </a:lnTo>
                    <a:lnTo>
                      <a:pt x="43" y="113"/>
                    </a:lnTo>
                    <a:lnTo>
                      <a:pt x="31" y="120"/>
                    </a:lnTo>
                    <a:lnTo>
                      <a:pt x="22" y="127"/>
                    </a:lnTo>
                    <a:lnTo>
                      <a:pt x="15" y="134"/>
                    </a:lnTo>
                    <a:lnTo>
                      <a:pt x="5" y="148"/>
                    </a:lnTo>
                    <a:lnTo>
                      <a:pt x="0" y="160"/>
                    </a:lnTo>
                    <a:lnTo>
                      <a:pt x="2" y="169"/>
                    </a:lnTo>
                    <a:lnTo>
                      <a:pt x="10" y="173"/>
                    </a:lnTo>
                    <a:lnTo>
                      <a:pt x="18" y="179"/>
                    </a:lnTo>
                    <a:lnTo>
                      <a:pt x="22" y="189"/>
                    </a:lnTo>
                    <a:lnTo>
                      <a:pt x="27" y="201"/>
                    </a:lnTo>
                    <a:lnTo>
                      <a:pt x="38" y="206"/>
                    </a:lnTo>
                    <a:lnTo>
                      <a:pt x="46" y="213"/>
                    </a:lnTo>
                    <a:lnTo>
                      <a:pt x="42" y="231"/>
                    </a:lnTo>
                    <a:lnTo>
                      <a:pt x="34" y="251"/>
                    </a:lnTo>
                    <a:lnTo>
                      <a:pt x="33" y="267"/>
                    </a:lnTo>
                    <a:lnTo>
                      <a:pt x="34" y="266"/>
                    </a:lnTo>
                    <a:lnTo>
                      <a:pt x="36" y="264"/>
                    </a:lnTo>
                    <a:lnTo>
                      <a:pt x="41" y="260"/>
                    </a:lnTo>
                    <a:lnTo>
                      <a:pt x="45" y="256"/>
                    </a:lnTo>
                    <a:lnTo>
                      <a:pt x="51" y="252"/>
                    </a:lnTo>
                    <a:lnTo>
                      <a:pt x="58" y="249"/>
                    </a:lnTo>
                    <a:lnTo>
                      <a:pt x="65" y="247"/>
                    </a:lnTo>
                    <a:lnTo>
                      <a:pt x="71" y="245"/>
                    </a:lnTo>
                    <a:lnTo>
                      <a:pt x="78" y="250"/>
                    </a:lnTo>
                    <a:lnTo>
                      <a:pt x="76" y="262"/>
                    </a:lnTo>
                    <a:lnTo>
                      <a:pt x="71" y="277"/>
                    </a:lnTo>
                    <a:lnTo>
                      <a:pt x="66" y="290"/>
                    </a:lnTo>
                    <a:lnTo>
                      <a:pt x="64" y="304"/>
                    </a:lnTo>
                    <a:lnTo>
                      <a:pt x="64" y="319"/>
                    </a:lnTo>
                    <a:lnTo>
                      <a:pt x="63" y="339"/>
                    </a:lnTo>
                    <a:lnTo>
                      <a:pt x="60" y="362"/>
                    </a:lnTo>
                    <a:lnTo>
                      <a:pt x="59" y="386"/>
                    </a:lnTo>
                    <a:lnTo>
                      <a:pt x="61" y="408"/>
                    </a:lnTo>
                    <a:lnTo>
                      <a:pt x="65" y="423"/>
                    </a:lnTo>
                    <a:lnTo>
                      <a:pt x="66" y="429"/>
                    </a:lnTo>
                    <a:lnTo>
                      <a:pt x="67" y="426"/>
                    </a:lnTo>
                    <a:lnTo>
                      <a:pt x="72" y="421"/>
                    </a:lnTo>
                    <a:lnTo>
                      <a:pt x="79" y="413"/>
                    </a:lnTo>
                    <a:lnTo>
                      <a:pt x="87" y="403"/>
                    </a:lnTo>
                    <a:lnTo>
                      <a:pt x="96" y="395"/>
                    </a:lnTo>
                    <a:lnTo>
                      <a:pt x="105" y="387"/>
                    </a:lnTo>
                    <a:lnTo>
                      <a:pt x="114" y="381"/>
                    </a:lnTo>
                    <a:lnTo>
                      <a:pt x="121" y="379"/>
                    </a:lnTo>
                    <a:lnTo>
                      <a:pt x="128" y="378"/>
                    </a:lnTo>
                    <a:lnTo>
                      <a:pt x="137" y="377"/>
                    </a:lnTo>
                    <a:lnTo>
                      <a:pt x="147" y="376"/>
                    </a:lnTo>
                    <a:lnTo>
                      <a:pt x="157" y="373"/>
                    </a:lnTo>
                    <a:lnTo>
                      <a:pt x="164" y="374"/>
                    </a:lnTo>
                    <a:lnTo>
                      <a:pt x="170" y="376"/>
                    </a:lnTo>
                    <a:lnTo>
                      <a:pt x="173" y="381"/>
                    </a:lnTo>
                    <a:lnTo>
                      <a:pt x="171" y="389"/>
                    </a:lnTo>
                    <a:lnTo>
                      <a:pt x="167" y="400"/>
                    </a:lnTo>
                    <a:lnTo>
                      <a:pt x="167" y="410"/>
                    </a:lnTo>
                    <a:lnTo>
                      <a:pt x="169" y="419"/>
                    </a:lnTo>
                    <a:lnTo>
                      <a:pt x="173" y="427"/>
                    </a:lnTo>
                    <a:lnTo>
                      <a:pt x="179" y="433"/>
                    </a:lnTo>
                    <a:lnTo>
                      <a:pt x="188" y="437"/>
                    </a:lnTo>
                    <a:lnTo>
                      <a:pt x="201" y="437"/>
                    </a:lnTo>
                    <a:lnTo>
                      <a:pt x="216" y="434"/>
                    </a:lnTo>
                    <a:lnTo>
                      <a:pt x="231" y="431"/>
                    </a:lnTo>
                    <a:lnTo>
                      <a:pt x="243" y="430"/>
                    </a:lnTo>
                    <a:lnTo>
                      <a:pt x="253" y="430"/>
                    </a:lnTo>
                    <a:lnTo>
                      <a:pt x="262" y="431"/>
                    </a:lnTo>
                    <a:lnTo>
                      <a:pt x="270" y="433"/>
                    </a:lnTo>
                    <a:lnTo>
                      <a:pt x="278" y="436"/>
                    </a:lnTo>
                    <a:lnTo>
                      <a:pt x="287" y="438"/>
                    </a:lnTo>
                    <a:lnTo>
                      <a:pt x="299" y="440"/>
                    </a:lnTo>
                    <a:lnTo>
                      <a:pt x="310" y="440"/>
                    </a:lnTo>
                    <a:lnTo>
                      <a:pt x="321" y="438"/>
                    </a:lnTo>
                    <a:lnTo>
                      <a:pt x="330" y="434"/>
                    </a:lnTo>
                    <a:lnTo>
                      <a:pt x="337" y="429"/>
                    </a:lnTo>
                    <a:lnTo>
                      <a:pt x="342" y="423"/>
                    </a:lnTo>
                    <a:lnTo>
                      <a:pt x="346" y="417"/>
                    </a:lnTo>
                    <a:lnTo>
                      <a:pt x="348" y="414"/>
                    </a:lnTo>
                    <a:lnTo>
                      <a:pt x="349" y="413"/>
                    </a:lnTo>
                    <a:lnTo>
                      <a:pt x="438" y="429"/>
                    </a:lnTo>
                    <a:lnTo>
                      <a:pt x="439" y="438"/>
                    </a:lnTo>
                    <a:lnTo>
                      <a:pt x="444" y="459"/>
                    </a:lnTo>
                    <a:lnTo>
                      <a:pt x="452" y="478"/>
                    </a:lnTo>
                    <a:lnTo>
                      <a:pt x="466" y="485"/>
                    </a:lnTo>
                    <a:lnTo>
                      <a:pt x="481" y="485"/>
                    </a:lnTo>
                    <a:lnTo>
                      <a:pt x="488" y="492"/>
                    </a:lnTo>
                    <a:lnTo>
                      <a:pt x="485" y="507"/>
                    </a:lnTo>
                    <a:lnTo>
                      <a:pt x="471" y="529"/>
                    </a:lnTo>
                    <a:lnTo>
                      <a:pt x="455" y="548"/>
                    </a:lnTo>
                    <a:lnTo>
                      <a:pt x="447" y="558"/>
                    </a:lnTo>
                    <a:lnTo>
                      <a:pt x="444" y="562"/>
                    </a:lnTo>
                    <a:lnTo>
                      <a:pt x="444" y="562"/>
                    </a:lnTo>
                    <a:lnTo>
                      <a:pt x="444" y="562"/>
                    </a:lnTo>
                    <a:lnTo>
                      <a:pt x="443" y="562"/>
                    </a:lnTo>
                    <a:lnTo>
                      <a:pt x="438" y="562"/>
                    </a:lnTo>
                    <a:lnTo>
                      <a:pt x="431" y="562"/>
                    </a:lnTo>
                    <a:lnTo>
                      <a:pt x="424" y="563"/>
                    </a:lnTo>
                    <a:lnTo>
                      <a:pt x="417" y="567"/>
                    </a:lnTo>
                    <a:lnTo>
                      <a:pt x="410" y="571"/>
                    </a:lnTo>
                    <a:lnTo>
                      <a:pt x="406" y="580"/>
                    </a:lnTo>
                    <a:lnTo>
                      <a:pt x="405" y="590"/>
                    </a:lnTo>
                    <a:lnTo>
                      <a:pt x="403" y="591"/>
                    </a:lnTo>
                    <a:lnTo>
                      <a:pt x="399" y="595"/>
                    </a:lnTo>
                    <a:lnTo>
                      <a:pt x="393" y="599"/>
                    </a:lnTo>
                    <a:lnTo>
                      <a:pt x="388" y="606"/>
                    </a:lnTo>
                    <a:lnTo>
                      <a:pt x="384" y="614"/>
                    </a:lnTo>
                    <a:lnTo>
                      <a:pt x="382" y="623"/>
                    </a:lnTo>
                    <a:lnTo>
                      <a:pt x="383" y="635"/>
                    </a:lnTo>
                    <a:lnTo>
                      <a:pt x="388" y="646"/>
                    </a:lnTo>
                    <a:lnTo>
                      <a:pt x="398" y="671"/>
                    </a:lnTo>
                    <a:lnTo>
                      <a:pt x="397" y="692"/>
                    </a:lnTo>
                    <a:lnTo>
                      <a:pt x="392" y="712"/>
                    </a:lnTo>
                    <a:lnTo>
                      <a:pt x="388" y="729"/>
                    </a:lnTo>
                    <a:lnTo>
                      <a:pt x="388" y="745"/>
                    </a:lnTo>
                    <a:lnTo>
                      <a:pt x="385" y="762"/>
                    </a:lnTo>
                    <a:lnTo>
                      <a:pt x="377" y="776"/>
                    </a:lnTo>
                    <a:lnTo>
                      <a:pt x="361" y="790"/>
                    </a:lnTo>
                    <a:lnTo>
                      <a:pt x="353" y="797"/>
                    </a:lnTo>
                    <a:lnTo>
                      <a:pt x="348" y="804"/>
                    </a:lnTo>
                    <a:lnTo>
                      <a:pt x="347" y="812"/>
                    </a:lnTo>
                    <a:lnTo>
                      <a:pt x="349" y="820"/>
                    </a:lnTo>
                    <a:lnTo>
                      <a:pt x="353" y="827"/>
                    </a:lnTo>
                    <a:lnTo>
                      <a:pt x="359" y="833"/>
                    </a:lnTo>
                    <a:lnTo>
                      <a:pt x="365" y="838"/>
                    </a:lnTo>
                    <a:lnTo>
                      <a:pt x="371" y="841"/>
                    </a:lnTo>
                    <a:lnTo>
                      <a:pt x="377" y="848"/>
                    </a:lnTo>
                    <a:lnTo>
                      <a:pt x="372" y="862"/>
                    </a:lnTo>
                    <a:lnTo>
                      <a:pt x="362" y="879"/>
                    </a:lnTo>
                    <a:lnTo>
                      <a:pt x="355" y="895"/>
                    </a:lnTo>
                    <a:lnTo>
                      <a:pt x="352" y="902"/>
                    </a:lnTo>
                    <a:lnTo>
                      <a:pt x="348" y="908"/>
                    </a:lnTo>
                    <a:lnTo>
                      <a:pt x="342" y="911"/>
                    </a:lnTo>
                    <a:lnTo>
                      <a:pt x="337" y="914"/>
                    </a:lnTo>
                    <a:lnTo>
                      <a:pt x="329" y="915"/>
                    </a:lnTo>
                    <a:lnTo>
                      <a:pt x="322" y="915"/>
                    </a:lnTo>
                    <a:lnTo>
                      <a:pt x="312" y="914"/>
                    </a:lnTo>
                    <a:lnTo>
                      <a:pt x="304" y="911"/>
                    </a:lnTo>
                    <a:lnTo>
                      <a:pt x="295" y="910"/>
                    </a:lnTo>
                    <a:lnTo>
                      <a:pt x="286" y="910"/>
                    </a:lnTo>
                    <a:lnTo>
                      <a:pt x="277" y="912"/>
                    </a:lnTo>
                    <a:lnTo>
                      <a:pt x="269" y="916"/>
                    </a:lnTo>
                    <a:lnTo>
                      <a:pt x="262" y="920"/>
                    </a:lnTo>
                    <a:lnTo>
                      <a:pt x="259" y="927"/>
                    </a:lnTo>
                    <a:lnTo>
                      <a:pt x="259" y="935"/>
                    </a:lnTo>
                    <a:lnTo>
                      <a:pt x="265" y="945"/>
                    </a:lnTo>
                    <a:lnTo>
                      <a:pt x="280" y="961"/>
                    </a:lnTo>
                    <a:lnTo>
                      <a:pt x="291" y="973"/>
                    </a:lnTo>
                    <a:lnTo>
                      <a:pt x="296" y="986"/>
                    </a:lnTo>
                    <a:lnTo>
                      <a:pt x="299" y="1006"/>
                    </a:lnTo>
                    <a:lnTo>
                      <a:pt x="301" y="1017"/>
                    </a:lnTo>
                    <a:lnTo>
                      <a:pt x="307" y="1028"/>
                    </a:lnTo>
                    <a:lnTo>
                      <a:pt x="315" y="1037"/>
                    </a:lnTo>
                    <a:lnTo>
                      <a:pt x="324" y="1046"/>
                    </a:lnTo>
                    <a:lnTo>
                      <a:pt x="333" y="1053"/>
                    </a:lnTo>
                    <a:lnTo>
                      <a:pt x="341" y="1060"/>
                    </a:lnTo>
                    <a:lnTo>
                      <a:pt x="347" y="1067"/>
                    </a:lnTo>
                    <a:lnTo>
                      <a:pt x="349" y="1073"/>
                    </a:lnTo>
                    <a:lnTo>
                      <a:pt x="348" y="1079"/>
                    </a:lnTo>
                    <a:lnTo>
                      <a:pt x="345" y="1085"/>
                    </a:lnTo>
                    <a:lnTo>
                      <a:pt x="340" y="1093"/>
                    </a:lnTo>
                    <a:lnTo>
                      <a:pt x="333" y="1100"/>
                    </a:lnTo>
                    <a:lnTo>
                      <a:pt x="326" y="1109"/>
                    </a:lnTo>
                    <a:lnTo>
                      <a:pt x="318" y="1120"/>
                    </a:lnTo>
                    <a:lnTo>
                      <a:pt x="311" y="1131"/>
                    </a:lnTo>
                    <a:lnTo>
                      <a:pt x="304" y="1145"/>
                    </a:lnTo>
                    <a:lnTo>
                      <a:pt x="295" y="1174"/>
                    </a:lnTo>
                    <a:lnTo>
                      <a:pt x="291" y="1203"/>
                    </a:lnTo>
                    <a:lnTo>
                      <a:pt x="295" y="1228"/>
                    </a:lnTo>
                    <a:lnTo>
                      <a:pt x="310" y="1251"/>
                    </a:lnTo>
                    <a:lnTo>
                      <a:pt x="318" y="1260"/>
                    </a:lnTo>
                    <a:lnTo>
                      <a:pt x="322" y="1267"/>
                    </a:lnTo>
                    <a:lnTo>
                      <a:pt x="322" y="1273"/>
                    </a:lnTo>
                    <a:lnTo>
                      <a:pt x="318" y="1278"/>
                    </a:lnTo>
                    <a:lnTo>
                      <a:pt x="314" y="1281"/>
                    </a:lnTo>
                    <a:lnTo>
                      <a:pt x="307" y="1286"/>
                    </a:lnTo>
                    <a:lnTo>
                      <a:pt x="301" y="1289"/>
                    </a:lnTo>
                    <a:lnTo>
                      <a:pt x="294" y="1295"/>
                    </a:lnTo>
                    <a:lnTo>
                      <a:pt x="287" y="1303"/>
                    </a:lnTo>
                    <a:lnTo>
                      <a:pt x="280" y="1313"/>
                    </a:lnTo>
                    <a:lnTo>
                      <a:pt x="272" y="1325"/>
                    </a:lnTo>
                    <a:lnTo>
                      <a:pt x="264" y="1336"/>
                    </a:lnTo>
                    <a:lnTo>
                      <a:pt x="257" y="1349"/>
                    </a:lnTo>
                    <a:lnTo>
                      <a:pt x="251" y="1360"/>
                    </a:lnTo>
                    <a:lnTo>
                      <a:pt x="247" y="1371"/>
                    </a:lnTo>
                    <a:lnTo>
                      <a:pt x="243" y="1379"/>
                    </a:lnTo>
                    <a:lnTo>
                      <a:pt x="242" y="1398"/>
                    </a:lnTo>
                    <a:lnTo>
                      <a:pt x="247" y="1427"/>
                    </a:lnTo>
                    <a:lnTo>
                      <a:pt x="253" y="1458"/>
                    </a:lnTo>
                    <a:lnTo>
                      <a:pt x="255" y="1485"/>
                    </a:lnTo>
                    <a:lnTo>
                      <a:pt x="258" y="1485"/>
                    </a:lnTo>
                    <a:lnTo>
                      <a:pt x="268" y="1484"/>
                    </a:lnTo>
                    <a:lnTo>
                      <a:pt x="281" y="1483"/>
                    </a:lnTo>
                    <a:lnTo>
                      <a:pt x="297" y="1481"/>
                    </a:lnTo>
                    <a:lnTo>
                      <a:pt x="316" y="1481"/>
                    </a:lnTo>
                    <a:lnTo>
                      <a:pt x="334" y="1483"/>
                    </a:lnTo>
                    <a:lnTo>
                      <a:pt x="352" y="1485"/>
                    </a:lnTo>
                    <a:lnTo>
                      <a:pt x="365" y="1491"/>
                    </a:lnTo>
                    <a:lnTo>
                      <a:pt x="378" y="1498"/>
                    </a:lnTo>
                    <a:lnTo>
                      <a:pt x="392" y="1507"/>
                    </a:lnTo>
                    <a:lnTo>
                      <a:pt x="405" y="1517"/>
                    </a:lnTo>
                    <a:lnTo>
                      <a:pt x="417" y="1527"/>
                    </a:lnTo>
                    <a:lnTo>
                      <a:pt x="428" y="1537"/>
                    </a:lnTo>
                    <a:lnTo>
                      <a:pt x="436" y="1545"/>
                    </a:lnTo>
                    <a:lnTo>
                      <a:pt x="441" y="1549"/>
                    </a:lnTo>
                    <a:lnTo>
                      <a:pt x="444" y="1552"/>
                    </a:lnTo>
                    <a:lnTo>
                      <a:pt x="443" y="1557"/>
                    </a:lnTo>
                    <a:lnTo>
                      <a:pt x="441" y="1572"/>
                    </a:lnTo>
                    <a:lnTo>
                      <a:pt x="444" y="1591"/>
                    </a:lnTo>
                    <a:lnTo>
                      <a:pt x="455" y="1607"/>
                    </a:lnTo>
                    <a:lnTo>
                      <a:pt x="468" y="1621"/>
                    </a:lnTo>
                    <a:lnTo>
                      <a:pt x="475" y="1636"/>
                    </a:lnTo>
                    <a:lnTo>
                      <a:pt x="477" y="1654"/>
                    </a:lnTo>
                    <a:lnTo>
                      <a:pt x="477" y="1674"/>
                    </a:lnTo>
                    <a:lnTo>
                      <a:pt x="478" y="1683"/>
                    </a:lnTo>
                    <a:lnTo>
                      <a:pt x="481" y="1690"/>
                    </a:lnTo>
                    <a:lnTo>
                      <a:pt x="485" y="1696"/>
                    </a:lnTo>
                    <a:lnTo>
                      <a:pt x="492" y="1700"/>
                    </a:lnTo>
                    <a:lnTo>
                      <a:pt x="499" y="1705"/>
                    </a:lnTo>
                    <a:lnTo>
                      <a:pt x="507" y="1711"/>
                    </a:lnTo>
                    <a:lnTo>
                      <a:pt x="516" y="1716"/>
                    </a:lnTo>
                    <a:lnTo>
                      <a:pt x="527" y="1723"/>
                    </a:lnTo>
                    <a:lnTo>
                      <a:pt x="538" y="1733"/>
                    </a:lnTo>
                    <a:lnTo>
                      <a:pt x="550" y="1741"/>
                    </a:lnTo>
                    <a:lnTo>
                      <a:pt x="561" y="1747"/>
                    </a:lnTo>
                    <a:lnTo>
                      <a:pt x="573" y="1753"/>
                    </a:lnTo>
                    <a:lnTo>
                      <a:pt x="584" y="1757"/>
                    </a:lnTo>
                    <a:lnTo>
                      <a:pt x="595" y="1758"/>
                    </a:lnTo>
                    <a:lnTo>
                      <a:pt x="604" y="1754"/>
                    </a:lnTo>
                    <a:lnTo>
                      <a:pt x="611" y="1746"/>
                    </a:lnTo>
                    <a:lnTo>
                      <a:pt x="616" y="1736"/>
                    </a:lnTo>
                    <a:lnTo>
                      <a:pt x="622" y="1727"/>
                    </a:lnTo>
                    <a:lnTo>
                      <a:pt x="627" y="1719"/>
                    </a:lnTo>
                    <a:lnTo>
                      <a:pt x="633" y="1711"/>
                    </a:lnTo>
                    <a:lnTo>
                      <a:pt x="637" y="1704"/>
                    </a:lnTo>
                    <a:lnTo>
                      <a:pt x="641" y="1698"/>
                    </a:lnTo>
                    <a:lnTo>
                      <a:pt x="645" y="1691"/>
                    </a:lnTo>
                    <a:lnTo>
                      <a:pt x="650" y="1685"/>
                    </a:lnTo>
                    <a:lnTo>
                      <a:pt x="654" y="1678"/>
                    </a:lnTo>
                    <a:lnTo>
                      <a:pt x="663" y="1671"/>
                    </a:lnTo>
                    <a:lnTo>
                      <a:pt x="672" y="1663"/>
                    </a:lnTo>
                    <a:lnTo>
                      <a:pt x="682" y="1656"/>
                    </a:lnTo>
                    <a:lnTo>
                      <a:pt x="694" y="1652"/>
                    </a:lnTo>
                    <a:lnTo>
                      <a:pt x="705" y="1647"/>
                    </a:lnTo>
                    <a:lnTo>
                      <a:pt x="717" y="1645"/>
                    </a:lnTo>
                    <a:lnTo>
                      <a:pt x="727" y="1646"/>
                    </a:lnTo>
                    <a:lnTo>
                      <a:pt x="739" y="1646"/>
                    </a:lnTo>
                    <a:lnTo>
                      <a:pt x="750" y="1644"/>
                    </a:lnTo>
                    <a:lnTo>
                      <a:pt x="763" y="1639"/>
                    </a:lnTo>
                    <a:lnTo>
                      <a:pt x="774" y="1632"/>
                    </a:lnTo>
                    <a:lnTo>
                      <a:pt x="786" y="1624"/>
                    </a:lnTo>
                    <a:lnTo>
                      <a:pt x="795" y="1616"/>
                    </a:lnTo>
                    <a:lnTo>
                      <a:pt x="802" y="1608"/>
                    </a:lnTo>
                    <a:lnTo>
                      <a:pt x="805" y="1601"/>
                    </a:lnTo>
                    <a:lnTo>
                      <a:pt x="811" y="1597"/>
                    </a:lnTo>
                    <a:lnTo>
                      <a:pt x="821" y="1593"/>
                    </a:lnTo>
                    <a:lnTo>
                      <a:pt x="838" y="1591"/>
                    </a:lnTo>
                    <a:lnTo>
                      <a:pt x="855" y="1590"/>
                    </a:lnTo>
                    <a:lnTo>
                      <a:pt x="873" y="1589"/>
                    </a:lnTo>
                    <a:lnTo>
                      <a:pt x="892" y="1590"/>
                    </a:lnTo>
                    <a:lnTo>
                      <a:pt x="908" y="1590"/>
                    </a:lnTo>
                    <a:lnTo>
                      <a:pt x="920" y="1590"/>
                    </a:lnTo>
                    <a:lnTo>
                      <a:pt x="931" y="1590"/>
                    </a:lnTo>
                    <a:lnTo>
                      <a:pt x="941" y="1591"/>
                    </a:lnTo>
                    <a:lnTo>
                      <a:pt x="952" y="1593"/>
                    </a:lnTo>
                    <a:lnTo>
                      <a:pt x="963" y="1594"/>
                    </a:lnTo>
                    <a:lnTo>
                      <a:pt x="973" y="1597"/>
                    </a:lnTo>
                    <a:lnTo>
                      <a:pt x="984" y="1597"/>
                    </a:lnTo>
                    <a:lnTo>
                      <a:pt x="994" y="1597"/>
                    </a:lnTo>
                    <a:lnTo>
                      <a:pt x="1005" y="1595"/>
                    </a:lnTo>
                    <a:lnTo>
                      <a:pt x="1007" y="1594"/>
                    </a:lnTo>
                    <a:lnTo>
                      <a:pt x="1015" y="1593"/>
                    </a:lnTo>
                    <a:lnTo>
                      <a:pt x="1025" y="1591"/>
                    </a:lnTo>
                    <a:lnTo>
                      <a:pt x="1038" y="1589"/>
                    </a:lnTo>
                    <a:lnTo>
                      <a:pt x="1052" y="1587"/>
                    </a:lnTo>
                    <a:lnTo>
                      <a:pt x="1066" y="1586"/>
                    </a:lnTo>
                    <a:lnTo>
                      <a:pt x="1077" y="1587"/>
                    </a:lnTo>
                    <a:lnTo>
                      <a:pt x="1087" y="1590"/>
                    </a:lnTo>
                    <a:lnTo>
                      <a:pt x="1096" y="1593"/>
                    </a:lnTo>
                    <a:lnTo>
                      <a:pt x="1102" y="1595"/>
                    </a:lnTo>
                    <a:lnTo>
                      <a:pt x="1108" y="1595"/>
                    </a:lnTo>
                    <a:lnTo>
                      <a:pt x="1115" y="1594"/>
                    </a:lnTo>
                    <a:lnTo>
                      <a:pt x="1120" y="1593"/>
                    </a:lnTo>
                    <a:lnTo>
                      <a:pt x="1125" y="1590"/>
                    </a:lnTo>
                    <a:lnTo>
                      <a:pt x="1132" y="1585"/>
                    </a:lnTo>
                    <a:lnTo>
                      <a:pt x="1138" y="1579"/>
                    </a:lnTo>
                    <a:lnTo>
                      <a:pt x="1140" y="1579"/>
                    </a:lnTo>
                    <a:lnTo>
                      <a:pt x="1147" y="1578"/>
                    </a:lnTo>
                    <a:lnTo>
                      <a:pt x="1155" y="1577"/>
                    </a:lnTo>
                    <a:lnTo>
                      <a:pt x="1167" y="1576"/>
                    </a:lnTo>
                    <a:lnTo>
                      <a:pt x="1177" y="1576"/>
                    </a:lnTo>
                    <a:lnTo>
                      <a:pt x="1188" y="1577"/>
                    </a:lnTo>
                    <a:lnTo>
                      <a:pt x="1195" y="1579"/>
                    </a:lnTo>
                    <a:lnTo>
                      <a:pt x="1199" y="1585"/>
                    </a:lnTo>
                    <a:lnTo>
                      <a:pt x="1203" y="1590"/>
                    </a:lnTo>
                    <a:lnTo>
                      <a:pt x="1207" y="1591"/>
                    </a:lnTo>
                    <a:lnTo>
                      <a:pt x="1214" y="1589"/>
                    </a:lnTo>
                    <a:lnTo>
                      <a:pt x="1222" y="1584"/>
                    </a:lnTo>
                    <a:lnTo>
                      <a:pt x="1230" y="1577"/>
                    </a:lnTo>
                    <a:lnTo>
                      <a:pt x="1239" y="1569"/>
                    </a:lnTo>
                    <a:lnTo>
                      <a:pt x="1248" y="1557"/>
                    </a:lnTo>
                    <a:lnTo>
                      <a:pt x="1254" y="1546"/>
                    </a:lnTo>
                    <a:lnTo>
                      <a:pt x="1258" y="1539"/>
                    </a:lnTo>
                    <a:lnTo>
                      <a:pt x="1261" y="1529"/>
                    </a:lnTo>
                    <a:lnTo>
                      <a:pt x="1265" y="1518"/>
                    </a:lnTo>
                    <a:lnTo>
                      <a:pt x="1269" y="1506"/>
                    </a:lnTo>
                    <a:lnTo>
                      <a:pt x="1274" y="1493"/>
                    </a:lnTo>
                    <a:lnTo>
                      <a:pt x="1281" y="1479"/>
                    </a:lnTo>
                    <a:lnTo>
                      <a:pt x="1288" y="1465"/>
                    </a:lnTo>
                    <a:lnTo>
                      <a:pt x="1297" y="1451"/>
                    </a:lnTo>
                    <a:lnTo>
                      <a:pt x="1309" y="1439"/>
                    </a:lnTo>
                    <a:lnTo>
                      <a:pt x="1321" y="1427"/>
                    </a:lnTo>
                    <a:lnTo>
                      <a:pt x="1336" y="1416"/>
                    </a:lnTo>
                    <a:lnTo>
                      <a:pt x="1353" y="1407"/>
                    </a:lnTo>
                    <a:lnTo>
                      <a:pt x="1373" y="1400"/>
                    </a:lnTo>
                    <a:lnTo>
                      <a:pt x="1395" y="1395"/>
                    </a:lnTo>
                    <a:lnTo>
                      <a:pt x="1420" y="1394"/>
                    </a:lnTo>
                    <a:lnTo>
                      <a:pt x="1449" y="1395"/>
                    </a:lnTo>
                    <a:lnTo>
                      <a:pt x="1465" y="1385"/>
                    </a:lnTo>
                    <a:lnTo>
                      <a:pt x="1462" y="1380"/>
                    </a:lnTo>
                    <a:lnTo>
                      <a:pt x="1456" y="1367"/>
                    </a:lnTo>
                    <a:lnTo>
                      <a:pt x="1451" y="1351"/>
                    </a:lnTo>
                    <a:lnTo>
                      <a:pt x="1455" y="1334"/>
                    </a:lnTo>
                    <a:lnTo>
                      <a:pt x="1464" y="1313"/>
                    </a:lnTo>
                    <a:lnTo>
                      <a:pt x="1476" y="1290"/>
                    </a:lnTo>
                    <a:lnTo>
                      <a:pt x="1485" y="1271"/>
                    </a:lnTo>
                    <a:lnTo>
                      <a:pt x="1488" y="1263"/>
                    </a:lnTo>
                    <a:lnTo>
                      <a:pt x="1489" y="1259"/>
                    </a:lnTo>
                    <a:lnTo>
                      <a:pt x="1493" y="1252"/>
                    </a:lnTo>
                    <a:lnTo>
                      <a:pt x="1497" y="1241"/>
                    </a:lnTo>
                    <a:lnTo>
                      <a:pt x="1504" y="1228"/>
                    </a:lnTo>
                    <a:lnTo>
                      <a:pt x="1511" y="1214"/>
                    </a:lnTo>
                    <a:lnTo>
                      <a:pt x="1518" y="1202"/>
                    </a:lnTo>
                    <a:lnTo>
                      <a:pt x="1525" y="1191"/>
                    </a:lnTo>
                    <a:lnTo>
                      <a:pt x="1532" y="1184"/>
                    </a:lnTo>
                    <a:lnTo>
                      <a:pt x="1539" y="1180"/>
                    </a:lnTo>
                    <a:lnTo>
                      <a:pt x="1547" y="1176"/>
                    </a:lnTo>
                    <a:lnTo>
                      <a:pt x="1556" y="1172"/>
                    </a:lnTo>
                    <a:lnTo>
                      <a:pt x="1565" y="1167"/>
                    </a:lnTo>
                    <a:lnTo>
                      <a:pt x="1575" y="1164"/>
                    </a:lnTo>
                    <a:lnTo>
                      <a:pt x="1584" y="1159"/>
                    </a:lnTo>
                    <a:lnTo>
                      <a:pt x="1592" y="1155"/>
                    </a:lnTo>
                    <a:lnTo>
                      <a:pt x="1599" y="1151"/>
                    </a:lnTo>
                    <a:lnTo>
                      <a:pt x="1608" y="1138"/>
                    </a:lnTo>
                    <a:lnTo>
                      <a:pt x="1611" y="1121"/>
                    </a:lnTo>
                    <a:lnTo>
                      <a:pt x="1606" y="1105"/>
                    </a:lnTo>
                    <a:lnTo>
                      <a:pt x="1593" y="1096"/>
                    </a:lnTo>
                    <a:lnTo>
                      <a:pt x="1584" y="1090"/>
                    </a:lnTo>
                    <a:lnTo>
                      <a:pt x="1572" y="1079"/>
                    </a:lnTo>
                    <a:lnTo>
                      <a:pt x="1560" y="1063"/>
                    </a:lnTo>
                    <a:lnTo>
                      <a:pt x="1547" y="1045"/>
                    </a:lnTo>
                    <a:lnTo>
                      <a:pt x="1535" y="1023"/>
                    </a:lnTo>
                    <a:lnTo>
                      <a:pt x="1527" y="1000"/>
                    </a:lnTo>
                    <a:lnTo>
                      <a:pt x="1522" y="978"/>
                    </a:lnTo>
                    <a:lnTo>
                      <a:pt x="1522" y="956"/>
                    </a:lnTo>
                    <a:lnTo>
                      <a:pt x="1529" y="933"/>
                    </a:lnTo>
                    <a:lnTo>
                      <a:pt x="1541" y="905"/>
                    </a:lnTo>
                    <a:lnTo>
                      <a:pt x="1560" y="876"/>
                    </a:lnTo>
                    <a:lnTo>
                      <a:pt x="1580" y="846"/>
                    </a:lnTo>
                    <a:lnTo>
                      <a:pt x="1601" y="816"/>
                    </a:lnTo>
                    <a:lnTo>
                      <a:pt x="1621" y="789"/>
                    </a:lnTo>
                    <a:lnTo>
                      <a:pt x="1636" y="767"/>
                    </a:lnTo>
                    <a:lnTo>
                      <a:pt x="1644" y="751"/>
                    </a:lnTo>
                    <a:lnTo>
                      <a:pt x="1652" y="730"/>
                    </a:lnTo>
                    <a:lnTo>
                      <a:pt x="1659" y="715"/>
                    </a:lnTo>
                    <a:lnTo>
                      <a:pt x="1667" y="707"/>
                    </a:lnTo>
                    <a:lnTo>
                      <a:pt x="1677" y="702"/>
                    </a:lnTo>
                    <a:lnTo>
                      <a:pt x="1683" y="699"/>
                    </a:lnTo>
                    <a:lnTo>
                      <a:pt x="1690" y="695"/>
                    </a:lnTo>
                    <a:lnTo>
                      <a:pt x="1695" y="690"/>
                    </a:lnTo>
                    <a:lnTo>
                      <a:pt x="1700" y="684"/>
                    </a:lnTo>
                    <a:lnTo>
                      <a:pt x="1702" y="679"/>
                    </a:lnTo>
                    <a:lnTo>
                      <a:pt x="1702" y="673"/>
                    </a:lnTo>
                    <a:lnTo>
                      <a:pt x="1700" y="667"/>
                    </a:lnTo>
                    <a:lnTo>
                      <a:pt x="1693" y="662"/>
                    </a:lnTo>
                    <a:lnTo>
                      <a:pt x="1689" y="657"/>
                    </a:lnTo>
                    <a:lnTo>
                      <a:pt x="1689" y="647"/>
                    </a:lnTo>
                    <a:lnTo>
                      <a:pt x="1694" y="636"/>
                    </a:lnTo>
                    <a:lnTo>
                      <a:pt x="1702" y="624"/>
                    </a:lnTo>
                    <a:lnTo>
                      <a:pt x="1713" y="612"/>
                    </a:lnTo>
                    <a:lnTo>
                      <a:pt x="1723" y="603"/>
                    </a:lnTo>
                    <a:lnTo>
                      <a:pt x="1735" y="595"/>
                    </a:lnTo>
                    <a:lnTo>
                      <a:pt x="1744" y="590"/>
                    </a:lnTo>
                    <a:lnTo>
                      <a:pt x="1757" y="586"/>
                    </a:lnTo>
                    <a:lnTo>
                      <a:pt x="1775" y="580"/>
                    </a:lnTo>
                    <a:lnTo>
                      <a:pt x="1799" y="571"/>
                    </a:lnTo>
                    <a:lnTo>
                      <a:pt x="1826" y="561"/>
                    </a:lnTo>
                    <a:lnTo>
                      <a:pt x="1852" y="552"/>
                    </a:lnTo>
                    <a:lnTo>
                      <a:pt x="1876" y="543"/>
                    </a:lnTo>
                    <a:lnTo>
                      <a:pt x="1897" y="535"/>
                    </a:lnTo>
                    <a:lnTo>
                      <a:pt x="1911" y="529"/>
                    </a:lnTo>
                    <a:lnTo>
                      <a:pt x="1920" y="524"/>
                    </a:lnTo>
                    <a:lnTo>
                      <a:pt x="1929" y="516"/>
                    </a:lnTo>
                    <a:lnTo>
                      <a:pt x="1937" y="507"/>
                    </a:lnTo>
                    <a:lnTo>
                      <a:pt x="1945" y="498"/>
                    </a:lnTo>
                    <a:lnTo>
                      <a:pt x="1955" y="486"/>
                    </a:lnTo>
                    <a:lnTo>
                      <a:pt x="1964" y="476"/>
                    </a:lnTo>
                    <a:lnTo>
                      <a:pt x="1975" y="465"/>
                    </a:lnTo>
                    <a:lnTo>
                      <a:pt x="1988" y="456"/>
                    </a:lnTo>
                    <a:lnTo>
                      <a:pt x="2002" y="448"/>
                    </a:lnTo>
                    <a:lnTo>
                      <a:pt x="2017" y="440"/>
                    </a:lnTo>
                    <a:lnTo>
                      <a:pt x="2033" y="430"/>
                    </a:lnTo>
                    <a:lnTo>
                      <a:pt x="2049" y="419"/>
                    </a:lnTo>
                    <a:lnTo>
                      <a:pt x="2063" y="407"/>
                    </a:lnTo>
                    <a:lnTo>
                      <a:pt x="2074" y="393"/>
                    </a:lnTo>
                    <a:lnTo>
                      <a:pt x="2084" y="379"/>
                    </a:lnTo>
                    <a:lnTo>
                      <a:pt x="2087" y="363"/>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39" name="Freeform 34">
                <a:extLst>
                  <a:ext uri="{FF2B5EF4-FFF2-40B4-BE49-F238E27FC236}">
                    <a16:creationId xmlns:a16="http://schemas.microsoft.com/office/drawing/2014/main" id="{7DBEE253-6A0E-467A-961A-1B9295D64168}"/>
                  </a:ext>
                </a:extLst>
              </p:cNvPr>
              <p:cNvSpPr>
                <a:spLocks noChangeAspect="1"/>
              </p:cNvSpPr>
              <p:nvPr/>
            </p:nvSpPr>
            <p:spPr bwMode="auto">
              <a:xfrm>
                <a:off x="3804245" y="5277892"/>
                <a:ext cx="331788" cy="685800"/>
              </a:xfrm>
              <a:custGeom>
                <a:avLst/>
                <a:gdLst/>
                <a:ahLst/>
                <a:cxnLst>
                  <a:cxn ang="0">
                    <a:pos x="462" y="122"/>
                  </a:cxn>
                  <a:cxn ang="0">
                    <a:pos x="425" y="78"/>
                  </a:cxn>
                  <a:cxn ang="0">
                    <a:pos x="409" y="7"/>
                  </a:cxn>
                  <a:cxn ang="0">
                    <a:pos x="388" y="3"/>
                  </a:cxn>
                  <a:cxn ang="0">
                    <a:pos x="287" y="33"/>
                  </a:cxn>
                  <a:cxn ang="0">
                    <a:pos x="241" y="84"/>
                  </a:cxn>
                  <a:cxn ang="0">
                    <a:pos x="229" y="252"/>
                  </a:cxn>
                  <a:cxn ang="0">
                    <a:pos x="267" y="442"/>
                  </a:cxn>
                  <a:cxn ang="0">
                    <a:pos x="224" y="689"/>
                  </a:cxn>
                  <a:cxn ang="0">
                    <a:pos x="203" y="837"/>
                  </a:cxn>
                  <a:cxn ang="0">
                    <a:pos x="156" y="964"/>
                  </a:cxn>
                  <a:cxn ang="0">
                    <a:pos x="123" y="1070"/>
                  </a:cxn>
                  <a:cxn ang="0">
                    <a:pos x="48" y="1132"/>
                  </a:cxn>
                  <a:cxn ang="0">
                    <a:pos x="28" y="1257"/>
                  </a:cxn>
                  <a:cxn ang="0">
                    <a:pos x="3" y="1383"/>
                  </a:cxn>
                  <a:cxn ang="0">
                    <a:pos x="31" y="1420"/>
                  </a:cxn>
                  <a:cxn ang="0">
                    <a:pos x="80" y="1413"/>
                  </a:cxn>
                  <a:cxn ang="0">
                    <a:pos x="224" y="1485"/>
                  </a:cxn>
                  <a:cxn ang="0">
                    <a:pos x="224" y="1571"/>
                  </a:cxn>
                  <a:cxn ang="0">
                    <a:pos x="187" y="1698"/>
                  </a:cxn>
                  <a:cxn ang="0">
                    <a:pos x="220" y="1767"/>
                  </a:cxn>
                  <a:cxn ang="0">
                    <a:pos x="180" y="1981"/>
                  </a:cxn>
                  <a:cxn ang="0">
                    <a:pos x="152" y="2085"/>
                  </a:cxn>
                  <a:cxn ang="0">
                    <a:pos x="294" y="2048"/>
                  </a:cxn>
                  <a:cxn ang="0">
                    <a:pos x="417" y="2066"/>
                  </a:cxn>
                  <a:cxn ang="0">
                    <a:pos x="492" y="2111"/>
                  </a:cxn>
                  <a:cxn ang="0">
                    <a:pos x="546" y="2087"/>
                  </a:cxn>
                  <a:cxn ang="0">
                    <a:pos x="640" y="2035"/>
                  </a:cxn>
                  <a:cxn ang="0">
                    <a:pos x="662" y="1912"/>
                  </a:cxn>
                  <a:cxn ang="0">
                    <a:pos x="672" y="1812"/>
                  </a:cxn>
                  <a:cxn ang="0">
                    <a:pos x="718" y="1736"/>
                  </a:cxn>
                  <a:cxn ang="0">
                    <a:pos x="759" y="1686"/>
                  </a:cxn>
                  <a:cxn ang="0">
                    <a:pos x="808" y="1589"/>
                  </a:cxn>
                  <a:cxn ang="0">
                    <a:pos x="748" y="1560"/>
                  </a:cxn>
                  <a:cxn ang="0">
                    <a:pos x="718" y="1444"/>
                  </a:cxn>
                  <a:cxn ang="0">
                    <a:pos x="766" y="1360"/>
                  </a:cxn>
                  <a:cxn ang="0">
                    <a:pos x="801" y="1245"/>
                  </a:cxn>
                  <a:cxn ang="0">
                    <a:pos x="744" y="1209"/>
                  </a:cxn>
                  <a:cxn ang="0">
                    <a:pos x="707" y="1140"/>
                  </a:cxn>
                  <a:cxn ang="0">
                    <a:pos x="674" y="1061"/>
                  </a:cxn>
                  <a:cxn ang="0">
                    <a:pos x="783" y="1000"/>
                  </a:cxn>
                  <a:cxn ang="0">
                    <a:pos x="832" y="875"/>
                  </a:cxn>
                  <a:cxn ang="0">
                    <a:pos x="776" y="802"/>
                  </a:cxn>
                  <a:cxn ang="0">
                    <a:pos x="828" y="766"/>
                  </a:cxn>
                  <a:cxn ang="0">
                    <a:pos x="850" y="598"/>
                  </a:cxn>
                  <a:cxn ang="0">
                    <a:pos x="823" y="455"/>
                  </a:cxn>
                  <a:cxn ang="0">
                    <a:pos x="861" y="420"/>
                  </a:cxn>
                  <a:cxn ang="0">
                    <a:pos x="919" y="372"/>
                  </a:cxn>
                  <a:cxn ang="0">
                    <a:pos x="977" y="308"/>
                  </a:cxn>
                  <a:cxn ang="0">
                    <a:pos x="1019" y="241"/>
                  </a:cxn>
                  <a:cxn ang="0">
                    <a:pos x="972" y="179"/>
                  </a:cxn>
                  <a:cxn ang="0">
                    <a:pos x="923" y="169"/>
                  </a:cxn>
                  <a:cxn ang="0">
                    <a:pos x="887" y="75"/>
                  </a:cxn>
                  <a:cxn ang="0">
                    <a:pos x="843" y="74"/>
                  </a:cxn>
                  <a:cxn ang="0">
                    <a:pos x="797" y="77"/>
                  </a:cxn>
                  <a:cxn ang="0">
                    <a:pos x="756" y="70"/>
                  </a:cxn>
                  <a:cxn ang="0">
                    <a:pos x="705" y="104"/>
                  </a:cxn>
                  <a:cxn ang="0">
                    <a:pos x="638" y="121"/>
                  </a:cxn>
                  <a:cxn ang="0">
                    <a:pos x="603" y="115"/>
                  </a:cxn>
                  <a:cxn ang="0">
                    <a:pos x="564" y="94"/>
                  </a:cxn>
                  <a:cxn ang="0">
                    <a:pos x="521" y="106"/>
                  </a:cxn>
                </a:cxnLst>
                <a:rect l="0" t="0" r="r" b="b"/>
                <a:pathLst>
                  <a:path w="1020" h="2112">
                    <a:moveTo>
                      <a:pt x="499" y="99"/>
                    </a:moveTo>
                    <a:lnTo>
                      <a:pt x="493" y="100"/>
                    </a:lnTo>
                    <a:lnTo>
                      <a:pt x="487" y="103"/>
                    </a:lnTo>
                    <a:lnTo>
                      <a:pt x="481" y="106"/>
                    </a:lnTo>
                    <a:lnTo>
                      <a:pt x="476" y="113"/>
                    </a:lnTo>
                    <a:lnTo>
                      <a:pt x="473" y="114"/>
                    </a:lnTo>
                    <a:lnTo>
                      <a:pt x="469" y="117"/>
                    </a:lnTo>
                    <a:lnTo>
                      <a:pt x="462" y="122"/>
                    </a:lnTo>
                    <a:lnTo>
                      <a:pt x="454" y="127"/>
                    </a:lnTo>
                    <a:lnTo>
                      <a:pt x="446" y="129"/>
                    </a:lnTo>
                    <a:lnTo>
                      <a:pt x="437" y="130"/>
                    </a:lnTo>
                    <a:lnTo>
                      <a:pt x="430" y="127"/>
                    </a:lnTo>
                    <a:lnTo>
                      <a:pt x="424" y="119"/>
                    </a:lnTo>
                    <a:lnTo>
                      <a:pt x="418" y="100"/>
                    </a:lnTo>
                    <a:lnTo>
                      <a:pt x="419" y="86"/>
                    </a:lnTo>
                    <a:lnTo>
                      <a:pt x="425" y="78"/>
                    </a:lnTo>
                    <a:lnTo>
                      <a:pt x="435" y="73"/>
                    </a:lnTo>
                    <a:lnTo>
                      <a:pt x="445" y="67"/>
                    </a:lnTo>
                    <a:lnTo>
                      <a:pt x="448" y="58"/>
                    </a:lnTo>
                    <a:lnTo>
                      <a:pt x="442" y="48"/>
                    </a:lnTo>
                    <a:lnTo>
                      <a:pt x="430" y="39"/>
                    </a:lnTo>
                    <a:lnTo>
                      <a:pt x="419" y="30"/>
                    </a:lnTo>
                    <a:lnTo>
                      <a:pt x="415" y="18"/>
                    </a:lnTo>
                    <a:lnTo>
                      <a:pt x="409" y="7"/>
                    </a:lnTo>
                    <a:lnTo>
                      <a:pt x="402" y="1"/>
                    </a:lnTo>
                    <a:lnTo>
                      <a:pt x="401" y="0"/>
                    </a:lnTo>
                    <a:lnTo>
                      <a:pt x="400" y="0"/>
                    </a:lnTo>
                    <a:lnTo>
                      <a:pt x="397" y="0"/>
                    </a:lnTo>
                    <a:lnTo>
                      <a:pt x="395" y="0"/>
                    </a:lnTo>
                    <a:lnTo>
                      <a:pt x="393" y="1"/>
                    </a:lnTo>
                    <a:lnTo>
                      <a:pt x="390" y="2"/>
                    </a:lnTo>
                    <a:lnTo>
                      <a:pt x="388" y="3"/>
                    </a:lnTo>
                    <a:lnTo>
                      <a:pt x="385" y="5"/>
                    </a:lnTo>
                    <a:lnTo>
                      <a:pt x="371" y="10"/>
                    </a:lnTo>
                    <a:lnTo>
                      <a:pt x="356" y="16"/>
                    </a:lnTo>
                    <a:lnTo>
                      <a:pt x="341" y="22"/>
                    </a:lnTo>
                    <a:lnTo>
                      <a:pt x="326" y="25"/>
                    </a:lnTo>
                    <a:lnTo>
                      <a:pt x="312" y="29"/>
                    </a:lnTo>
                    <a:lnTo>
                      <a:pt x="298" y="31"/>
                    </a:lnTo>
                    <a:lnTo>
                      <a:pt x="287" y="33"/>
                    </a:lnTo>
                    <a:lnTo>
                      <a:pt x="278" y="33"/>
                    </a:lnTo>
                    <a:lnTo>
                      <a:pt x="271" y="36"/>
                    </a:lnTo>
                    <a:lnTo>
                      <a:pt x="265" y="40"/>
                    </a:lnTo>
                    <a:lnTo>
                      <a:pt x="260" y="48"/>
                    </a:lnTo>
                    <a:lnTo>
                      <a:pt x="257" y="58"/>
                    </a:lnTo>
                    <a:lnTo>
                      <a:pt x="252" y="67"/>
                    </a:lnTo>
                    <a:lnTo>
                      <a:pt x="248" y="76"/>
                    </a:lnTo>
                    <a:lnTo>
                      <a:pt x="241" y="84"/>
                    </a:lnTo>
                    <a:lnTo>
                      <a:pt x="232" y="90"/>
                    </a:lnTo>
                    <a:lnTo>
                      <a:pt x="217" y="104"/>
                    </a:lnTo>
                    <a:lnTo>
                      <a:pt x="212" y="124"/>
                    </a:lnTo>
                    <a:lnTo>
                      <a:pt x="213" y="152"/>
                    </a:lnTo>
                    <a:lnTo>
                      <a:pt x="214" y="181"/>
                    </a:lnTo>
                    <a:lnTo>
                      <a:pt x="217" y="208"/>
                    </a:lnTo>
                    <a:lnTo>
                      <a:pt x="224" y="232"/>
                    </a:lnTo>
                    <a:lnTo>
                      <a:pt x="229" y="252"/>
                    </a:lnTo>
                    <a:lnTo>
                      <a:pt x="232" y="273"/>
                    </a:lnTo>
                    <a:lnTo>
                      <a:pt x="231" y="289"/>
                    </a:lnTo>
                    <a:lnTo>
                      <a:pt x="231" y="301"/>
                    </a:lnTo>
                    <a:lnTo>
                      <a:pt x="234" y="317"/>
                    </a:lnTo>
                    <a:lnTo>
                      <a:pt x="243" y="347"/>
                    </a:lnTo>
                    <a:lnTo>
                      <a:pt x="255" y="381"/>
                    </a:lnTo>
                    <a:lnTo>
                      <a:pt x="264" y="412"/>
                    </a:lnTo>
                    <a:lnTo>
                      <a:pt x="267" y="442"/>
                    </a:lnTo>
                    <a:lnTo>
                      <a:pt x="266" y="478"/>
                    </a:lnTo>
                    <a:lnTo>
                      <a:pt x="263" y="501"/>
                    </a:lnTo>
                    <a:lnTo>
                      <a:pt x="257" y="530"/>
                    </a:lnTo>
                    <a:lnTo>
                      <a:pt x="250" y="563"/>
                    </a:lnTo>
                    <a:lnTo>
                      <a:pt x="243" y="598"/>
                    </a:lnTo>
                    <a:lnTo>
                      <a:pt x="236" y="632"/>
                    </a:lnTo>
                    <a:lnTo>
                      <a:pt x="229" y="663"/>
                    </a:lnTo>
                    <a:lnTo>
                      <a:pt x="224" y="689"/>
                    </a:lnTo>
                    <a:lnTo>
                      <a:pt x="220" y="706"/>
                    </a:lnTo>
                    <a:lnTo>
                      <a:pt x="213" y="736"/>
                    </a:lnTo>
                    <a:lnTo>
                      <a:pt x="204" y="769"/>
                    </a:lnTo>
                    <a:lnTo>
                      <a:pt x="195" y="797"/>
                    </a:lnTo>
                    <a:lnTo>
                      <a:pt x="191" y="809"/>
                    </a:lnTo>
                    <a:lnTo>
                      <a:pt x="209" y="826"/>
                    </a:lnTo>
                    <a:lnTo>
                      <a:pt x="208" y="829"/>
                    </a:lnTo>
                    <a:lnTo>
                      <a:pt x="203" y="837"/>
                    </a:lnTo>
                    <a:lnTo>
                      <a:pt x="196" y="849"/>
                    </a:lnTo>
                    <a:lnTo>
                      <a:pt x="189" y="864"/>
                    </a:lnTo>
                    <a:lnTo>
                      <a:pt x="182" y="879"/>
                    </a:lnTo>
                    <a:lnTo>
                      <a:pt x="175" y="895"/>
                    </a:lnTo>
                    <a:lnTo>
                      <a:pt x="171" y="910"/>
                    </a:lnTo>
                    <a:lnTo>
                      <a:pt x="170" y="923"/>
                    </a:lnTo>
                    <a:lnTo>
                      <a:pt x="165" y="943"/>
                    </a:lnTo>
                    <a:lnTo>
                      <a:pt x="156" y="964"/>
                    </a:lnTo>
                    <a:lnTo>
                      <a:pt x="145" y="981"/>
                    </a:lnTo>
                    <a:lnTo>
                      <a:pt x="141" y="996"/>
                    </a:lnTo>
                    <a:lnTo>
                      <a:pt x="141" y="1004"/>
                    </a:lnTo>
                    <a:lnTo>
                      <a:pt x="140" y="1015"/>
                    </a:lnTo>
                    <a:lnTo>
                      <a:pt x="138" y="1027"/>
                    </a:lnTo>
                    <a:lnTo>
                      <a:pt x="136" y="1041"/>
                    </a:lnTo>
                    <a:lnTo>
                      <a:pt x="130" y="1055"/>
                    </a:lnTo>
                    <a:lnTo>
                      <a:pt x="123" y="1070"/>
                    </a:lnTo>
                    <a:lnTo>
                      <a:pt x="114" y="1085"/>
                    </a:lnTo>
                    <a:lnTo>
                      <a:pt x="100" y="1098"/>
                    </a:lnTo>
                    <a:lnTo>
                      <a:pt x="87" y="1109"/>
                    </a:lnTo>
                    <a:lnTo>
                      <a:pt x="75" y="1117"/>
                    </a:lnTo>
                    <a:lnTo>
                      <a:pt x="66" y="1124"/>
                    </a:lnTo>
                    <a:lnTo>
                      <a:pt x="58" y="1128"/>
                    </a:lnTo>
                    <a:lnTo>
                      <a:pt x="52" y="1130"/>
                    </a:lnTo>
                    <a:lnTo>
                      <a:pt x="48" y="1132"/>
                    </a:lnTo>
                    <a:lnTo>
                      <a:pt x="45" y="1132"/>
                    </a:lnTo>
                    <a:lnTo>
                      <a:pt x="44" y="1132"/>
                    </a:lnTo>
                    <a:lnTo>
                      <a:pt x="45" y="1140"/>
                    </a:lnTo>
                    <a:lnTo>
                      <a:pt x="45" y="1159"/>
                    </a:lnTo>
                    <a:lnTo>
                      <a:pt x="44" y="1183"/>
                    </a:lnTo>
                    <a:lnTo>
                      <a:pt x="38" y="1206"/>
                    </a:lnTo>
                    <a:lnTo>
                      <a:pt x="31" y="1230"/>
                    </a:lnTo>
                    <a:lnTo>
                      <a:pt x="28" y="1257"/>
                    </a:lnTo>
                    <a:lnTo>
                      <a:pt x="27" y="1278"/>
                    </a:lnTo>
                    <a:lnTo>
                      <a:pt x="27" y="1287"/>
                    </a:lnTo>
                    <a:lnTo>
                      <a:pt x="25" y="1293"/>
                    </a:lnTo>
                    <a:lnTo>
                      <a:pt x="20" y="1308"/>
                    </a:lnTo>
                    <a:lnTo>
                      <a:pt x="12" y="1327"/>
                    </a:lnTo>
                    <a:lnTo>
                      <a:pt x="4" y="1343"/>
                    </a:lnTo>
                    <a:lnTo>
                      <a:pt x="0" y="1361"/>
                    </a:lnTo>
                    <a:lnTo>
                      <a:pt x="3" y="1383"/>
                    </a:lnTo>
                    <a:lnTo>
                      <a:pt x="7" y="1403"/>
                    </a:lnTo>
                    <a:lnTo>
                      <a:pt x="10" y="1411"/>
                    </a:lnTo>
                    <a:lnTo>
                      <a:pt x="11" y="1411"/>
                    </a:lnTo>
                    <a:lnTo>
                      <a:pt x="13" y="1413"/>
                    </a:lnTo>
                    <a:lnTo>
                      <a:pt x="16" y="1414"/>
                    </a:lnTo>
                    <a:lnTo>
                      <a:pt x="20" y="1417"/>
                    </a:lnTo>
                    <a:lnTo>
                      <a:pt x="26" y="1419"/>
                    </a:lnTo>
                    <a:lnTo>
                      <a:pt x="31" y="1420"/>
                    </a:lnTo>
                    <a:lnTo>
                      <a:pt x="37" y="1422"/>
                    </a:lnTo>
                    <a:lnTo>
                      <a:pt x="44" y="1422"/>
                    </a:lnTo>
                    <a:lnTo>
                      <a:pt x="51" y="1422"/>
                    </a:lnTo>
                    <a:lnTo>
                      <a:pt x="58" y="1420"/>
                    </a:lnTo>
                    <a:lnTo>
                      <a:pt x="64" y="1419"/>
                    </a:lnTo>
                    <a:lnTo>
                      <a:pt x="71" y="1417"/>
                    </a:lnTo>
                    <a:lnTo>
                      <a:pt x="75" y="1414"/>
                    </a:lnTo>
                    <a:lnTo>
                      <a:pt x="80" y="1413"/>
                    </a:lnTo>
                    <a:lnTo>
                      <a:pt x="82" y="1411"/>
                    </a:lnTo>
                    <a:lnTo>
                      <a:pt x="83" y="1411"/>
                    </a:lnTo>
                    <a:lnTo>
                      <a:pt x="95" y="1457"/>
                    </a:lnTo>
                    <a:lnTo>
                      <a:pt x="77" y="1520"/>
                    </a:lnTo>
                    <a:lnTo>
                      <a:pt x="147" y="1509"/>
                    </a:lnTo>
                    <a:lnTo>
                      <a:pt x="214" y="1480"/>
                    </a:lnTo>
                    <a:lnTo>
                      <a:pt x="217" y="1481"/>
                    </a:lnTo>
                    <a:lnTo>
                      <a:pt x="224" y="1485"/>
                    </a:lnTo>
                    <a:lnTo>
                      <a:pt x="229" y="1493"/>
                    </a:lnTo>
                    <a:lnTo>
                      <a:pt x="232" y="1503"/>
                    </a:lnTo>
                    <a:lnTo>
                      <a:pt x="229" y="1512"/>
                    </a:lnTo>
                    <a:lnTo>
                      <a:pt x="224" y="1516"/>
                    </a:lnTo>
                    <a:lnTo>
                      <a:pt x="217" y="1516"/>
                    </a:lnTo>
                    <a:lnTo>
                      <a:pt x="214" y="1515"/>
                    </a:lnTo>
                    <a:lnTo>
                      <a:pt x="226" y="1560"/>
                    </a:lnTo>
                    <a:lnTo>
                      <a:pt x="224" y="1571"/>
                    </a:lnTo>
                    <a:lnTo>
                      <a:pt x="220" y="1596"/>
                    </a:lnTo>
                    <a:lnTo>
                      <a:pt x="217" y="1625"/>
                    </a:lnTo>
                    <a:lnTo>
                      <a:pt x="214" y="1645"/>
                    </a:lnTo>
                    <a:lnTo>
                      <a:pt x="210" y="1660"/>
                    </a:lnTo>
                    <a:lnTo>
                      <a:pt x="201" y="1677"/>
                    </a:lnTo>
                    <a:lnTo>
                      <a:pt x="190" y="1691"/>
                    </a:lnTo>
                    <a:lnTo>
                      <a:pt x="186" y="1697"/>
                    </a:lnTo>
                    <a:lnTo>
                      <a:pt x="187" y="1698"/>
                    </a:lnTo>
                    <a:lnTo>
                      <a:pt x="191" y="1701"/>
                    </a:lnTo>
                    <a:lnTo>
                      <a:pt x="196" y="1707"/>
                    </a:lnTo>
                    <a:lnTo>
                      <a:pt x="203" y="1714"/>
                    </a:lnTo>
                    <a:lnTo>
                      <a:pt x="210" y="1722"/>
                    </a:lnTo>
                    <a:lnTo>
                      <a:pt x="214" y="1731"/>
                    </a:lnTo>
                    <a:lnTo>
                      <a:pt x="219" y="1739"/>
                    </a:lnTo>
                    <a:lnTo>
                      <a:pt x="220" y="1748"/>
                    </a:lnTo>
                    <a:lnTo>
                      <a:pt x="220" y="1767"/>
                    </a:lnTo>
                    <a:lnTo>
                      <a:pt x="219" y="1788"/>
                    </a:lnTo>
                    <a:lnTo>
                      <a:pt x="218" y="1808"/>
                    </a:lnTo>
                    <a:lnTo>
                      <a:pt x="214" y="1828"/>
                    </a:lnTo>
                    <a:lnTo>
                      <a:pt x="210" y="1856"/>
                    </a:lnTo>
                    <a:lnTo>
                      <a:pt x="206" y="1894"/>
                    </a:lnTo>
                    <a:lnTo>
                      <a:pt x="204" y="1927"/>
                    </a:lnTo>
                    <a:lnTo>
                      <a:pt x="203" y="1942"/>
                    </a:lnTo>
                    <a:lnTo>
                      <a:pt x="180" y="1981"/>
                    </a:lnTo>
                    <a:lnTo>
                      <a:pt x="181" y="1986"/>
                    </a:lnTo>
                    <a:lnTo>
                      <a:pt x="184" y="1997"/>
                    </a:lnTo>
                    <a:lnTo>
                      <a:pt x="184" y="2012"/>
                    </a:lnTo>
                    <a:lnTo>
                      <a:pt x="180" y="2027"/>
                    </a:lnTo>
                    <a:lnTo>
                      <a:pt x="171" y="2043"/>
                    </a:lnTo>
                    <a:lnTo>
                      <a:pt x="163" y="2063"/>
                    </a:lnTo>
                    <a:lnTo>
                      <a:pt x="155" y="2078"/>
                    </a:lnTo>
                    <a:lnTo>
                      <a:pt x="152" y="2085"/>
                    </a:lnTo>
                    <a:lnTo>
                      <a:pt x="226" y="2062"/>
                    </a:lnTo>
                    <a:lnTo>
                      <a:pt x="228" y="2061"/>
                    </a:lnTo>
                    <a:lnTo>
                      <a:pt x="234" y="2058"/>
                    </a:lnTo>
                    <a:lnTo>
                      <a:pt x="244" y="2055"/>
                    </a:lnTo>
                    <a:lnTo>
                      <a:pt x="256" y="2051"/>
                    </a:lnTo>
                    <a:lnTo>
                      <a:pt x="269" y="2049"/>
                    </a:lnTo>
                    <a:lnTo>
                      <a:pt x="281" y="2047"/>
                    </a:lnTo>
                    <a:lnTo>
                      <a:pt x="294" y="2048"/>
                    </a:lnTo>
                    <a:lnTo>
                      <a:pt x="305" y="2050"/>
                    </a:lnTo>
                    <a:lnTo>
                      <a:pt x="318" y="2054"/>
                    </a:lnTo>
                    <a:lnTo>
                      <a:pt x="333" y="2056"/>
                    </a:lnTo>
                    <a:lnTo>
                      <a:pt x="349" y="2056"/>
                    </a:lnTo>
                    <a:lnTo>
                      <a:pt x="367" y="2057"/>
                    </a:lnTo>
                    <a:lnTo>
                      <a:pt x="386" y="2059"/>
                    </a:lnTo>
                    <a:lnTo>
                      <a:pt x="402" y="2062"/>
                    </a:lnTo>
                    <a:lnTo>
                      <a:pt x="417" y="2066"/>
                    </a:lnTo>
                    <a:lnTo>
                      <a:pt x="430" y="2073"/>
                    </a:lnTo>
                    <a:lnTo>
                      <a:pt x="441" y="2081"/>
                    </a:lnTo>
                    <a:lnTo>
                      <a:pt x="451" y="2088"/>
                    </a:lnTo>
                    <a:lnTo>
                      <a:pt x="462" y="2095"/>
                    </a:lnTo>
                    <a:lnTo>
                      <a:pt x="472" y="2101"/>
                    </a:lnTo>
                    <a:lnTo>
                      <a:pt x="480" y="2105"/>
                    </a:lnTo>
                    <a:lnTo>
                      <a:pt x="487" y="2109"/>
                    </a:lnTo>
                    <a:lnTo>
                      <a:pt x="492" y="2111"/>
                    </a:lnTo>
                    <a:lnTo>
                      <a:pt x="493" y="2112"/>
                    </a:lnTo>
                    <a:lnTo>
                      <a:pt x="495" y="2111"/>
                    </a:lnTo>
                    <a:lnTo>
                      <a:pt x="500" y="2109"/>
                    </a:lnTo>
                    <a:lnTo>
                      <a:pt x="507" y="2105"/>
                    </a:lnTo>
                    <a:lnTo>
                      <a:pt x="516" y="2101"/>
                    </a:lnTo>
                    <a:lnTo>
                      <a:pt x="525" y="2096"/>
                    </a:lnTo>
                    <a:lnTo>
                      <a:pt x="535" y="2092"/>
                    </a:lnTo>
                    <a:lnTo>
                      <a:pt x="546" y="2087"/>
                    </a:lnTo>
                    <a:lnTo>
                      <a:pt x="555" y="2085"/>
                    </a:lnTo>
                    <a:lnTo>
                      <a:pt x="564" y="2081"/>
                    </a:lnTo>
                    <a:lnTo>
                      <a:pt x="576" y="2074"/>
                    </a:lnTo>
                    <a:lnTo>
                      <a:pt x="588" y="2066"/>
                    </a:lnTo>
                    <a:lnTo>
                      <a:pt x="602" y="2057"/>
                    </a:lnTo>
                    <a:lnTo>
                      <a:pt x="615" y="2048"/>
                    </a:lnTo>
                    <a:lnTo>
                      <a:pt x="629" y="2040"/>
                    </a:lnTo>
                    <a:lnTo>
                      <a:pt x="640" y="2035"/>
                    </a:lnTo>
                    <a:lnTo>
                      <a:pt x="652" y="2033"/>
                    </a:lnTo>
                    <a:lnTo>
                      <a:pt x="653" y="2026"/>
                    </a:lnTo>
                    <a:lnTo>
                      <a:pt x="655" y="2008"/>
                    </a:lnTo>
                    <a:lnTo>
                      <a:pt x="656" y="1987"/>
                    </a:lnTo>
                    <a:lnTo>
                      <a:pt x="657" y="1971"/>
                    </a:lnTo>
                    <a:lnTo>
                      <a:pt x="660" y="1955"/>
                    </a:lnTo>
                    <a:lnTo>
                      <a:pt x="663" y="1933"/>
                    </a:lnTo>
                    <a:lnTo>
                      <a:pt x="662" y="1912"/>
                    </a:lnTo>
                    <a:lnTo>
                      <a:pt x="652" y="1896"/>
                    </a:lnTo>
                    <a:lnTo>
                      <a:pt x="639" y="1884"/>
                    </a:lnTo>
                    <a:lnTo>
                      <a:pt x="633" y="1874"/>
                    </a:lnTo>
                    <a:lnTo>
                      <a:pt x="637" y="1862"/>
                    </a:lnTo>
                    <a:lnTo>
                      <a:pt x="652" y="1845"/>
                    </a:lnTo>
                    <a:lnTo>
                      <a:pt x="661" y="1834"/>
                    </a:lnTo>
                    <a:lnTo>
                      <a:pt x="668" y="1823"/>
                    </a:lnTo>
                    <a:lnTo>
                      <a:pt x="672" y="1812"/>
                    </a:lnTo>
                    <a:lnTo>
                      <a:pt x="677" y="1800"/>
                    </a:lnTo>
                    <a:lnTo>
                      <a:pt x="681" y="1790"/>
                    </a:lnTo>
                    <a:lnTo>
                      <a:pt x="685" y="1781"/>
                    </a:lnTo>
                    <a:lnTo>
                      <a:pt x="691" y="1771"/>
                    </a:lnTo>
                    <a:lnTo>
                      <a:pt x="698" y="1765"/>
                    </a:lnTo>
                    <a:lnTo>
                      <a:pt x="706" y="1756"/>
                    </a:lnTo>
                    <a:lnTo>
                      <a:pt x="713" y="1747"/>
                    </a:lnTo>
                    <a:lnTo>
                      <a:pt x="718" y="1736"/>
                    </a:lnTo>
                    <a:lnTo>
                      <a:pt x="724" y="1724"/>
                    </a:lnTo>
                    <a:lnTo>
                      <a:pt x="728" y="1714"/>
                    </a:lnTo>
                    <a:lnTo>
                      <a:pt x="730" y="1705"/>
                    </a:lnTo>
                    <a:lnTo>
                      <a:pt x="732" y="1699"/>
                    </a:lnTo>
                    <a:lnTo>
                      <a:pt x="732" y="1697"/>
                    </a:lnTo>
                    <a:lnTo>
                      <a:pt x="736" y="1695"/>
                    </a:lnTo>
                    <a:lnTo>
                      <a:pt x="746" y="1692"/>
                    </a:lnTo>
                    <a:lnTo>
                      <a:pt x="759" y="1686"/>
                    </a:lnTo>
                    <a:lnTo>
                      <a:pt x="775" y="1678"/>
                    </a:lnTo>
                    <a:lnTo>
                      <a:pt x="791" y="1670"/>
                    </a:lnTo>
                    <a:lnTo>
                      <a:pt x="804" y="1660"/>
                    </a:lnTo>
                    <a:lnTo>
                      <a:pt x="814" y="1649"/>
                    </a:lnTo>
                    <a:lnTo>
                      <a:pt x="817" y="1639"/>
                    </a:lnTo>
                    <a:lnTo>
                      <a:pt x="817" y="1618"/>
                    </a:lnTo>
                    <a:lnTo>
                      <a:pt x="815" y="1601"/>
                    </a:lnTo>
                    <a:lnTo>
                      <a:pt x="808" y="1589"/>
                    </a:lnTo>
                    <a:lnTo>
                      <a:pt x="794" y="1588"/>
                    </a:lnTo>
                    <a:lnTo>
                      <a:pt x="786" y="1589"/>
                    </a:lnTo>
                    <a:lnTo>
                      <a:pt x="779" y="1589"/>
                    </a:lnTo>
                    <a:lnTo>
                      <a:pt x="773" y="1587"/>
                    </a:lnTo>
                    <a:lnTo>
                      <a:pt x="767" y="1584"/>
                    </a:lnTo>
                    <a:lnTo>
                      <a:pt x="761" y="1578"/>
                    </a:lnTo>
                    <a:lnTo>
                      <a:pt x="755" y="1570"/>
                    </a:lnTo>
                    <a:lnTo>
                      <a:pt x="748" y="1560"/>
                    </a:lnTo>
                    <a:lnTo>
                      <a:pt x="743" y="1548"/>
                    </a:lnTo>
                    <a:lnTo>
                      <a:pt x="731" y="1528"/>
                    </a:lnTo>
                    <a:lnTo>
                      <a:pt x="720" y="1516"/>
                    </a:lnTo>
                    <a:lnTo>
                      <a:pt x="713" y="1505"/>
                    </a:lnTo>
                    <a:lnTo>
                      <a:pt x="709" y="1492"/>
                    </a:lnTo>
                    <a:lnTo>
                      <a:pt x="712" y="1474"/>
                    </a:lnTo>
                    <a:lnTo>
                      <a:pt x="715" y="1457"/>
                    </a:lnTo>
                    <a:lnTo>
                      <a:pt x="718" y="1444"/>
                    </a:lnTo>
                    <a:lnTo>
                      <a:pt x="721" y="1440"/>
                    </a:lnTo>
                    <a:lnTo>
                      <a:pt x="720" y="1434"/>
                    </a:lnTo>
                    <a:lnTo>
                      <a:pt x="718" y="1419"/>
                    </a:lnTo>
                    <a:lnTo>
                      <a:pt x="721" y="1402"/>
                    </a:lnTo>
                    <a:lnTo>
                      <a:pt x="732" y="1389"/>
                    </a:lnTo>
                    <a:lnTo>
                      <a:pt x="741" y="1382"/>
                    </a:lnTo>
                    <a:lnTo>
                      <a:pt x="753" y="1373"/>
                    </a:lnTo>
                    <a:lnTo>
                      <a:pt x="766" y="1360"/>
                    </a:lnTo>
                    <a:lnTo>
                      <a:pt x="777" y="1345"/>
                    </a:lnTo>
                    <a:lnTo>
                      <a:pt x="789" y="1329"/>
                    </a:lnTo>
                    <a:lnTo>
                      <a:pt x="798" y="1313"/>
                    </a:lnTo>
                    <a:lnTo>
                      <a:pt x="804" y="1296"/>
                    </a:lnTo>
                    <a:lnTo>
                      <a:pt x="806" y="1281"/>
                    </a:lnTo>
                    <a:lnTo>
                      <a:pt x="806" y="1267"/>
                    </a:lnTo>
                    <a:lnTo>
                      <a:pt x="804" y="1254"/>
                    </a:lnTo>
                    <a:lnTo>
                      <a:pt x="801" y="1245"/>
                    </a:lnTo>
                    <a:lnTo>
                      <a:pt x="798" y="1236"/>
                    </a:lnTo>
                    <a:lnTo>
                      <a:pt x="792" y="1229"/>
                    </a:lnTo>
                    <a:lnTo>
                      <a:pt x="786" y="1224"/>
                    </a:lnTo>
                    <a:lnTo>
                      <a:pt x="779" y="1220"/>
                    </a:lnTo>
                    <a:lnTo>
                      <a:pt x="771" y="1217"/>
                    </a:lnTo>
                    <a:lnTo>
                      <a:pt x="762" y="1215"/>
                    </a:lnTo>
                    <a:lnTo>
                      <a:pt x="753" y="1213"/>
                    </a:lnTo>
                    <a:lnTo>
                      <a:pt x="744" y="1209"/>
                    </a:lnTo>
                    <a:lnTo>
                      <a:pt x="736" y="1206"/>
                    </a:lnTo>
                    <a:lnTo>
                      <a:pt x="728" y="1201"/>
                    </a:lnTo>
                    <a:lnTo>
                      <a:pt x="723" y="1196"/>
                    </a:lnTo>
                    <a:lnTo>
                      <a:pt x="721" y="1187"/>
                    </a:lnTo>
                    <a:lnTo>
                      <a:pt x="721" y="1178"/>
                    </a:lnTo>
                    <a:lnTo>
                      <a:pt x="721" y="1160"/>
                    </a:lnTo>
                    <a:lnTo>
                      <a:pt x="714" y="1147"/>
                    </a:lnTo>
                    <a:lnTo>
                      <a:pt x="707" y="1140"/>
                    </a:lnTo>
                    <a:lnTo>
                      <a:pt x="704" y="1138"/>
                    </a:lnTo>
                    <a:lnTo>
                      <a:pt x="706" y="1133"/>
                    </a:lnTo>
                    <a:lnTo>
                      <a:pt x="710" y="1122"/>
                    </a:lnTo>
                    <a:lnTo>
                      <a:pt x="710" y="1107"/>
                    </a:lnTo>
                    <a:lnTo>
                      <a:pt x="704" y="1092"/>
                    </a:lnTo>
                    <a:lnTo>
                      <a:pt x="695" y="1084"/>
                    </a:lnTo>
                    <a:lnTo>
                      <a:pt x="685" y="1073"/>
                    </a:lnTo>
                    <a:lnTo>
                      <a:pt x="674" y="1061"/>
                    </a:lnTo>
                    <a:lnTo>
                      <a:pt x="662" y="1049"/>
                    </a:lnTo>
                    <a:lnTo>
                      <a:pt x="652" y="1038"/>
                    </a:lnTo>
                    <a:lnTo>
                      <a:pt x="643" y="1029"/>
                    </a:lnTo>
                    <a:lnTo>
                      <a:pt x="637" y="1022"/>
                    </a:lnTo>
                    <a:lnTo>
                      <a:pt x="634" y="1019"/>
                    </a:lnTo>
                    <a:lnTo>
                      <a:pt x="777" y="1014"/>
                    </a:lnTo>
                    <a:lnTo>
                      <a:pt x="778" y="1010"/>
                    </a:lnTo>
                    <a:lnTo>
                      <a:pt x="783" y="1000"/>
                    </a:lnTo>
                    <a:lnTo>
                      <a:pt x="789" y="986"/>
                    </a:lnTo>
                    <a:lnTo>
                      <a:pt x="796" y="969"/>
                    </a:lnTo>
                    <a:lnTo>
                      <a:pt x="802" y="951"/>
                    </a:lnTo>
                    <a:lnTo>
                      <a:pt x="808" y="934"/>
                    </a:lnTo>
                    <a:lnTo>
                      <a:pt x="814" y="920"/>
                    </a:lnTo>
                    <a:lnTo>
                      <a:pt x="817" y="911"/>
                    </a:lnTo>
                    <a:lnTo>
                      <a:pt x="824" y="895"/>
                    </a:lnTo>
                    <a:lnTo>
                      <a:pt x="832" y="875"/>
                    </a:lnTo>
                    <a:lnTo>
                      <a:pt x="835" y="858"/>
                    </a:lnTo>
                    <a:lnTo>
                      <a:pt x="829" y="848"/>
                    </a:lnTo>
                    <a:lnTo>
                      <a:pt x="821" y="844"/>
                    </a:lnTo>
                    <a:lnTo>
                      <a:pt x="812" y="837"/>
                    </a:lnTo>
                    <a:lnTo>
                      <a:pt x="800" y="829"/>
                    </a:lnTo>
                    <a:lnTo>
                      <a:pt x="790" y="820"/>
                    </a:lnTo>
                    <a:lnTo>
                      <a:pt x="782" y="811"/>
                    </a:lnTo>
                    <a:lnTo>
                      <a:pt x="776" y="802"/>
                    </a:lnTo>
                    <a:lnTo>
                      <a:pt x="774" y="795"/>
                    </a:lnTo>
                    <a:lnTo>
                      <a:pt x="777" y="791"/>
                    </a:lnTo>
                    <a:lnTo>
                      <a:pt x="784" y="788"/>
                    </a:lnTo>
                    <a:lnTo>
                      <a:pt x="793" y="784"/>
                    </a:lnTo>
                    <a:lnTo>
                      <a:pt x="802" y="780"/>
                    </a:lnTo>
                    <a:lnTo>
                      <a:pt x="813" y="775"/>
                    </a:lnTo>
                    <a:lnTo>
                      <a:pt x="821" y="771"/>
                    </a:lnTo>
                    <a:lnTo>
                      <a:pt x="828" y="766"/>
                    </a:lnTo>
                    <a:lnTo>
                      <a:pt x="832" y="764"/>
                    </a:lnTo>
                    <a:lnTo>
                      <a:pt x="835" y="762"/>
                    </a:lnTo>
                    <a:lnTo>
                      <a:pt x="852" y="712"/>
                    </a:lnTo>
                    <a:lnTo>
                      <a:pt x="846" y="671"/>
                    </a:lnTo>
                    <a:lnTo>
                      <a:pt x="852" y="643"/>
                    </a:lnTo>
                    <a:lnTo>
                      <a:pt x="852" y="636"/>
                    </a:lnTo>
                    <a:lnTo>
                      <a:pt x="851" y="619"/>
                    </a:lnTo>
                    <a:lnTo>
                      <a:pt x="850" y="598"/>
                    </a:lnTo>
                    <a:lnTo>
                      <a:pt x="846" y="581"/>
                    </a:lnTo>
                    <a:lnTo>
                      <a:pt x="843" y="559"/>
                    </a:lnTo>
                    <a:lnTo>
                      <a:pt x="842" y="529"/>
                    </a:lnTo>
                    <a:lnTo>
                      <a:pt x="840" y="501"/>
                    </a:lnTo>
                    <a:lnTo>
                      <a:pt x="840" y="490"/>
                    </a:lnTo>
                    <a:lnTo>
                      <a:pt x="817" y="455"/>
                    </a:lnTo>
                    <a:lnTo>
                      <a:pt x="819" y="455"/>
                    </a:lnTo>
                    <a:lnTo>
                      <a:pt x="823" y="455"/>
                    </a:lnTo>
                    <a:lnTo>
                      <a:pt x="830" y="454"/>
                    </a:lnTo>
                    <a:lnTo>
                      <a:pt x="837" y="453"/>
                    </a:lnTo>
                    <a:lnTo>
                      <a:pt x="844" y="450"/>
                    </a:lnTo>
                    <a:lnTo>
                      <a:pt x="851" y="448"/>
                    </a:lnTo>
                    <a:lnTo>
                      <a:pt x="855" y="443"/>
                    </a:lnTo>
                    <a:lnTo>
                      <a:pt x="857" y="438"/>
                    </a:lnTo>
                    <a:lnTo>
                      <a:pt x="858" y="430"/>
                    </a:lnTo>
                    <a:lnTo>
                      <a:pt x="861" y="420"/>
                    </a:lnTo>
                    <a:lnTo>
                      <a:pt x="867" y="410"/>
                    </a:lnTo>
                    <a:lnTo>
                      <a:pt x="873" y="400"/>
                    </a:lnTo>
                    <a:lnTo>
                      <a:pt x="881" y="390"/>
                    </a:lnTo>
                    <a:lnTo>
                      <a:pt x="888" y="382"/>
                    </a:lnTo>
                    <a:lnTo>
                      <a:pt x="896" y="378"/>
                    </a:lnTo>
                    <a:lnTo>
                      <a:pt x="903" y="375"/>
                    </a:lnTo>
                    <a:lnTo>
                      <a:pt x="910" y="374"/>
                    </a:lnTo>
                    <a:lnTo>
                      <a:pt x="919" y="372"/>
                    </a:lnTo>
                    <a:lnTo>
                      <a:pt x="927" y="369"/>
                    </a:lnTo>
                    <a:lnTo>
                      <a:pt x="936" y="363"/>
                    </a:lnTo>
                    <a:lnTo>
                      <a:pt x="945" y="357"/>
                    </a:lnTo>
                    <a:lnTo>
                      <a:pt x="953" y="349"/>
                    </a:lnTo>
                    <a:lnTo>
                      <a:pt x="960" y="340"/>
                    </a:lnTo>
                    <a:lnTo>
                      <a:pt x="966" y="329"/>
                    </a:lnTo>
                    <a:lnTo>
                      <a:pt x="971" y="318"/>
                    </a:lnTo>
                    <a:lnTo>
                      <a:pt x="977" y="308"/>
                    </a:lnTo>
                    <a:lnTo>
                      <a:pt x="985" y="296"/>
                    </a:lnTo>
                    <a:lnTo>
                      <a:pt x="994" y="286"/>
                    </a:lnTo>
                    <a:lnTo>
                      <a:pt x="1000" y="275"/>
                    </a:lnTo>
                    <a:lnTo>
                      <a:pt x="1007" y="266"/>
                    </a:lnTo>
                    <a:lnTo>
                      <a:pt x="1013" y="257"/>
                    </a:lnTo>
                    <a:lnTo>
                      <a:pt x="1017" y="250"/>
                    </a:lnTo>
                    <a:lnTo>
                      <a:pt x="1018" y="245"/>
                    </a:lnTo>
                    <a:lnTo>
                      <a:pt x="1019" y="241"/>
                    </a:lnTo>
                    <a:lnTo>
                      <a:pt x="1020" y="235"/>
                    </a:lnTo>
                    <a:lnTo>
                      <a:pt x="1020" y="229"/>
                    </a:lnTo>
                    <a:lnTo>
                      <a:pt x="1019" y="214"/>
                    </a:lnTo>
                    <a:lnTo>
                      <a:pt x="1014" y="199"/>
                    </a:lnTo>
                    <a:lnTo>
                      <a:pt x="1006" y="188"/>
                    </a:lnTo>
                    <a:lnTo>
                      <a:pt x="994" y="181"/>
                    </a:lnTo>
                    <a:lnTo>
                      <a:pt x="983" y="180"/>
                    </a:lnTo>
                    <a:lnTo>
                      <a:pt x="972" y="179"/>
                    </a:lnTo>
                    <a:lnTo>
                      <a:pt x="961" y="179"/>
                    </a:lnTo>
                    <a:lnTo>
                      <a:pt x="952" y="179"/>
                    </a:lnTo>
                    <a:lnTo>
                      <a:pt x="944" y="180"/>
                    </a:lnTo>
                    <a:lnTo>
                      <a:pt x="937" y="180"/>
                    </a:lnTo>
                    <a:lnTo>
                      <a:pt x="933" y="181"/>
                    </a:lnTo>
                    <a:lnTo>
                      <a:pt x="931" y="181"/>
                    </a:lnTo>
                    <a:lnTo>
                      <a:pt x="929" y="177"/>
                    </a:lnTo>
                    <a:lnTo>
                      <a:pt x="923" y="169"/>
                    </a:lnTo>
                    <a:lnTo>
                      <a:pt x="916" y="155"/>
                    </a:lnTo>
                    <a:lnTo>
                      <a:pt x="914" y="136"/>
                    </a:lnTo>
                    <a:lnTo>
                      <a:pt x="915" y="113"/>
                    </a:lnTo>
                    <a:lnTo>
                      <a:pt x="915" y="91"/>
                    </a:lnTo>
                    <a:lnTo>
                      <a:pt x="912" y="76"/>
                    </a:lnTo>
                    <a:lnTo>
                      <a:pt x="903" y="73"/>
                    </a:lnTo>
                    <a:lnTo>
                      <a:pt x="896" y="74"/>
                    </a:lnTo>
                    <a:lnTo>
                      <a:pt x="887" y="75"/>
                    </a:lnTo>
                    <a:lnTo>
                      <a:pt x="877" y="75"/>
                    </a:lnTo>
                    <a:lnTo>
                      <a:pt x="868" y="75"/>
                    </a:lnTo>
                    <a:lnTo>
                      <a:pt x="860" y="74"/>
                    </a:lnTo>
                    <a:lnTo>
                      <a:pt x="853" y="74"/>
                    </a:lnTo>
                    <a:lnTo>
                      <a:pt x="847" y="73"/>
                    </a:lnTo>
                    <a:lnTo>
                      <a:pt x="846" y="73"/>
                    </a:lnTo>
                    <a:lnTo>
                      <a:pt x="845" y="73"/>
                    </a:lnTo>
                    <a:lnTo>
                      <a:pt x="843" y="74"/>
                    </a:lnTo>
                    <a:lnTo>
                      <a:pt x="839" y="75"/>
                    </a:lnTo>
                    <a:lnTo>
                      <a:pt x="836" y="75"/>
                    </a:lnTo>
                    <a:lnTo>
                      <a:pt x="830" y="76"/>
                    </a:lnTo>
                    <a:lnTo>
                      <a:pt x="824" y="77"/>
                    </a:lnTo>
                    <a:lnTo>
                      <a:pt x="819" y="78"/>
                    </a:lnTo>
                    <a:lnTo>
                      <a:pt x="812" y="78"/>
                    </a:lnTo>
                    <a:lnTo>
                      <a:pt x="805" y="78"/>
                    </a:lnTo>
                    <a:lnTo>
                      <a:pt x="797" y="77"/>
                    </a:lnTo>
                    <a:lnTo>
                      <a:pt x="790" y="76"/>
                    </a:lnTo>
                    <a:lnTo>
                      <a:pt x="782" y="75"/>
                    </a:lnTo>
                    <a:lnTo>
                      <a:pt x="776" y="75"/>
                    </a:lnTo>
                    <a:lnTo>
                      <a:pt x="770" y="74"/>
                    </a:lnTo>
                    <a:lnTo>
                      <a:pt x="767" y="73"/>
                    </a:lnTo>
                    <a:lnTo>
                      <a:pt x="766" y="73"/>
                    </a:lnTo>
                    <a:lnTo>
                      <a:pt x="763" y="71"/>
                    </a:lnTo>
                    <a:lnTo>
                      <a:pt x="756" y="70"/>
                    </a:lnTo>
                    <a:lnTo>
                      <a:pt x="747" y="68"/>
                    </a:lnTo>
                    <a:lnTo>
                      <a:pt x="737" y="68"/>
                    </a:lnTo>
                    <a:lnTo>
                      <a:pt x="730" y="69"/>
                    </a:lnTo>
                    <a:lnTo>
                      <a:pt x="723" y="71"/>
                    </a:lnTo>
                    <a:lnTo>
                      <a:pt x="718" y="77"/>
                    </a:lnTo>
                    <a:lnTo>
                      <a:pt x="715" y="84"/>
                    </a:lnTo>
                    <a:lnTo>
                      <a:pt x="712" y="94"/>
                    </a:lnTo>
                    <a:lnTo>
                      <a:pt x="705" y="104"/>
                    </a:lnTo>
                    <a:lnTo>
                      <a:pt x="697" y="111"/>
                    </a:lnTo>
                    <a:lnTo>
                      <a:pt x="687" y="117"/>
                    </a:lnTo>
                    <a:lnTo>
                      <a:pt x="678" y="122"/>
                    </a:lnTo>
                    <a:lnTo>
                      <a:pt x="668" y="124"/>
                    </a:lnTo>
                    <a:lnTo>
                      <a:pt x="659" y="126"/>
                    </a:lnTo>
                    <a:lnTo>
                      <a:pt x="652" y="124"/>
                    </a:lnTo>
                    <a:lnTo>
                      <a:pt x="645" y="122"/>
                    </a:lnTo>
                    <a:lnTo>
                      <a:pt x="638" y="121"/>
                    </a:lnTo>
                    <a:lnTo>
                      <a:pt x="630" y="120"/>
                    </a:lnTo>
                    <a:lnTo>
                      <a:pt x="623" y="120"/>
                    </a:lnTo>
                    <a:lnTo>
                      <a:pt x="616" y="119"/>
                    </a:lnTo>
                    <a:lnTo>
                      <a:pt x="611" y="119"/>
                    </a:lnTo>
                    <a:lnTo>
                      <a:pt x="608" y="119"/>
                    </a:lnTo>
                    <a:lnTo>
                      <a:pt x="607" y="119"/>
                    </a:lnTo>
                    <a:lnTo>
                      <a:pt x="606" y="117"/>
                    </a:lnTo>
                    <a:lnTo>
                      <a:pt x="603" y="115"/>
                    </a:lnTo>
                    <a:lnTo>
                      <a:pt x="599" y="112"/>
                    </a:lnTo>
                    <a:lnTo>
                      <a:pt x="594" y="107"/>
                    </a:lnTo>
                    <a:lnTo>
                      <a:pt x="587" y="104"/>
                    </a:lnTo>
                    <a:lnTo>
                      <a:pt x="582" y="100"/>
                    </a:lnTo>
                    <a:lnTo>
                      <a:pt x="575" y="97"/>
                    </a:lnTo>
                    <a:lnTo>
                      <a:pt x="568" y="96"/>
                    </a:lnTo>
                    <a:lnTo>
                      <a:pt x="567" y="94"/>
                    </a:lnTo>
                    <a:lnTo>
                      <a:pt x="564" y="94"/>
                    </a:lnTo>
                    <a:lnTo>
                      <a:pt x="563" y="94"/>
                    </a:lnTo>
                    <a:lnTo>
                      <a:pt x="561" y="96"/>
                    </a:lnTo>
                    <a:lnTo>
                      <a:pt x="554" y="98"/>
                    </a:lnTo>
                    <a:lnTo>
                      <a:pt x="547" y="100"/>
                    </a:lnTo>
                    <a:lnTo>
                      <a:pt x="539" y="101"/>
                    </a:lnTo>
                    <a:lnTo>
                      <a:pt x="532" y="104"/>
                    </a:lnTo>
                    <a:lnTo>
                      <a:pt x="525" y="105"/>
                    </a:lnTo>
                    <a:lnTo>
                      <a:pt x="521" y="106"/>
                    </a:lnTo>
                    <a:lnTo>
                      <a:pt x="517" y="107"/>
                    </a:lnTo>
                    <a:lnTo>
                      <a:pt x="516" y="107"/>
                    </a:lnTo>
                    <a:lnTo>
                      <a:pt x="515" y="106"/>
                    </a:lnTo>
                    <a:lnTo>
                      <a:pt x="511" y="103"/>
                    </a:lnTo>
                    <a:lnTo>
                      <a:pt x="506" y="100"/>
                    </a:lnTo>
                    <a:lnTo>
                      <a:pt x="499" y="9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40" name="Freeform 35">
                <a:extLst>
                  <a:ext uri="{FF2B5EF4-FFF2-40B4-BE49-F238E27FC236}">
                    <a16:creationId xmlns:a16="http://schemas.microsoft.com/office/drawing/2014/main" id="{1D41959C-DDCE-43FD-BE6A-28BD2429D6BA}"/>
                  </a:ext>
                </a:extLst>
              </p:cNvPr>
              <p:cNvSpPr>
                <a:spLocks noChangeAspect="1"/>
              </p:cNvSpPr>
              <p:nvPr/>
            </p:nvSpPr>
            <p:spPr bwMode="auto">
              <a:xfrm>
                <a:off x="4971058" y="3996780"/>
                <a:ext cx="366713" cy="296863"/>
              </a:xfrm>
              <a:custGeom>
                <a:avLst/>
                <a:gdLst/>
                <a:ahLst/>
                <a:cxnLst>
                  <a:cxn ang="0">
                    <a:pos x="301" y="174"/>
                  </a:cxn>
                  <a:cxn ang="0">
                    <a:pos x="120" y="289"/>
                  </a:cxn>
                  <a:cxn ang="0">
                    <a:pos x="29" y="434"/>
                  </a:cxn>
                  <a:cxn ang="0">
                    <a:pos x="43" y="590"/>
                  </a:cxn>
                  <a:cxn ang="0">
                    <a:pos x="123" y="647"/>
                  </a:cxn>
                  <a:cxn ang="0">
                    <a:pos x="230" y="673"/>
                  </a:cxn>
                  <a:cxn ang="0">
                    <a:pos x="341" y="662"/>
                  </a:cxn>
                  <a:cxn ang="0">
                    <a:pos x="395" y="756"/>
                  </a:cxn>
                  <a:cxn ang="0">
                    <a:pos x="485" y="895"/>
                  </a:cxn>
                  <a:cxn ang="0">
                    <a:pos x="589" y="910"/>
                  </a:cxn>
                  <a:cxn ang="0">
                    <a:pos x="668" y="1052"/>
                  </a:cxn>
                  <a:cxn ang="0">
                    <a:pos x="885" y="1078"/>
                  </a:cxn>
                  <a:cxn ang="0">
                    <a:pos x="900" y="1176"/>
                  </a:cxn>
                  <a:cxn ang="0">
                    <a:pos x="900" y="1303"/>
                  </a:cxn>
                  <a:cxn ang="0">
                    <a:pos x="992" y="1371"/>
                  </a:cxn>
                  <a:cxn ang="0">
                    <a:pos x="1128" y="1386"/>
                  </a:cxn>
                  <a:cxn ang="0">
                    <a:pos x="1220" y="1303"/>
                  </a:cxn>
                  <a:cxn ang="0">
                    <a:pos x="1304" y="1203"/>
                  </a:cxn>
                  <a:cxn ang="0">
                    <a:pos x="1296" y="1295"/>
                  </a:cxn>
                  <a:cxn ang="0">
                    <a:pos x="1320" y="1426"/>
                  </a:cxn>
                  <a:cxn ang="0">
                    <a:pos x="1366" y="1522"/>
                  </a:cxn>
                  <a:cxn ang="0">
                    <a:pos x="1465" y="1594"/>
                  </a:cxn>
                  <a:cxn ang="0">
                    <a:pos x="1574" y="1641"/>
                  </a:cxn>
                  <a:cxn ang="0">
                    <a:pos x="1659" y="1725"/>
                  </a:cxn>
                  <a:cxn ang="0">
                    <a:pos x="1763" y="1770"/>
                  </a:cxn>
                  <a:cxn ang="0">
                    <a:pos x="1839" y="1743"/>
                  </a:cxn>
                  <a:cxn ang="0">
                    <a:pos x="1907" y="1664"/>
                  </a:cxn>
                  <a:cxn ang="0">
                    <a:pos x="1857" y="1515"/>
                  </a:cxn>
                  <a:cxn ang="0">
                    <a:pos x="1854" y="1376"/>
                  </a:cxn>
                  <a:cxn ang="0">
                    <a:pos x="1923" y="1224"/>
                  </a:cxn>
                  <a:cxn ang="0">
                    <a:pos x="1997" y="1196"/>
                  </a:cxn>
                  <a:cxn ang="0">
                    <a:pos x="2072" y="1122"/>
                  </a:cxn>
                  <a:cxn ang="0">
                    <a:pos x="2161" y="1044"/>
                  </a:cxn>
                  <a:cxn ang="0">
                    <a:pos x="2173" y="948"/>
                  </a:cxn>
                  <a:cxn ang="0">
                    <a:pos x="2077" y="844"/>
                  </a:cxn>
                  <a:cxn ang="0">
                    <a:pos x="2059" y="744"/>
                  </a:cxn>
                  <a:cxn ang="0">
                    <a:pos x="1978" y="665"/>
                  </a:cxn>
                  <a:cxn ang="0">
                    <a:pos x="1852" y="651"/>
                  </a:cxn>
                  <a:cxn ang="0">
                    <a:pos x="1786" y="613"/>
                  </a:cxn>
                  <a:cxn ang="0">
                    <a:pos x="1819" y="491"/>
                  </a:cxn>
                  <a:cxn ang="0">
                    <a:pos x="1862" y="293"/>
                  </a:cxn>
                  <a:cxn ang="0">
                    <a:pos x="1728" y="258"/>
                  </a:cxn>
                  <a:cxn ang="0">
                    <a:pos x="1662" y="169"/>
                  </a:cxn>
                  <a:cxn ang="0">
                    <a:pos x="1530" y="204"/>
                  </a:cxn>
                  <a:cxn ang="0">
                    <a:pos x="1464" y="145"/>
                  </a:cxn>
                  <a:cxn ang="0">
                    <a:pos x="1413" y="13"/>
                  </a:cxn>
                  <a:cxn ang="0">
                    <a:pos x="1318" y="76"/>
                  </a:cxn>
                  <a:cxn ang="0">
                    <a:pos x="1269" y="1"/>
                  </a:cxn>
                  <a:cxn ang="0">
                    <a:pos x="1198" y="65"/>
                  </a:cxn>
                  <a:cxn ang="0">
                    <a:pos x="1107" y="11"/>
                  </a:cxn>
                  <a:cxn ang="0">
                    <a:pos x="1048" y="93"/>
                  </a:cxn>
                  <a:cxn ang="0">
                    <a:pos x="978" y="104"/>
                  </a:cxn>
                  <a:cxn ang="0">
                    <a:pos x="963" y="157"/>
                  </a:cxn>
                  <a:cxn ang="0">
                    <a:pos x="889" y="198"/>
                  </a:cxn>
                  <a:cxn ang="0">
                    <a:pos x="803" y="242"/>
                  </a:cxn>
                  <a:cxn ang="0">
                    <a:pos x="739" y="236"/>
                  </a:cxn>
                  <a:cxn ang="0">
                    <a:pos x="662" y="187"/>
                  </a:cxn>
                  <a:cxn ang="0">
                    <a:pos x="552" y="203"/>
                  </a:cxn>
                  <a:cxn ang="0">
                    <a:pos x="481" y="136"/>
                  </a:cxn>
                </a:cxnLst>
                <a:rect l="0" t="0" r="r" b="b"/>
                <a:pathLst>
                  <a:path w="2193" h="1788">
                    <a:moveTo>
                      <a:pt x="475" y="103"/>
                    </a:moveTo>
                    <a:lnTo>
                      <a:pt x="472" y="104"/>
                    </a:lnTo>
                    <a:lnTo>
                      <a:pt x="465" y="106"/>
                    </a:lnTo>
                    <a:lnTo>
                      <a:pt x="455" y="111"/>
                    </a:lnTo>
                    <a:lnTo>
                      <a:pt x="443" y="115"/>
                    </a:lnTo>
                    <a:lnTo>
                      <a:pt x="428" y="121"/>
                    </a:lnTo>
                    <a:lnTo>
                      <a:pt x="413" y="126"/>
                    </a:lnTo>
                    <a:lnTo>
                      <a:pt x="399" y="130"/>
                    </a:lnTo>
                    <a:lnTo>
                      <a:pt x="385" y="134"/>
                    </a:lnTo>
                    <a:lnTo>
                      <a:pt x="369" y="138"/>
                    </a:lnTo>
                    <a:lnTo>
                      <a:pt x="348" y="148"/>
                    </a:lnTo>
                    <a:lnTo>
                      <a:pt x="325" y="160"/>
                    </a:lnTo>
                    <a:lnTo>
                      <a:pt x="301" y="174"/>
                    </a:lnTo>
                    <a:lnTo>
                      <a:pt x="276" y="189"/>
                    </a:lnTo>
                    <a:lnTo>
                      <a:pt x="255" y="203"/>
                    </a:lnTo>
                    <a:lnTo>
                      <a:pt x="235" y="216"/>
                    </a:lnTo>
                    <a:lnTo>
                      <a:pt x="221" y="224"/>
                    </a:lnTo>
                    <a:lnTo>
                      <a:pt x="214" y="227"/>
                    </a:lnTo>
                    <a:lnTo>
                      <a:pt x="206" y="233"/>
                    </a:lnTo>
                    <a:lnTo>
                      <a:pt x="197" y="239"/>
                    </a:lnTo>
                    <a:lnTo>
                      <a:pt x="187" y="245"/>
                    </a:lnTo>
                    <a:lnTo>
                      <a:pt x="175" y="254"/>
                    </a:lnTo>
                    <a:lnTo>
                      <a:pt x="164" y="262"/>
                    </a:lnTo>
                    <a:lnTo>
                      <a:pt x="150" y="271"/>
                    </a:lnTo>
                    <a:lnTo>
                      <a:pt x="135" y="280"/>
                    </a:lnTo>
                    <a:lnTo>
                      <a:pt x="120" y="289"/>
                    </a:lnTo>
                    <a:lnTo>
                      <a:pt x="105" y="298"/>
                    </a:lnTo>
                    <a:lnTo>
                      <a:pt x="88" y="308"/>
                    </a:lnTo>
                    <a:lnTo>
                      <a:pt x="71" y="317"/>
                    </a:lnTo>
                    <a:lnTo>
                      <a:pt x="54" y="326"/>
                    </a:lnTo>
                    <a:lnTo>
                      <a:pt x="36" y="334"/>
                    </a:lnTo>
                    <a:lnTo>
                      <a:pt x="18" y="341"/>
                    </a:lnTo>
                    <a:lnTo>
                      <a:pt x="0" y="347"/>
                    </a:lnTo>
                    <a:lnTo>
                      <a:pt x="2" y="354"/>
                    </a:lnTo>
                    <a:lnTo>
                      <a:pt x="9" y="371"/>
                    </a:lnTo>
                    <a:lnTo>
                      <a:pt x="15" y="392"/>
                    </a:lnTo>
                    <a:lnTo>
                      <a:pt x="17" y="410"/>
                    </a:lnTo>
                    <a:lnTo>
                      <a:pt x="21" y="424"/>
                    </a:lnTo>
                    <a:lnTo>
                      <a:pt x="29" y="434"/>
                    </a:lnTo>
                    <a:lnTo>
                      <a:pt x="37" y="441"/>
                    </a:lnTo>
                    <a:lnTo>
                      <a:pt x="40" y="444"/>
                    </a:lnTo>
                    <a:lnTo>
                      <a:pt x="43" y="450"/>
                    </a:lnTo>
                    <a:lnTo>
                      <a:pt x="46" y="467"/>
                    </a:lnTo>
                    <a:lnTo>
                      <a:pt x="47" y="484"/>
                    </a:lnTo>
                    <a:lnTo>
                      <a:pt x="40" y="494"/>
                    </a:lnTo>
                    <a:lnTo>
                      <a:pt x="30" y="506"/>
                    </a:lnTo>
                    <a:lnTo>
                      <a:pt x="25" y="528"/>
                    </a:lnTo>
                    <a:lnTo>
                      <a:pt x="25" y="551"/>
                    </a:lnTo>
                    <a:lnTo>
                      <a:pt x="30" y="570"/>
                    </a:lnTo>
                    <a:lnTo>
                      <a:pt x="33" y="577"/>
                    </a:lnTo>
                    <a:lnTo>
                      <a:pt x="38" y="584"/>
                    </a:lnTo>
                    <a:lnTo>
                      <a:pt x="43" y="590"/>
                    </a:lnTo>
                    <a:lnTo>
                      <a:pt x="47" y="594"/>
                    </a:lnTo>
                    <a:lnTo>
                      <a:pt x="52" y="599"/>
                    </a:lnTo>
                    <a:lnTo>
                      <a:pt x="58" y="601"/>
                    </a:lnTo>
                    <a:lnTo>
                      <a:pt x="63" y="603"/>
                    </a:lnTo>
                    <a:lnTo>
                      <a:pt x="70" y="604"/>
                    </a:lnTo>
                    <a:lnTo>
                      <a:pt x="83" y="604"/>
                    </a:lnTo>
                    <a:lnTo>
                      <a:pt x="91" y="604"/>
                    </a:lnTo>
                    <a:lnTo>
                      <a:pt x="96" y="608"/>
                    </a:lnTo>
                    <a:lnTo>
                      <a:pt x="97" y="617"/>
                    </a:lnTo>
                    <a:lnTo>
                      <a:pt x="99" y="628"/>
                    </a:lnTo>
                    <a:lnTo>
                      <a:pt x="105" y="636"/>
                    </a:lnTo>
                    <a:lnTo>
                      <a:pt x="114" y="642"/>
                    </a:lnTo>
                    <a:lnTo>
                      <a:pt x="123" y="647"/>
                    </a:lnTo>
                    <a:lnTo>
                      <a:pt x="130" y="654"/>
                    </a:lnTo>
                    <a:lnTo>
                      <a:pt x="135" y="664"/>
                    </a:lnTo>
                    <a:lnTo>
                      <a:pt x="142" y="674"/>
                    </a:lnTo>
                    <a:lnTo>
                      <a:pt x="154" y="684"/>
                    </a:lnTo>
                    <a:lnTo>
                      <a:pt x="164" y="689"/>
                    </a:lnTo>
                    <a:lnTo>
                      <a:pt x="175" y="692"/>
                    </a:lnTo>
                    <a:lnTo>
                      <a:pt x="188" y="696"/>
                    </a:lnTo>
                    <a:lnTo>
                      <a:pt x="199" y="696"/>
                    </a:lnTo>
                    <a:lnTo>
                      <a:pt x="210" y="696"/>
                    </a:lnTo>
                    <a:lnTo>
                      <a:pt x="219" y="694"/>
                    </a:lnTo>
                    <a:lnTo>
                      <a:pt x="225" y="688"/>
                    </a:lnTo>
                    <a:lnTo>
                      <a:pt x="227" y="681"/>
                    </a:lnTo>
                    <a:lnTo>
                      <a:pt x="230" y="673"/>
                    </a:lnTo>
                    <a:lnTo>
                      <a:pt x="238" y="666"/>
                    </a:lnTo>
                    <a:lnTo>
                      <a:pt x="251" y="660"/>
                    </a:lnTo>
                    <a:lnTo>
                      <a:pt x="266" y="655"/>
                    </a:lnTo>
                    <a:lnTo>
                      <a:pt x="281" y="651"/>
                    </a:lnTo>
                    <a:lnTo>
                      <a:pt x="295" y="647"/>
                    </a:lnTo>
                    <a:lnTo>
                      <a:pt x="306" y="645"/>
                    </a:lnTo>
                    <a:lnTo>
                      <a:pt x="314" y="644"/>
                    </a:lnTo>
                    <a:lnTo>
                      <a:pt x="319" y="644"/>
                    </a:lnTo>
                    <a:lnTo>
                      <a:pt x="324" y="645"/>
                    </a:lnTo>
                    <a:lnTo>
                      <a:pt x="328" y="649"/>
                    </a:lnTo>
                    <a:lnTo>
                      <a:pt x="333" y="652"/>
                    </a:lnTo>
                    <a:lnTo>
                      <a:pt x="337" y="657"/>
                    </a:lnTo>
                    <a:lnTo>
                      <a:pt x="341" y="662"/>
                    </a:lnTo>
                    <a:lnTo>
                      <a:pt x="347" y="667"/>
                    </a:lnTo>
                    <a:lnTo>
                      <a:pt x="351" y="670"/>
                    </a:lnTo>
                    <a:lnTo>
                      <a:pt x="356" y="675"/>
                    </a:lnTo>
                    <a:lnTo>
                      <a:pt x="361" y="680"/>
                    </a:lnTo>
                    <a:lnTo>
                      <a:pt x="366" y="685"/>
                    </a:lnTo>
                    <a:lnTo>
                      <a:pt x="371" y="692"/>
                    </a:lnTo>
                    <a:lnTo>
                      <a:pt x="377" y="698"/>
                    </a:lnTo>
                    <a:lnTo>
                      <a:pt x="382" y="703"/>
                    </a:lnTo>
                    <a:lnTo>
                      <a:pt x="388" y="707"/>
                    </a:lnTo>
                    <a:lnTo>
                      <a:pt x="394" y="711"/>
                    </a:lnTo>
                    <a:lnTo>
                      <a:pt x="401" y="720"/>
                    </a:lnTo>
                    <a:lnTo>
                      <a:pt x="399" y="735"/>
                    </a:lnTo>
                    <a:lnTo>
                      <a:pt x="395" y="756"/>
                    </a:lnTo>
                    <a:lnTo>
                      <a:pt x="397" y="781"/>
                    </a:lnTo>
                    <a:lnTo>
                      <a:pt x="401" y="795"/>
                    </a:lnTo>
                    <a:lnTo>
                      <a:pt x="403" y="810"/>
                    </a:lnTo>
                    <a:lnTo>
                      <a:pt x="405" y="826"/>
                    </a:lnTo>
                    <a:lnTo>
                      <a:pt x="408" y="841"/>
                    </a:lnTo>
                    <a:lnTo>
                      <a:pt x="412" y="855"/>
                    </a:lnTo>
                    <a:lnTo>
                      <a:pt x="419" y="867"/>
                    </a:lnTo>
                    <a:lnTo>
                      <a:pt x="428" y="879"/>
                    </a:lnTo>
                    <a:lnTo>
                      <a:pt x="441" y="888"/>
                    </a:lnTo>
                    <a:lnTo>
                      <a:pt x="455" y="894"/>
                    </a:lnTo>
                    <a:lnTo>
                      <a:pt x="466" y="896"/>
                    </a:lnTo>
                    <a:lnTo>
                      <a:pt x="477" y="896"/>
                    </a:lnTo>
                    <a:lnTo>
                      <a:pt x="485" y="895"/>
                    </a:lnTo>
                    <a:lnTo>
                      <a:pt x="492" y="892"/>
                    </a:lnTo>
                    <a:lnTo>
                      <a:pt x="498" y="888"/>
                    </a:lnTo>
                    <a:lnTo>
                      <a:pt x="502" y="885"/>
                    </a:lnTo>
                    <a:lnTo>
                      <a:pt x="508" y="881"/>
                    </a:lnTo>
                    <a:lnTo>
                      <a:pt x="517" y="878"/>
                    </a:lnTo>
                    <a:lnTo>
                      <a:pt x="526" y="878"/>
                    </a:lnTo>
                    <a:lnTo>
                      <a:pt x="532" y="885"/>
                    </a:lnTo>
                    <a:lnTo>
                      <a:pt x="534" y="899"/>
                    </a:lnTo>
                    <a:lnTo>
                      <a:pt x="538" y="905"/>
                    </a:lnTo>
                    <a:lnTo>
                      <a:pt x="546" y="908"/>
                    </a:lnTo>
                    <a:lnTo>
                      <a:pt x="559" y="909"/>
                    </a:lnTo>
                    <a:lnTo>
                      <a:pt x="574" y="909"/>
                    </a:lnTo>
                    <a:lnTo>
                      <a:pt x="589" y="910"/>
                    </a:lnTo>
                    <a:lnTo>
                      <a:pt x="604" y="913"/>
                    </a:lnTo>
                    <a:lnTo>
                      <a:pt x="616" y="922"/>
                    </a:lnTo>
                    <a:lnTo>
                      <a:pt x="624" y="934"/>
                    </a:lnTo>
                    <a:lnTo>
                      <a:pt x="631" y="968"/>
                    </a:lnTo>
                    <a:lnTo>
                      <a:pt x="630" y="1001"/>
                    </a:lnTo>
                    <a:lnTo>
                      <a:pt x="627" y="1030"/>
                    </a:lnTo>
                    <a:lnTo>
                      <a:pt x="628" y="1051"/>
                    </a:lnTo>
                    <a:lnTo>
                      <a:pt x="631" y="1056"/>
                    </a:lnTo>
                    <a:lnTo>
                      <a:pt x="638" y="1061"/>
                    </a:lnTo>
                    <a:lnTo>
                      <a:pt x="646" y="1062"/>
                    </a:lnTo>
                    <a:lnTo>
                      <a:pt x="654" y="1061"/>
                    </a:lnTo>
                    <a:lnTo>
                      <a:pt x="662" y="1057"/>
                    </a:lnTo>
                    <a:lnTo>
                      <a:pt x="668" y="1052"/>
                    </a:lnTo>
                    <a:lnTo>
                      <a:pt x="673" y="1042"/>
                    </a:lnTo>
                    <a:lnTo>
                      <a:pt x="675" y="1031"/>
                    </a:lnTo>
                    <a:lnTo>
                      <a:pt x="842" y="1031"/>
                    </a:lnTo>
                    <a:lnTo>
                      <a:pt x="842" y="1032"/>
                    </a:lnTo>
                    <a:lnTo>
                      <a:pt x="842" y="1036"/>
                    </a:lnTo>
                    <a:lnTo>
                      <a:pt x="842" y="1040"/>
                    </a:lnTo>
                    <a:lnTo>
                      <a:pt x="844" y="1046"/>
                    </a:lnTo>
                    <a:lnTo>
                      <a:pt x="849" y="1053"/>
                    </a:lnTo>
                    <a:lnTo>
                      <a:pt x="856" y="1060"/>
                    </a:lnTo>
                    <a:lnTo>
                      <a:pt x="867" y="1067"/>
                    </a:lnTo>
                    <a:lnTo>
                      <a:pt x="882" y="1074"/>
                    </a:lnTo>
                    <a:lnTo>
                      <a:pt x="882" y="1075"/>
                    </a:lnTo>
                    <a:lnTo>
                      <a:pt x="885" y="1078"/>
                    </a:lnTo>
                    <a:lnTo>
                      <a:pt x="887" y="1082"/>
                    </a:lnTo>
                    <a:lnTo>
                      <a:pt x="891" y="1086"/>
                    </a:lnTo>
                    <a:lnTo>
                      <a:pt x="898" y="1091"/>
                    </a:lnTo>
                    <a:lnTo>
                      <a:pt x="908" y="1094"/>
                    </a:lnTo>
                    <a:lnTo>
                      <a:pt x="918" y="1097"/>
                    </a:lnTo>
                    <a:lnTo>
                      <a:pt x="932" y="1097"/>
                    </a:lnTo>
                    <a:lnTo>
                      <a:pt x="933" y="1100"/>
                    </a:lnTo>
                    <a:lnTo>
                      <a:pt x="934" y="1107"/>
                    </a:lnTo>
                    <a:lnTo>
                      <a:pt x="932" y="1117"/>
                    </a:lnTo>
                    <a:lnTo>
                      <a:pt x="921" y="1128"/>
                    </a:lnTo>
                    <a:lnTo>
                      <a:pt x="910" y="1140"/>
                    </a:lnTo>
                    <a:lnTo>
                      <a:pt x="903" y="1157"/>
                    </a:lnTo>
                    <a:lnTo>
                      <a:pt x="900" y="1176"/>
                    </a:lnTo>
                    <a:lnTo>
                      <a:pt x="898" y="1197"/>
                    </a:lnTo>
                    <a:lnTo>
                      <a:pt x="900" y="1212"/>
                    </a:lnTo>
                    <a:lnTo>
                      <a:pt x="902" y="1220"/>
                    </a:lnTo>
                    <a:lnTo>
                      <a:pt x="908" y="1224"/>
                    </a:lnTo>
                    <a:lnTo>
                      <a:pt x="918" y="1228"/>
                    </a:lnTo>
                    <a:lnTo>
                      <a:pt x="929" y="1238"/>
                    </a:lnTo>
                    <a:lnTo>
                      <a:pt x="938" y="1256"/>
                    </a:lnTo>
                    <a:lnTo>
                      <a:pt x="938" y="1275"/>
                    </a:lnTo>
                    <a:lnTo>
                      <a:pt x="928" y="1288"/>
                    </a:lnTo>
                    <a:lnTo>
                      <a:pt x="920" y="1291"/>
                    </a:lnTo>
                    <a:lnTo>
                      <a:pt x="913" y="1295"/>
                    </a:lnTo>
                    <a:lnTo>
                      <a:pt x="906" y="1298"/>
                    </a:lnTo>
                    <a:lnTo>
                      <a:pt x="900" y="1303"/>
                    </a:lnTo>
                    <a:lnTo>
                      <a:pt x="895" y="1307"/>
                    </a:lnTo>
                    <a:lnTo>
                      <a:pt x="891" y="1313"/>
                    </a:lnTo>
                    <a:lnTo>
                      <a:pt x="890" y="1320"/>
                    </a:lnTo>
                    <a:lnTo>
                      <a:pt x="891" y="1328"/>
                    </a:lnTo>
                    <a:lnTo>
                      <a:pt x="897" y="1343"/>
                    </a:lnTo>
                    <a:lnTo>
                      <a:pt x="903" y="1353"/>
                    </a:lnTo>
                    <a:lnTo>
                      <a:pt x="911" y="1359"/>
                    </a:lnTo>
                    <a:lnTo>
                      <a:pt x="921" y="1362"/>
                    </a:lnTo>
                    <a:lnTo>
                      <a:pt x="931" y="1362"/>
                    </a:lnTo>
                    <a:lnTo>
                      <a:pt x="943" y="1363"/>
                    </a:lnTo>
                    <a:lnTo>
                      <a:pt x="958" y="1364"/>
                    </a:lnTo>
                    <a:lnTo>
                      <a:pt x="974" y="1366"/>
                    </a:lnTo>
                    <a:lnTo>
                      <a:pt x="992" y="1371"/>
                    </a:lnTo>
                    <a:lnTo>
                      <a:pt x="1007" y="1376"/>
                    </a:lnTo>
                    <a:lnTo>
                      <a:pt x="1019" y="1385"/>
                    </a:lnTo>
                    <a:lnTo>
                      <a:pt x="1027" y="1395"/>
                    </a:lnTo>
                    <a:lnTo>
                      <a:pt x="1031" y="1395"/>
                    </a:lnTo>
                    <a:lnTo>
                      <a:pt x="1040" y="1396"/>
                    </a:lnTo>
                    <a:lnTo>
                      <a:pt x="1053" y="1396"/>
                    </a:lnTo>
                    <a:lnTo>
                      <a:pt x="1068" y="1397"/>
                    </a:lnTo>
                    <a:lnTo>
                      <a:pt x="1083" y="1397"/>
                    </a:lnTo>
                    <a:lnTo>
                      <a:pt x="1098" y="1397"/>
                    </a:lnTo>
                    <a:lnTo>
                      <a:pt x="1109" y="1396"/>
                    </a:lnTo>
                    <a:lnTo>
                      <a:pt x="1117" y="1395"/>
                    </a:lnTo>
                    <a:lnTo>
                      <a:pt x="1122" y="1391"/>
                    </a:lnTo>
                    <a:lnTo>
                      <a:pt x="1128" y="1386"/>
                    </a:lnTo>
                    <a:lnTo>
                      <a:pt x="1132" y="1378"/>
                    </a:lnTo>
                    <a:lnTo>
                      <a:pt x="1138" y="1371"/>
                    </a:lnTo>
                    <a:lnTo>
                      <a:pt x="1145" y="1364"/>
                    </a:lnTo>
                    <a:lnTo>
                      <a:pt x="1152" y="1358"/>
                    </a:lnTo>
                    <a:lnTo>
                      <a:pt x="1161" y="1355"/>
                    </a:lnTo>
                    <a:lnTo>
                      <a:pt x="1171" y="1355"/>
                    </a:lnTo>
                    <a:lnTo>
                      <a:pt x="1182" y="1355"/>
                    </a:lnTo>
                    <a:lnTo>
                      <a:pt x="1192" y="1351"/>
                    </a:lnTo>
                    <a:lnTo>
                      <a:pt x="1200" y="1345"/>
                    </a:lnTo>
                    <a:lnTo>
                      <a:pt x="1207" y="1337"/>
                    </a:lnTo>
                    <a:lnTo>
                      <a:pt x="1213" y="1328"/>
                    </a:lnTo>
                    <a:lnTo>
                      <a:pt x="1217" y="1315"/>
                    </a:lnTo>
                    <a:lnTo>
                      <a:pt x="1220" y="1303"/>
                    </a:lnTo>
                    <a:lnTo>
                      <a:pt x="1221" y="1288"/>
                    </a:lnTo>
                    <a:lnTo>
                      <a:pt x="1222" y="1265"/>
                    </a:lnTo>
                    <a:lnTo>
                      <a:pt x="1227" y="1252"/>
                    </a:lnTo>
                    <a:lnTo>
                      <a:pt x="1236" y="1245"/>
                    </a:lnTo>
                    <a:lnTo>
                      <a:pt x="1249" y="1241"/>
                    </a:lnTo>
                    <a:lnTo>
                      <a:pt x="1259" y="1236"/>
                    </a:lnTo>
                    <a:lnTo>
                      <a:pt x="1262" y="1229"/>
                    </a:lnTo>
                    <a:lnTo>
                      <a:pt x="1265" y="1222"/>
                    </a:lnTo>
                    <a:lnTo>
                      <a:pt x="1272" y="1211"/>
                    </a:lnTo>
                    <a:lnTo>
                      <a:pt x="1277" y="1206"/>
                    </a:lnTo>
                    <a:lnTo>
                      <a:pt x="1285" y="1203"/>
                    </a:lnTo>
                    <a:lnTo>
                      <a:pt x="1295" y="1201"/>
                    </a:lnTo>
                    <a:lnTo>
                      <a:pt x="1304" y="1203"/>
                    </a:lnTo>
                    <a:lnTo>
                      <a:pt x="1312" y="1205"/>
                    </a:lnTo>
                    <a:lnTo>
                      <a:pt x="1318" y="1209"/>
                    </a:lnTo>
                    <a:lnTo>
                      <a:pt x="1321" y="1216"/>
                    </a:lnTo>
                    <a:lnTo>
                      <a:pt x="1321" y="1224"/>
                    </a:lnTo>
                    <a:lnTo>
                      <a:pt x="1318" y="1233"/>
                    </a:lnTo>
                    <a:lnTo>
                      <a:pt x="1312" y="1241"/>
                    </a:lnTo>
                    <a:lnTo>
                      <a:pt x="1306" y="1249"/>
                    </a:lnTo>
                    <a:lnTo>
                      <a:pt x="1299" y="1257"/>
                    </a:lnTo>
                    <a:lnTo>
                      <a:pt x="1295" y="1264"/>
                    </a:lnTo>
                    <a:lnTo>
                      <a:pt x="1290" y="1271"/>
                    </a:lnTo>
                    <a:lnTo>
                      <a:pt x="1289" y="1277"/>
                    </a:lnTo>
                    <a:lnTo>
                      <a:pt x="1291" y="1284"/>
                    </a:lnTo>
                    <a:lnTo>
                      <a:pt x="1296" y="1295"/>
                    </a:lnTo>
                    <a:lnTo>
                      <a:pt x="1296" y="1304"/>
                    </a:lnTo>
                    <a:lnTo>
                      <a:pt x="1291" y="1313"/>
                    </a:lnTo>
                    <a:lnTo>
                      <a:pt x="1284" y="1325"/>
                    </a:lnTo>
                    <a:lnTo>
                      <a:pt x="1278" y="1338"/>
                    </a:lnTo>
                    <a:lnTo>
                      <a:pt x="1276" y="1355"/>
                    </a:lnTo>
                    <a:lnTo>
                      <a:pt x="1280" y="1371"/>
                    </a:lnTo>
                    <a:lnTo>
                      <a:pt x="1291" y="1385"/>
                    </a:lnTo>
                    <a:lnTo>
                      <a:pt x="1299" y="1390"/>
                    </a:lnTo>
                    <a:lnTo>
                      <a:pt x="1306" y="1397"/>
                    </a:lnTo>
                    <a:lnTo>
                      <a:pt x="1312" y="1404"/>
                    </a:lnTo>
                    <a:lnTo>
                      <a:pt x="1316" y="1411"/>
                    </a:lnTo>
                    <a:lnTo>
                      <a:pt x="1319" y="1419"/>
                    </a:lnTo>
                    <a:lnTo>
                      <a:pt x="1320" y="1426"/>
                    </a:lnTo>
                    <a:lnTo>
                      <a:pt x="1318" y="1434"/>
                    </a:lnTo>
                    <a:lnTo>
                      <a:pt x="1314" y="1441"/>
                    </a:lnTo>
                    <a:lnTo>
                      <a:pt x="1308" y="1458"/>
                    </a:lnTo>
                    <a:lnTo>
                      <a:pt x="1308" y="1477"/>
                    </a:lnTo>
                    <a:lnTo>
                      <a:pt x="1311" y="1496"/>
                    </a:lnTo>
                    <a:lnTo>
                      <a:pt x="1312" y="1515"/>
                    </a:lnTo>
                    <a:lnTo>
                      <a:pt x="1314" y="1522"/>
                    </a:lnTo>
                    <a:lnTo>
                      <a:pt x="1319" y="1525"/>
                    </a:lnTo>
                    <a:lnTo>
                      <a:pt x="1326" y="1526"/>
                    </a:lnTo>
                    <a:lnTo>
                      <a:pt x="1335" y="1525"/>
                    </a:lnTo>
                    <a:lnTo>
                      <a:pt x="1344" y="1524"/>
                    </a:lnTo>
                    <a:lnTo>
                      <a:pt x="1356" y="1523"/>
                    </a:lnTo>
                    <a:lnTo>
                      <a:pt x="1366" y="1522"/>
                    </a:lnTo>
                    <a:lnTo>
                      <a:pt x="1375" y="1522"/>
                    </a:lnTo>
                    <a:lnTo>
                      <a:pt x="1383" y="1524"/>
                    </a:lnTo>
                    <a:lnTo>
                      <a:pt x="1391" y="1529"/>
                    </a:lnTo>
                    <a:lnTo>
                      <a:pt x="1398" y="1533"/>
                    </a:lnTo>
                    <a:lnTo>
                      <a:pt x="1405" y="1540"/>
                    </a:lnTo>
                    <a:lnTo>
                      <a:pt x="1413" y="1546"/>
                    </a:lnTo>
                    <a:lnTo>
                      <a:pt x="1421" y="1550"/>
                    </a:lnTo>
                    <a:lnTo>
                      <a:pt x="1429" y="1554"/>
                    </a:lnTo>
                    <a:lnTo>
                      <a:pt x="1439" y="1555"/>
                    </a:lnTo>
                    <a:lnTo>
                      <a:pt x="1452" y="1560"/>
                    </a:lnTo>
                    <a:lnTo>
                      <a:pt x="1457" y="1571"/>
                    </a:lnTo>
                    <a:lnTo>
                      <a:pt x="1459" y="1584"/>
                    </a:lnTo>
                    <a:lnTo>
                      <a:pt x="1465" y="1594"/>
                    </a:lnTo>
                    <a:lnTo>
                      <a:pt x="1474" y="1601"/>
                    </a:lnTo>
                    <a:lnTo>
                      <a:pt x="1480" y="1609"/>
                    </a:lnTo>
                    <a:lnTo>
                      <a:pt x="1483" y="1617"/>
                    </a:lnTo>
                    <a:lnTo>
                      <a:pt x="1485" y="1628"/>
                    </a:lnTo>
                    <a:lnTo>
                      <a:pt x="1487" y="1631"/>
                    </a:lnTo>
                    <a:lnTo>
                      <a:pt x="1495" y="1632"/>
                    </a:lnTo>
                    <a:lnTo>
                      <a:pt x="1505" y="1629"/>
                    </a:lnTo>
                    <a:lnTo>
                      <a:pt x="1518" y="1625"/>
                    </a:lnTo>
                    <a:lnTo>
                      <a:pt x="1532" y="1623"/>
                    </a:lnTo>
                    <a:lnTo>
                      <a:pt x="1546" y="1622"/>
                    </a:lnTo>
                    <a:lnTo>
                      <a:pt x="1558" y="1624"/>
                    </a:lnTo>
                    <a:lnTo>
                      <a:pt x="1569" y="1631"/>
                    </a:lnTo>
                    <a:lnTo>
                      <a:pt x="1574" y="1641"/>
                    </a:lnTo>
                    <a:lnTo>
                      <a:pt x="1577" y="1649"/>
                    </a:lnTo>
                    <a:lnTo>
                      <a:pt x="1576" y="1658"/>
                    </a:lnTo>
                    <a:lnTo>
                      <a:pt x="1574" y="1663"/>
                    </a:lnTo>
                    <a:lnTo>
                      <a:pt x="1574" y="1669"/>
                    </a:lnTo>
                    <a:lnTo>
                      <a:pt x="1577" y="1674"/>
                    </a:lnTo>
                    <a:lnTo>
                      <a:pt x="1585" y="1676"/>
                    </a:lnTo>
                    <a:lnTo>
                      <a:pt x="1599" y="1678"/>
                    </a:lnTo>
                    <a:lnTo>
                      <a:pt x="1615" y="1681"/>
                    </a:lnTo>
                    <a:lnTo>
                      <a:pt x="1629" y="1686"/>
                    </a:lnTo>
                    <a:lnTo>
                      <a:pt x="1639" y="1694"/>
                    </a:lnTo>
                    <a:lnTo>
                      <a:pt x="1648" y="1704"/>
                    </a:lnTo>
                    <a:lnTo>
                      <a:pt x="1654" y="1714"/>
                    </a:lnTo>
                    <a:lnTo>
                      <a:pt x="1659" y="1725"/>
                    </a:lnTo>
                    <a:lnTo>
                      <a:pt x="1661" y="1737"/>
                    </a:lnTo>
                    <a:lnTo>
                      <a:pt x="1662" y="1749"/>
                    </a:lnTo>
                    <a:lnTo>
                      <a:pt x="1662" y="1768"/>
                    </a:lnTo>
                    <a:lnTo>
                      <a:pt x="1665" y="1782"/>
                    </a:lnTo>
                    <a:lnTo>
                      <a:pt x="1675" y="1788"/>
                    </a:lnTo>
                    <a:lnTo>
                      <a:pt x="1692" y="1782"/>
                    </a:lnTo>
                    <a:lnTo>
                      <a:pt x="1703" y="1777"/>
                    </a:lnTo>
                    <a:lnTo>
                      <a:pt x="1716" y="1776"/>
                    </a:lnTo>
                    <a:lnTo>
                      <a:pt x="1729" y="1776"/>
                    </a:lnTo>
                    <a:lnTo>
                      <a:pt x="1740" y="1776"/>
                    </a:lnTo>
                    <a:lnTo>
                      <a:pt x="1751" y="1777"/>
                    </a:lnTo>
                    <a:lnTo>
                      <a:pt x="1759" y="1775"/>
                    </a:lnTo>
                    <a:lnTo>
                      <a:pt x="1763" y="1770"/>
                    </a:lnTo>
                    <a:lnTo>
                      <a:pt x="1766" y="1761"/>
                    </a:lnTo>
                    <a:lnTo>
                      <a:pt x="1767" y="1752"/>
                    </a:lnTo>
                    <a:lnTo>
                      <a:pt x="1768" y="1745"/>
                    </a:lnTo>
                    <a:lnTo>
                      <a:pt x="1771" y="1742"/>
                    </a:lnTo>
                    <a:lnTo>
                      <a:pt x="1776" y="1739"/>
                    </a:lnTo>
                    <a:lnTo>
                      <a:pt x="1782" y="1740"/>
                    </a:lnTo>
                    <a:lnTo>
                      <a:pt x="1790" y="1742"/>
                    </a:lnTo>
                    <a:lnTo>
                      <a:pt x="1799" y="1745"/>
                    </a:lnTo>
                    <a:lnTo>
                      <a:pt x="1809" y="1749"/>
                    </a:lnTo>
                    <a:lnTo>
                      <a:pt x="1820" y="1751"/>
                    </a:lnTo>
                    <a:lnTo>
                      <a:pt x="1828" y="1750"/>
                    </a:lnTo>
                    <a:lnTo>
                      <a:pt x="1834" y="1747"/>
                    </a:lnTo>
                    <a:lnTo>
                      <a:pt x="1839" y="1743"/>
                    </a:lnTo>
                    <a:lnTo>
                      <a:pt x="1845" y="1739"/>
                    </a:lnTo>
                    <a:lnTo>
                      <a:pt x="1850" y="1736"/>
                    </a:lnTo>
                    <a:lnTo>
                      <a:pt x="1856" y="1734"/>
                    </a:lnTo>
                    <a:lnTo>
                      <a:pt x="1862" y="1735"/>
                    </a:lnTo>
                    <a:lnTo>
                      <a:pt x="1869" y="1736"/>
                    </a:lnTo>
                    <a:lnTo>
                      <a:pt x="1877" y="1736"/>
                    </a:lnTo>
                    <a:lnTo>
                      <a:pt x="1884" y="1734"/>
                    </a:lnTo>
                    <a:lnTo>
                      <a:pt x="1890" y="1729"/>
                    </a:lnTo>
                    <a:lnTo>
                      <a:pt x="1895" y="1722"/>
                    </a:lnTo>
                    <a:lnTo>
                      <a:pt x="1899" y="1713"/>
                    </a:lnTo>
                    <a:lnTo>
                      <a:pt x="1902" y="1702"/>
                    </a:lnTo>
                    <a:lnTo>
                      <a:pt x="1903" y="1689"/>
                    </a:lnTo>
                    <a:lnTo>
                      <a:pt x="1907" y="1664"/>
                    </a:lnTo>
                    <a:lnTo>
                      <a:pt x="1918" y="1649"/>
                    </a:lnTo>
                    <a:lnTo>
                      <a:pt x="1923" y="1640"/>
                    </a:lnTo>
                    <a:lnTo>
                      <a:pt x="1919" y="1631"/>
                    </a:lnTo>
                    <a:lnTo>
                      <a:pt x="1913" y="1620"/>
                    </a:lnTo>
                    <a:lnTo>
                      <a:pt x="1912" y="1605"/>
                    </a:lnTo>
                    <a:lnTo>
                      <a:pt x="1909" y="1592"/>
                    </a:lnTo>
                    <a:lnTo>
                      <a:pt x="1892" y="1585"/>
                    </a:lnTo>
                    <a:lnTo>
                      <a:pt x="1882" y="1580"/>
                    </a:lnTo>
                    <a:lnTo>
                      <a:pt x="1874" y="1570"/>
                    </a:lnTo>
                    <a:lnTo>
                      <a:pt x="1869" y="1556"/>
                    </a:lnTo>
                    <a:lnTo>
                      <a:pt x="1865" y="1541"/>
                    </a:lnTo>
                    <a:lnTo>
                      <a:pt x="1861" y="1526"/>
                    </a:lnTo>
                    <a:lnTo>
                      <a:pt x="1857" y="1515"/>
                    </a:lnTo>
                    <a:lnTo>
                      <a:pt x="1851" y="1508"/>
                    </a:lnTo>
                    <a:lnTo>
                      <a:pt x="1843" y="1508"/>
                    </a:lnTo>
                    <a:lnTo>
                      <a:pt x="1828" y="1505"/>
                    </a:lnTo>
                    <a:lnTo>
                      <a:pt x="1824" y="1491"/>
                    </a:lnTo>
                    <a:lnTo>
                      <a:pt x="1828" y="1471"/>
                    </a:lnTo>
                    <a:lnTo>
                      <a:pt x="1836" y="1458"/>
                    </a:lnTo>
                    <a:lnTo>
                      <a:pt x="1839" y="1448"/>
                    </a:lnTo>
                    <a:lnTo>
                      <a:pt x="1835" y="1434"/>
                    </a:lnTo>
                    <a:lnTo>
                      <a:pt x="1830" y="1418"/>
                    </a:lnTo>
                    <a:lnTo>
                      <a:pt x="1832" y="1404"/>
                    </a:lnTo>
                    <a:lnTo>
                      <a:pt x="1839" y="1393"/>
                    </a:lnTo>
                    <a:lnTo>
                      <a:pt x="1846" y="1383"/>
                    </a:lnTo>
                    <a:lnTo>
                      <a:pt x="1854" y="1376"/>
                    </a:lnTo>
                    <a:lnTo>
                      <a:pt x="1866" y="1371"/>
                    </a:lnTo>
                    <a:lnTo>
                      <a:pt x="1875" y="1365"/>
                    </a:lnTo>
                    <a:lnTo>
                      <a:pt x="1879" y="1356"/>
                    </a:lnTo>
                    <a:lnTo>
                      <a:pt x="1877" y="1345"/>
                    </a:lnTo>
                    <a:lnTo>
                      <a:pt x="1876" y="1334"/>
                    </a:lnTo>
                    <a:lnTo>
                      <a:pt x="1880" y="1322"/>
                    </a:lnTo>
                    <a:lnTo>
                      <a:pt x="1890" y="1307"/>
                    </a:lnTo>
                    <a:lnTo>
                      <a:pt x="1899" y="1287"/>
                    </a:lnTo>
                    <a:lnTo>
                      <a:pt x="1903" y="1254"/>
                    </a:lnTo>
                    <a:lnTo>
                      <a:pt x="1904" y="1238"/>
                    </a:lnTo>
                    <a:lnTo>
                      <a:pt x="1909" y="1230"/>
                    </a:lnTo>
                    <a:lnTo>
                      <a:pt x="1915" y="1226"/>
                    </a:lnTo>
                    <a:lnTo>
                      <a:pt x="1923" y="1224"/>
                    </a:lnTo>
                    <a:lnTo>
                      <a:pt x="1932" y="1223"/>
                    </a:lnTo>
                    <a:lnTo>
                      <a:pt x="1940" y="1220"/>
                    </a:lnTo>
                    <a:lnTo>
                      <a:pt x="1945" y="1212"/>
                    </a:lnTo>
                    <a:lnTo>
                      <a:pt x="1949" y="1197"/>
                    </a:lnTo>
                    <a:lnTo>
                      <a:pt x="1951" y="1182"/>
                    </a:lnTo>
                    <a:lnTo>
                      <a:pt x="1957" y="1174"/>
                    </a:lnTo>
                    <a:lnTo>
                      <a:pt x="1964" y="1170"/>
                    </a:lnTo>
                    <a:lnTo>
                      <a:pt x="1971" y="1173"/>
                    </a:lnTo>
                    <a:lnTo>
                      <a:pt x="1979" y="1177"/>
                    </a:lnTo>
                    <a:lnTo>
                      <a:pt x="1986" y="1183"/>
                    </a:lnTo>
                    <a:lnTo>
                      <a:pt x="1993" y="1190"/>
                    </a:lnTo>
                    <a:lnTo>
                      <a:pt x="1996" y="1197"/>
                    </a:lnTo>
                    <a:lnTo>
                      <a:pt x="1997" y="1196"/>
                    </a:lnTo>
                    <a:lnTo>
                      <a:pt x="2001" y="1195"/>
                    </a:lnTo>
                    <a:lnTo>
                      <a:pt x="2005" y="1192"/>
                    </a:lnTo>
                    <a:lnTo>
                      <a:pt x="2012" y="1191"/>
                    </a:lnTo>
                    <a:lnTo>
                      <a:pt x="2019" y="1190"/>
                    </a:lnTo>
                    <a:lnTo>
                      <a:pt x="2027" y="1190"/>
                    </a:lnTo>
                    <a:lnTo>
                      <a:pt x="2035" y="1192"/>
                    </a:lnTo>
                    <a:lnTo>
                      <a:pt x="2043" y="1197"/>
                    </a:lnTo>
                    <a:lnTo>
                      <a:pt x="2055" y="1196"/>
                    </a:lnTo>
                    <a:lnTo>
                      <a:pt x="2063" y="1177"/>
                    </a:lnTo>
                    <a:lnTo>
                      <a:pt x="2067" y="1152"/>
                    </a:lnTo>
                    <a:lnTo>
                      <a:pt x="2070" y="1133"/>
                    </a:lnTo>
                    <a:lnTo>
                      <a:pt x="2071" y="1128"/>
                    </a:lnTo>
                    <a:lnTo>
                      <a:pt x="2072" y="1122"/>
                    </a:lnTo>
                    <a:lnTo>
                      <a:pt x="2074" y="1116"/>
                    </a:lnTo>
                    <a:lnTo>
                      <a:pt x="2077" y="1110"/>
                    </a:lnTo>
                    <a:lnTo>
                      <a:pt x="2081" y="1105"/>
                    </a:lnTo>
                    <a:lnTo>
                      <a:pt x="2087" y="1100"/>
                    </a:lnTo>
                    <a:lnTo>
                      <a:pt x="2095" y="1097"/>
                    </a:lnTo>
                    <a:lnTo>
                      <a:pt x="2107" y="1094"/>
                    </a:lnTo>
                    <a:lnTo>
                      <a:pt x="2125" y="1087"/>
                    </a:lnTo>
                    <a:lnTo>
                      <a:pt x="2132" y="1076"/>
                    </a:lnTo>
                    <a:lnTo>
                      <a:pt x="2135" y="1062"/>
                    </a:lnTo>
                    <a:lnTo>
                      <a:pt x="2140" y="1051"/>
                    </a:lnTo>
                    <a:lnTo>
                      <a:pt x="2145" y="1047"/>
                    </a:lnTo>
                    <a:lnTo>
                      <a:pt x="2153" y="1045"/>
                    </a:lnTo>
                    <a:lnTo>
                      <a:pt x="2161" y="1044"/>
                    </a:lnTo>
                    <a:lnTo>
                      <a:pt x="2170" y="1044"/>
                    </a:lnTo>
                    <a:lnTo>
                      <a:pt x="2179" y="1042"/>
                    </a:lnTo>
                    <a:lnTo>
                      <a:pt x="2186" y="1039"/>
                    </a:lnTo>
                    <a:lnTo>
                      <a:pt x="2191" y="1033"/>
                    </a:lnTo>
                    <a:lnTo>
                      <a:pt x="2193" y="1024"/>
                    </a:lnTo>
                    <a:lnTo>
                      <a:pt x="2192" y="1007"/>
                    </a:lnTo>
                    <a:lnTo>
                      <a:pt x="2187" y="998"/>
                    </a:lnTo>
                    <a:lnTo>
                      <a:pt x="2180" y="993"/>
                    </a:lnTo>
                    <a:lnTo>
                      <a:pt x="2170" y="991"/>
                    </a:lnTo>
                    <a:lnTo>
                      <a:pt x="2162" y="985"/>
                    </a:lnTo>
                    <a:lnTo>
                      <a:pt x="2163" y="975"/>
                    </a:lnTo>
                    <a:lnTo>
                      <a:pt x="2168" y="962"/>
                    </a:lnTo>
                    <a:lnTo>
                      <a:pt x="2173" y="948"/>
                    </a:lnTo>
                    <a:lnTo>
                      <a:pt x="2172" y="934"/>
                    </a:lnTo>
                    <a:lnTo>
                      <a:pt x="2165" y="923"/>
                    </a:lnTo>
                    <a:lnTo>
                      <a:pt x="2157" y="912"/>
                    </a:lnTo>
                    <a:lnTo>
                      <a:pt x="2153" y="904"/>
                    </a:lnTo>
                    <a:lnTo>
                      <a:pt x="2153" y="897"/>
                    </a:lnTo>
                    <a:lnTo>
                      <a:pt x="2152" y="892"/>
                    </a:lnTo>
                    <a:lnTo>
                      <a:pt x="2145" y="885"/>
                    </a:lnTo>
                    <a:lnTo>
                      <a:pt x="2130" y="878"/>
                    </a:lnTo>
                    <a:lnTo>
                      <a:pt x="2119" y="873"/>
                    </a:lnTo>
                    <a:lnTo>
                      <a:pt x="2107" y="867"/>
                    </a:lnTo>
                    <a:lnTo>
                      <a:pt x="2095" y="861"/>
                    </a:lnTo>
                    <a:lnTo>
                      <a:pt x="2085" y="852"/>
                    </a:lnTo>
                    <a:lnTo>
                      <a:pt x="2077" y="844"/>
                    </a:lnTo>
                    <a:lnTo>
                      <a:pt x="2072" y="834"/>
                    </a:lnTo>
                    <a:lnTo>
                      <a:pt x="2072" y="823"/>
                    </a:lnTo>
                    <a:lnTo>
                      <a:pt x="2079" y="811"/>
                    </a:lnTo>
                    <a:lnTo>
                      <a:pt x="2084" y="810"/>
                    </a:lnTo>
                    <a:lnTo>
                      <a:pt x="2095" y="805"/>
                    </a:lnTo>
                    <a:lnTo>
                      <a:pt x="2105" y="797"/>
                    </a:lnTo>
                    <a:lnTo>
                      <a:pt x="2110" y="784"/>
                    </a:lnTo>
                    <a:lnTo>
                      <a:pt x="2108" y="773"/>
                    </a:lnTo>
                    <a:lnTo>
                      <a:pt x="2101" y="766"/>
                    </a:lnTo>
                    <a:lnTo>
                      <a:pt x="2090" y="764"/>
                    </a:lnTo>
                    <a:lnTo>
                      <a:pt x="2077" y="765"/>
                    </a:lnTo>
                    <a:lnTo>
                      <a:pt x="2065" y="759"/>
                    </a:lnTo>
                    <a:lnTo>
                      <a:pt x="2059" y="744"/>
                    </a:lnTo>
                    <a:lnTo>
                      <a:pt x="2054" y="722"/>
                    </a:lnTo>
                    <a:lnTo>
                      <a:pt x="2043" y="700"/>
                    </a:lnTo>
                    <a:lnTo>
                      <a:pt x="2036" y="691"/>
                    </a:lnTo>
                    <a:lnTo>
                      <a:pt x="2029" y="684"/>
                    </a:lnTo>
                    <a:lnTo>
                      <a:pt x="2024" y="680"/>
                    </a:lnTo>
                    <a:lnTo>
                      <a:pt x="2018" y="676"/>
                    </a:lnTo>
                    <a:lnTo>
                      <a:pt x="2012" y="674"/>
                    </a:lnTo>
                    <a:lnTo>
                      <a:pt x="2008" y="673"/>
                    </a:lnTo>
                    <a:lnTo>
                      <a:pt x="2002" y="673"/>
                    </a:lnTo>
                    <a:lnTo>
                      <a:pt x="1996" y="674"/>
                    </a:lnTo>
                    <a:lnTo>
                      <a:pt x="1990" y="674"/>
                    </a:lnTo>
                    <a:lnTo>
                      <a:pt x="1983" y="669"/>
                    </a:lnTo>
                    <a:lnTo>
                      <a:pt x="1978" y="665"/>
                    </a:lnTo>
                    <a:lnTo>
                      <a:pt x="1971" y="658"/>
                    </a:lnTo>
                    <a:lnTo>
                      <a:pt x="1964" y="652"/>
                    </a:lnTo>
                    <a:lnTo>
                      <a:pt x="1956" y="647"/>
                    </a:lnTo>
                    <a:lnTo>
                      <a:pt x="1947" y="646"/>
                    </a:lnTo>
                    <a:lnTo>
                      <a:pt x="1936" y="647"/>
                    </a:lnTo>
                    <a:lnTo>
                      <a:pt x="1925" y="651"/>
                    </a:lnTo>
                    <a:lnTo>
                      <a:pt x="1913" y="654"/>
                    </a:lnTo>
                    <a:lnTo>
                      <a:pt x="1900" y="655"/>
                    </a:lnTo>
                    <a:lnTo>
                      <a:pt x="1889" y="657"/>
                    </a:lnTo>
                    <a:lnTo>
                      <a:pt x="1879" y="657"/>
                    </a:lnTo>
                    <a:lnTo>
                      <a:pt x="1868" y="657"/>
                    </a:lnTo>
                    <a:lnTo>
                      <a:pt x="1859" y="654"/>
                    </a:lnTo>
                    <a:lnTo>
                      <a:pt x="1852" y="651"/>
                    </a:lnTo>
                    <a:lnTo>
                      <a:pt x="1846" y="647"/>
                    </a:lnTo>
                    <a:lnTo>
                      <a:pt x="1839" y="644"/>
                    </a:lnTo>
                    <a:lnTo>
                      <a:pt x="1832" y="641"/>
                    </a:lnTo>
                    <a:lnTo>
                      <a:pt x="1827" y="638"/>
                    </a:lnTo>
                    <a:lnTo>
                      <a:pt x="1821" y="638"/>
                    </a:lnTo>
                    <a:lnTo>
                      <a:pt x="1816" y="638"/>
                    </a:lnTo>
                    <a:lnTo>
                      <a:pt x="1812" y="641"/>
                    </a:lnTo>
                    <a:lnTo>
                      <a:pt x="1809" y="644"/>
                    </a:lnTo>
                    <a:lnTo>
                      <a:pt x="1801" y="651"/>
                    </a:lnTo>
                    <a:lnTo>
                      <a:pt x="1791" y="651"/>
                    </a:lnTo>
                    <a:lnTo>
                      <a:pt x="1784" y="642"/>
                    </a:lnTo>
                    <a:lnTo>
                      <a:pt x="1785" y="624"/>
                    </a:lnTo>
                    <a:lnTo>
                      <a:pt x="1786" y="613"/>
                    </a:lnTo>
                    <a:lnTo>
                      <a:pt x="1783" y="603"/>
                    </a:lnTo>
                    <a:lnTo>
                      <a:pt x="1776" y="591"/>
                    </a:lnTo>
                    <a:lnTo>
                      <a:pt x="1769" y="579"/>
                    </a:lnTo>
                    <a:lnTo>
                      <a:pt x="1763" y="568"/>
                    </a:lnTo>
                    <a:lnTo>
                      <a:pt x="1760" y="555"/>
                    </a:lnTo>
                    <a:lnTo>
                      <a:pt x="1763" y="543"/>
                    </a:lnTo>
                    <a:lnTo>
                      <a:pt x="1773" y="528"/>
                    </a:lnTo>
                    <a:lnTo>
                      <a:pt x="1785" y="515"/>
                    </a:lnTo>
                    <a:lnTo>
                      <a:pt x="1796" y="508"/>
                    </a:lnTo>
                    <a:lnTo>
                      <a:pt x="1805" y="503"/>
                    </a:lnTo>
                    <a:lnTo>
                      <a:pt x="1811" y="500"/>
                    </a:lnTo>
                    <a:lnTo>
                      <a:pt x="1815" y="497"/>
                    </a:lnTo>
                    <a:lnTo>
                      <a:pt x="1819" y="491"/>
                    </a:lnTo>
                    <a:lnTo>
                      <a:pt x="1819" y="482"/>
                    </a:lnTo>
                    <a:lnTo>
                      <a:pt x="1819" y="468"/>
                    </a:lnTo>
                    <a:lnTo>
                      <a:pt x="1820" y="434"/>
                    </a:lnTo>
                    <a:lnTo>
                      <a:pt x="1826" y="403"/>
                    </a:lnTo>
                    <a:lnTo>
                      <a:pt x="1835" y="379"/>
                    </a:lnTo>
                    <a:lnTo>
                      <a:pt x="1845" y="361"/>
                    </a:lnTo>
                    <a:lnTo>
                      <a:pt x="1852" y="346"/>
                    </a:lnTo>
                    <a:lnTo>
                      <a:pt x="1853" y="333"/>
                    </a:lnTo>
                    <a:lnTo>
                      <a:pt x="1854" y="323"/>
                    </a:lnTo>
                    <a:lnTo>
                      <a:pt x="1859" y="313"/>
                    </a:lnTo>
                    <a:lnTo>
                      <a:pt x="1866" y="305"/>
                    </a:lnTo>
                    <a:lnTo>
                      <a:pt x="1868" y="298"/>
                    </a:lnTo>
                    <a:lnTo>
                      <a:pt x="1862" y="293"/>
                    </a:lnTo>
                    <a:lnTo>
                      <a:pt x="1845" y="287"/>
                    </a:lnTo>
                    <a:lnTo>
                      <a:pt x="1835" y="283"/>
                    </a:lnTo>
                    <a:lnTo>
                      <a:pt x="1826" y="279"/>
                    </a:lnTo>
                    <a:lnTo>
                      <a:pt x="1818" y="273"/>
                    </a:lnTo>
                    <a:lnTo>
                      <a:pt x="1811" y="269"/>
                    </a:lnTo>
                    <a:lnTo>
                      <a:pt x="1803" y="263"/>
                    </a:lnTo>
                    <a:lnTo>
                      <a:pt x="1793" y="259"/>
                    </a:lnTo>
                    <a:lnTo>
                      <a:pt x="1784" y="257"/>
                    </a:lnTo>
                    <a:lnTo>
                      <a:pt x="1773" y="257"/>
                    </a:lnTo>
                    <a:lnTo>
                      <a:pt x="1760" y="258"/>
                    </a:lnTo>
                    <a:lnTo>
                      <a:pt x="1748" y="259"/>
                    </a:lnTo>
                    <a:lnTo>
                      <a:pt x="1738" y="259"/>
                    </a:lnTo>
                    <a:lnTo>
                      <a:pt x="1728" y="258"/>
                    </a:lnTo>
                    <a:lnTo>
                      <a:pt x="1720" y="256"/>
                    </a:lnTo>
                    <a:lnTo>
                      <a:pt x="1713" y="251"/>
                    </a:lnTo>
                    <a:lnTo>
                      <a:pt x="1708" y="243"/>
                    </a:lnTo>
                    <a:lnTo>
                      <a:pt x="1706" y="234"/>
                    </a:lnTo>
                    <a:lnTo>
                      <a:pt x="1702" y="214"/>
                    </a:lnTo>
                    <a:lnTo>
                      <a:pt x="1698" y="199"/>
                    </a:lnTo>
                    <a:lnTo>
                      <a:pt x="1692" y="188"/>
                    </a:lnTo>
                    <a:lnTo>
                      <a:pt x="1685" y="180"/>
                    </a:lnTo>
                    <a:lnTo>
                      <a:pt x="1682" y="176"/>
                    </a:lnTo>
                    <a:lnTo>
                      <a:pt x="1678" y="174"/>
                    </a:lnTo>
                    <a:lnTo>
                      <a:pt x="1674" y="172"/>
                    </a:lnTo>
                    <a:lnTo>
                      <a:pt x="1669" y="171"/>
                    </a:lnTo>
                    <a:lnTo>
                      <a:pt x="1662" y="169"/>
                    </a:lnTo>
                    <a:lnTo>
                      <a:pt x="1656" y="171"/>
                    </a:lnTo>
                    <a:lnTo>
                      <a:pt x="1651" y="174"/>
                    </a:lnTo>
                    <a:lnTo>
                      <a:pt x="1646" y="180"/>
                    </a:lnTo>
                    <a:lnTo>
                      <a:pt x="1639" y="186"/>
                    </a:lnTo>
                    <a:lnTo>
                      <a:pt x="1629" y="191"/>
                    </a:lnTo>
                    <a:lnTo>
                      <a:pt x="1614" y="196"/>
                    </a:lnTo>
                    <a:lnTo>
                      <a:pt x="1599" y="199"/>
                    </a:lnTo>
                    <a:lnTo>
                      <a:pt x="1583" y="203"/>
                    </a:lnTo>
                    <a:lnTo>
                      <a:pt x="1568" y="205"/>
                    </a:lnTo>
                    <a:lnTo>
                      <a:pt x="1556" y="206"/>
                    </a:lnTo>
                    <a:lnTo>
                      <a:pt x="1548" y="206"/>
                    </a:lnTo>
                    <a:lnTo>
                      <a:pt x="1538" y="206"/>
                    </a:lnTo>
                    <a:lnTo>
                      <a:pt x="1530" y="204"/>
                    </a:lnTo>
                    <a:lnTo>
                      <a:pt x="1524" y="197"/>
                    </a:lnTo>
                    <a:lnTo>
                      <a:pt x="1525" y="180"/>
                    </a:lnTo>
                    <a:lnTo>
                      <a:pt x="1526" y="171"/>
                    </a:lnTo>
                    <a:lnTo>
                      <a:pt x="1526" y="163"/>
                    </a:lnTo>
                    <a:lnTo>
                      <a:pt x="1523" y="158"/>
                    </a:lnTo>
                    <a:lnTo>
                      <a:pt x="1519" y="156"/>
                    </a:lnTo>
                    <a:lnTo>
                      <a:pt x="1513" y="153"/>
                    </a:lnTo>
                    <a:lnTo>
                      <a:pt x="1507" y="153"/>
                    </a:lnTo>
                    <a:lnTo>
                      <a:pt x="1500" y="153"/>
                    </a:lnTo>
                    <a:lnTo>
                      <a:pt x="1492" y="153"/>
                    </a:lnTo>
                    <a:lnTo>
                      <a:pt x="1479" y="153"/>
                    </a:lnTo>
                    <a:lnTo>
                      <a:pt x="1470" y="151"/>
                    </a:lnTo>
                    <a:lnTo>
                      <a:pt x="1464" y="145"/>
                    </a:lnTo>
                    <a:lnTo>
                      <a:pt x="1462" y="134"/>
                    </a:lnTo>
                    <a:lnTo>
                      <a:pt x="1460" y="127"/>
                    </a:lnTo>
                    <a:lnTo>
                      <a:pt x="1456" y="120"/>
                    </a:lnTo>
                    <a:lnTo>
                      <a:pt x="1450" y="114"/>
                    </a:lnTo>
                    <a:lnTo>
                      <a:pt x="1444" y="107"/>
                    </a:lnTo>
                    <a:lnTo>
                      <a:pt x="1439" y="100"/>
                    </a:lnTo>
                    <a:lnTo>
                      <a:pt x="1434" y="92"/>
                    </a:lnTo>
                    <a:lnTo>
                      <a:pt x="1431" y="82"/>
                    </a:lnTo>
                    <a:lnTo>
                      <a:pt x="1432" y="69"/>
                    </a:lnTo>
                    <a:lnTo>
                      <a:pt x="1433" y="50"/>
                    </a:lnTo>
                    <a:lnTo>
                      <a:pt x="1429" y="34"/>
                    </a:lnTo>
                    <a:lnTo>
                      <a:pt x="1422" y="21"/>
                    </a:lnTo>
                    <a:lnTo>
                      <a:pt x="1413" y="13"/>
                    </a:lnTo>
                    <a:lnTo>
                      <a:pt x="1410" y="12"/>
                    </a:lnTo>
                    <a:lnTo>
                      <a:pt x="1406" y="11"/>
                    </a:lnTo>
                    <a:lnTo>
                      <a:pt x="1402" y="12"/>
                    </a:lnTo>
                    <a:lnTo>
                      <a:pt x="1398" y="13"/>
                    </a:lnTo>
                    <a:lnTo>
                      <a:pt x="1393" y="19"/>
                    </a:lnTo>
                    <a:lnTo>
                      <a:pt x="1387" y="27"/>
                    </a:lnTo>
                    <a:lnTo>
                      <a:pt x="1382" y="37"/>
                    </a:lnTo>
                    <a:lnTo>
                      <a:pt x="1378" y="49"/>
                    </a:lnTo>
                    <a:lnTo>
                      <a:pt x="1372" y="59"/>
                    </a:lnTo>
                    <a:lnTo>
                      <a:pt x="1363" y="68"/>
                    </a:lnTo>
                    <a:lnTo>
                      <a:pt x="1351" y="74"/>
                    </a:lnTo>
                    <a:lnTo>
                      <a:pt x="1335" y="76"/>
                    </a:lnTo>
                    <a:lnTo>
                      <a:pt x="1318" y="76"/>
                    </a:lnTo>
                    <a:lnTo>
                      <a:pt x="1304" y="77"/>
                    </a:lnTo>
                    <a:lnTo>
                      <a:pt x="1293" y="77"/>
                    </a:lnTo>
                    <a:lnTo>
                      <a:pt x="1285" y="77"/>
                    </a:lnTo>
                    <a:lnTo>
                      <a:pt x="1281" y="77"/>
                    </a:lnTo>
                    <a:lnTo>
                      <a:pt x="1280" y="75"/>
                    </a:lnTo>
                    <a:lnTo>
                      <a:pt x="1281" y="72"/>
                    </a:lnTo>
                    <a:lnTo>
                      <a:pt x="1284" y="67"/>
                    </a:lnTo>
                    <a:lnTo>
                      <a:pt x="1292" y="53"/>
                    </a:lnTo>
                    <a:lnTo>
                      <a:pt x="1295" y="38"/>
                    </a:lnTo>
                    <a:lnTo>
                      <a:pt x="1290" y="23"/>
                    </a:lnTo>
                    <a:lnTo>
                      <a:pt x="1281" y="9"/>
                    </a:lnTo>
                    <a:lnTo>
                      <a:pt x="1275" y="5"/>
                    </a:lnTo>
                    <a:lnTo>
                      <a:pt x="1269" y="1"/>
                    </a:lnTo>
                    <a:lnTo>
                      <a:pt x="1262" y="0"/>
                    </a:lnTo>
                    <a:lnTo>
                      <a:pt x="1257" y="0"/>
                    </a:lnTo>
                    <a:lnTo>
                      <a:pt x="1250" y="1"/>
                    </a:lnTo>
                    <a:lnTo>
                      <a:pt x="1243" y="2"/>
                    </a:lnTo>
                    <a:lnTo>
                      <a:pt x="1237" y="6"/>
                    </a:lnTo>
                    <a:lnTo>
                      <a:pt x="1231" y="9"/>
                    </a:lnTo>
                    <a:lnTo>
                      <a:pt x="1223" y="20"/>
                    </a:lnTo>
                    <a:lnTo>
                      <a:pt x="1219" y="35"/>
                    </a:lnTo>
                    <a:lnTo>
                      <a:pt x="1216" y="50"/>
                    </a:lnTo>
                    <a:lnTo>
                      <a:pt x="1215" y="60"/>
                    </a:lnTo>
                    <a:lnTo>
                      <a:pt x="1212" y="62"/>
                    </a:lnTo>
                    <a:lnTo>
                      <a:pt x="1206" y="65"/>
                    </a:lnTo>
                    <a:lnTo>
                      <a:pt x="1198" y="65"/>
                    </a:lnTo>
                    <a:lnTo>
                      <a:pt x="1187" y="65"/>
                    </a:lnTo>
                    <a:lnTo>
                      <a:pt x="1177" y="63"/>
                    </a:lnTo>
                    <a:lnTo>
                      <a:pt x="1167" y="62"/>
                    </a:lnTo>
                    <a:lnTo>
                      <a:pt x="1156" y="61"/>
                    </a:lnTo>
                    <a:lnTo>
                      <a:pt x="1148" y="60"/>
                    </a:lnTo>
                    <a:lnTo>
                      <a:pt x="1138" y="54"/>
                    </a:lnTo>
                    <a:lnTo>
                      <a:pt x="1135" y="45"/>
                    </a:lnTo>
                    <a:lnTo>
                      <a:pt x="1136" y="32"/>
                    </a:lnTo>
                    <a:lnTo>
                      <a:pt x="1135" y="20"/>
                    </a:lnTo>
                    <a:lnTo>
                      <a:pt x="1132" y="15"/>
                    </a:lnTo>
                    <a:lnTo>
                      <a:pt x="1125" y="13"/>
                    </a:lnTo>
                    <a:lnTo>
                      <a:pt x="1117" y="11"/>
                    </a:lnTo>
                    <a:lnTo>
                      <a:pt x="1107" y="11"/>
                    </a:lnTo>
                    <a:lnTo>
                      <a:pt x="1099" y="11"/>
                    </a:lnTo>
                    <a:lnTo>
                      <a:pt x="1091" y="12"/>
                    </a:lnTo>
                    <a:lnTo>
                      <a:pt x="1082" y="13"/>
                    </a:lnTo>
                    <a:lnTo>
                      <a:pt x="1073" y="15"/>
                    </a:lnTo>
                    <a:lnTo>
                      <a:pt x="1067" y="17"/>
                    </a:lnTo>
                    <a:lnTo>
                      <a:pt x="1060" y="20"/>
                    </a:lnTo>
                    <a:lnTo>
                      <a:pt x="1054" y="23"/>
                    </a:lnTo>
                    <a:lnTo>
                      <a:pt x="1050" y="27"/>
                    </a:lnTo>
                    <a:lnTo>
                      <a:pt x="1041" y="38"/>
                    </a:lnTo>
                    <a:lnTo>
                      <a:pt x="1035" y="50"/>
                    </a:lnTo>
                    <a:lnTo>
                      <a:pt x="1035" y="62"/>
                    </a:lnTo>
                    <a:lnTo>
                      <a:pt x="1041" y="76"/>
                    </a:lnTo>
                    <a:lnTo>
                      <a:pt x="1048" y="93"/>
                    </a:lnTo>
                    <a:lnTo>
                      <a:pt x="1048" y="110"/>
                    </a:lnTo>
                    <a:lnTo>
                      <a:pt x="1044" y="122"/>
                    </a:lnTo>
                    <a:lnTo>
                      <a:pt x="1034" y="123"/>
                    </a:lnTo>
                    <a:lnTo>
                      <a:pt x="1029" y="120"/>
                    </a:lnTo>
                    <a:lnTo>
                      <a:pt x="1024" y="116"/>
                    </a:lnTo>
                    <a:lnTo>
                      <a:pt x="1020" y="113"/>
                    </a:lnTo>
                    <a:lnTo>
                      <a:pt x="1016" y="110"/>
                    </a:lnTo>
                    <a:lnTo>
                      <a:pt x="1012" y="106"/>
                    </a:lnTo>
                    <a:lnTo>
                      <a:pt x="1008" y="103"/>
                    </a:lnTo>
                    <a:lnTo>
                      <a:pt x="1002" y="102"/>
                    </a:lnTo>
                    <a:lnTo>
                      <a:pt x="994" y="100"/>
                    </a:lnTo>
                    <a:lnTo>
                      <a:pt x="986" y="102"/>
                    </a:lnTo>
                    <a:lnTo>
                      <a:pt x="978" y="104"/>
                    </a:lnTo>
                    <a:lnTo>
                      <a:pt x="971" y="107"/>
                    </a:lnTo>
                    <a:lnTo>
                      <a:pt x="966" y="112"/>
                    </a:lnTo>
                    <a:lnTo>
                      <a:pt x="963" y="118"/>
                    </a:lnTo>
                    <a:lnTo>
                      <a:pt x="964" y="122"/>
                    </a:lnTo>
                    <a:lnTo>
                      <a:pt x="967" y="128"/>
                    </a:lnTo>
                    <a:lnTo>
                      <a:pt x="974" y="134"/>
                    </a:lnTo>
                    <a:lnTo>
                      <a:pt x="982" y="140"/>
                    </a:lnTo>
                    <a:lnTo>
                      <a:pt x="985" y="145"/>
                    </a:lnTo>
                    <a:lnTo>
                      <a:pt x="985" y="151"/>
                    </a:lnTo>
                    <a:lnTo>
                      <a:pt x="982" y="157"/>
                    </a:lnTo>
                    <a:lnTo>
                      <a:pt x="977" y="160"/>
                    </a:lnTo>
                    <a:lnTo>
                      <a:pt x="970" y="160"/>
                    </a:lnTo>
                    <a:lnTo>
                      <a:pt x="963" y="157"/>
                    </a:lnTo>
                    <a:lnTo>
                      <a:pt x="955" y="150"/>
                    </a:lnTo>
                    <a:lnTo>
                      <a:pt x="948" y="143"/>
                    </a:lnTo>
                    <a:lnTo>
                      <a:pt x="942" y="140"/>
                    </a:lnTo>
                    <a:lnTo>
                      <a:pt x="936" y="142"/>
                    </a:lnTo>
                    <a:lnTo>
                      <a:pt x="931" y="145"/>
                    </a:lnTo>
                    <a:lnTo>
                      <a:pt x="926" y="151"/>
                    </a:lnTo>
                    <a:lnTo>
                      <a:pt x="921" y="159"/>
                    </a:lnTo>
                    <a:lnTo>
                      <a:pt x="917" y="166"/>
                    </a:lnTo>
                    <a:lnTo>
                      <a:pt x="912" y="173"/>
                    </a:lnTo>
                    <a:lnTo>
                      <a:pt x="906" y="180"/>
                    </a:lnTo>
                    <a:lnTo>
                      <a:pt x="902" y="186"/>
                    </a:lnTo>
                    <a:lnTo>
                      <a:pt x="896" y="192"/>
                    </a:lnTo>
                    <a:lnTo>
                      <a:pt x="889" y="198"/>
                    </a:lnTo>
                    <a:lnTo>
                      <a:pt x="883" y="203"/>
                    </a:lnTo>
                    <a:lnTo>
                      <a:pt x="877" y="206"/>
                    </a:lnTo>
                    <a:lnTo>
                      <a:pt x="870" y="209"/>
                    </a:lnTo>
                    <a:lnTo>
                      <a:pt x="862" y="210"/>
                    </a:lnTo>
                    <a:lnTo>
                      <a:pt x="855" y="211"/>
                    </a:lnTo>
                    <a:lnTo>
                      <a:pt x="847" y="212"/>
                    </a:lnTo>
                    <a:lnTo>
                      <a:pt x="840" y="214"/>
                    </a:lnTo>
                    <a:lnTo>
                      <a:pt x="833" y="218"/>
                    </a:lnTo>
                    <a:lnTo>
                      <a:pt x="826" y="222"/>
                    </a:lnTo>
                    <a:lnTo>
                      <a:pt x="819" y="227"/>
                    </a:lnTo>
                    <a:lnTo>
                      <a:pt x="813" y="232"/>
                    </a:lnTo>
                    <a:lnTo>
                      <a:pt x="809" y="236"/>
                    </a:lnTo>
                    <a:lnTo>
                      <a:pt x="803" y="242"/>
                    </a:lnTo>
                    <a:lnTo>
                      <a:pt x="796" y="248"/>
                    </a:lnTo>
                    <a:lnTo>
                      <a:pt x="789" y="252"/>
                    </a:lnTo>
                    <a:lnTo>
                      <a:pt x="782" y="257"/>
                    </a:lnTo>
                    <a:lnTo>
                      <a:pt x="775" y="259"/>
                    </a:lnTo>
                    <a:lnTo>
                      <a:pt x="769" y="259"/>
                    </a:lnTo>
                    <a:lnTo>
                      <a:pt x="766" y="257"/>
                    </a:lnTo>
                    <a:lnTo>
                      <a:pt x="765" y="250"/>
                    </a:lnTo>
                    <a:lnTo>
                      <a:pt x="764" y="243"/>
                    </a:lnTo>
                    <a:lnTo>
                      <a:pt x="761" y="239"/>
                    </a:lnTo>
                    <a:lnTo>
                      <a:pt x="757" y="236"/>
                    </a:lnTo>
                    <a:lnTo>
                      <a:pt x="752" y="235"/>
                    </a:lnTo>
                    <a:lnTo>
                      <a:pt x="745" y="235"/>
                    </a:lnTo>
                    <a:lnTo>
                      <a:pt x="739" y="236"/>
                    </a:lnTo>
                    <a:lnTo>
                      <a:pt x="734" y="239"/>
                    </a:lnTo>
                    <a:lnTo>
                      <a:pt x="728" y="240"/>
                    </a:lnTo>
                    <a:lnTo>
                      <a:pt x="720" y="242"/>
                    </a:lnTo>
                    <a:lnTo>
                      <a:pt x="715" y="242"/>
                    </a:lnTo>
                    <a:lnTo>
                      <a:pt x="711" y="236"/>
                    </a:lnTo>
                    <a:lnTo>
                      <a:pt x="708" y="224"/>
                    </a:lnTo>
                    <a:lnTo>
                      <a:pt x="706" y="216"/>
                    </a:lnTo>
                    <a:lnTo>
                      <a:pt x="701" y="209"/>
                    </a:lnTo>
                    <a:lnTo>
                      <a:pt x="696" y="204"/>
                    </a:lnTo>
                    <a:lnTo>
                      <a:pt x="689" y="198"/>
                    </a:lnTo>
                    <a:lnTo>
                      <a:pt x="681" y="195"/>
                    </a:lnTo>
                    <a:lnTo>
                      <a:pt x="671" y="190"/>
                    </a:lnTo>
                    <a:lnTo>
                      <a:pt x="662" y="187"/>
                    </a:lnTo>
                    <a:lnTo>
                      <a:pt x="652" y="183"/>
                    </a:lnTo>
                    <a:lnTo>
                      <a:pt x="642" y="180"/>
                    </a:lnTo>
                    <a:lnTo>
                      <a:pt x="630" y="176"/>
                    </a:lnTo>
                    <a:lnTo>
                      <a:pt x="620" y="173"/>
                    </a:lnTo>
                    <a:lnTo>
                      <a:pt x="608" y="171"/>
                    </a:lnTo>
                    <a:lnTo>
                      <a:pt x="598" y="171"/>
                    </a:lnTo>
                    <a:lnTo>
                      <a:pt x="589" y="171"/>
                    </a:lnTo>
                    <a:lnTo>
                      <a:pt x="579" y="173"/>
                    </a:lnTo>
                    <a:lnTo>
                      <a:pt x="571" y="176"/>
                    </a:lnTo>
                    <a:lnTo>
                      <a:pt x="564" y="182"/>
                    </a:lnTo>
                    <a:lnTo>
                      <a:pt x="560" y="189"/>
                    </a:lnTo>
                    <a:lnTo>
                      <a:pt x="556" y="196"/>
                    </a:lnTo>
                    <a:lnTo>
                      <a:pt x="552" y="203"/>
                    </a:lnTo>
                    <a:lnTo>
                      <a:pt x="548" y="209"/>
                    </a:lnTo>
                    <a:lnTo>
                      <a:pt x="542" y="213"/>
                    </a:lnTo>
                    <a:lnTo>
                      <a:pt x="537" y="217"/>
                    </a:lnTo>
                    <a:lnTo>
                      <a:pt x="528" y="217"/>
                    </a:lnTo>
                    <a:lnTo>
                      <a:pt x="517" y="214"/>
                    </a:lnTo>
                    <a:lnTo>
                      <a:pt x="508" y="211"/>
                    </a:lnTo>
                    <a:lnTo>
                      <a:pt x="499" y="205"/>
                    </a:lnTo>
                    <a:lnTo>
                      <a:pt x="492" y="198"/>
                    </a:lnTo>
                    <a:lnTo>
                      <a:pt x="485" y="189"/>
                    </a:lnTo>
                    <a:lnTo>
                      <a:pt x="480" y="180"/>
                    </a:lnTo>
                    <a:lnTo>
                      <a:pt x="478" y="168"/>
                    </a:lnTo>
                    <a:lnTo>
                      <a:pt x="478" y="157"/>
                    </a:lnTo>
                    <a:lnTo>
                      <a:pt x="481" y="136"/>
                    </a:lnTo>
                    <a:lnTo>
                      <a:pt x="484" y="122"/>
                    </a:lnTo>
                    <a:lnTo>
                      <a:pt x="483" y="112"/>
                    </a:lnTo>
                    <a:lnTo>
                      <a:pt x="475" y="103"/>
                    </a:lnTo>
                    <a:close/>
                  </a:path>
                </a:pathLst>
              </a:custGeom>
              <a:solidFill>
                <a:srgbClr val="FFC00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grpSp>
            <p:nvGrpSpPr>
              <p:cNvPr id="41" name="Group 36">
                <a:extLst>
                  <a:ext uri="{FF2B5EF4-FFF2-40B4-BE49-F238E27FC236}">
                    <a16:creationId xmlns:a16="http://schemas.microsoft.com/office/drawing/2014/main" id="{63C70894-E5DA-47FF-B6FC-3A5769339A40}"/>
                  </a:ext>
                </a:extLst>
              </p:cNvPr>
              <p:cNvGrpSpPr>
                <a:grpSpLocks noChangeAspect="1"/>
              </p:cNvGrpSpPr>
              <p:nvPr/>
            </p:nvGrpSpPr>
            <p:grpSpPr bwMode="auto">
              <a:xfrm>
                <a:off x="5036145" y="3672930"/>
                <a:ext cx="381000" cy="436563"/>
                <a:chOff x="3068" y="1587"/>
                <a:chExt cx="916" cy="1045"/>
              </a:xfrm>
            </p:grpSpPr>
            <p:sp>
              <p:nvSpPr>
                <p:cNvPr id="183" name="Freeform 37">
                  <a:extLst>
                    <a:ext uri="{FF2B5EF4-FFF2-40B4-BE49-F238E27FC236}">
                      <a16:creationId xmlns:a16="http://schemas.microsoft.com/office/drawing/2014/main" id="{136C7F57-BB05-4275-886B-9A8DB7AC3601}"/>
                    </a:ext>
                  </a:extLst>
                </p:cNvPr>
                <p:cNvSpPr>
                  <a:spLocks noChangeAspect="1"/>
                </p:cNvSpPr>
                <p:nvPr/>
              </p:nvSpPr>
              <p:spPr bwMode="auto">
                <a:xfrm>
                  <a:off x="3532" y="2073"/>
                  <a:ext cx="1" cy="3"/>
                </a:xfrm>
                <a:custGeom>
                  <a:avLst/>
                  <a:gdLst/>
                  <a:ahLst/>
                  <a:cxnLst>
                    <a:cxn ang="0">
                      <a:pos x="2" y="0"/>
                    </a:cxn>
                    <a:cxn ang="0">
                      <a:pos x="1" y="2"/>
                    </a:cxn>
                    <a:cxn ang="0">
                      <a:pos x="1" y="4"/>
                    </a:cxn>
                    <a:cxn ang="0">
                      <a:pos x="0" y="5"/>
                    </a:cxn>
                    <a:cxn ang="0">
                      <a:pos x="0" y="6"/>
                    </a:cxn>
                    <a:cxn ang="0">
                      <a:pos x="1" y="5"/>
                    </a:cxn>
                    <a:cxn ang="0">
                      <a:pos x="1" y="4"/>
                    </a:cxn>
                    <a:cxn ang="0">
                      <a:pos x="1" y="2"/>
                    </a:cxn>
                    <a:cxn ang="0">
                      <a:pos x="2" y="0"/>
                    </a:cxn>
                  </a:cxnLst>
                  <a:rect l="0" t="0" r="r" b="b"/>
                  <a:pathLst>
                    <a:path w="2" h="6">
                      <a:moveTo>
                        <a:pt x="2" y="0"/>
                      </a:moveTo>
                      <a:lnTo>
                        <a:pt x="1" y="2"/>
                      </a:lnTo>
                      <a:lnTo>
                        <a:pt x="1" y="4"/>
                      </a:lnTo>
                      <a:lnTo>
                        <a:pt x="0" y="5"/>
                      </a:lnTo>
                      <a:lnTo>
                        <a:pt x="0" y="6"/>
                      </a:lnTo>
                      <a:lnTo>
                        <a:pt x="1" y="5"/>
                      </a:lnTo>
                      <a:lnTo>
                        <a:pt x="1" y="4"/>
                      </a:lnTo>
                      <a:lnTo>
                        <a:pt x="1" y="2"/>
                      </a:lnTo>
                      <a:lnTo>
                        <a:pt x="2"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84" name="Freeform 38">
                  <a:extLst>
                    <a:ext uri="{FF2B5EF4-FFF2-40B4-BE49-F238E27FC236}">
                      <a16:creationId xmlns:a16="http://schemas.microsoft.com/office/drawing/2014/main" id="{1548DEF3-DA8B-4DF1-ADC4-3F0CFC5B9715}"/>
                    </a:ext>
                  </a:extLst>
                </p:cNvPr>
                <p:cNvSpPr>
                  <a:spLocks noChangeAspect="1"/>
                </p:cNvSpPr>
                <p:nvPr/>
              </p:nvSpPr>
              <p:spPr bwMode="auto">
                <a:xfrm>
                  <a:off x="3477" y="1796"/>
                  <a:ext cx="2" cy="1"/>
                </a:xfrm>
                <a:custGeom>
                  <a:avLst/>
                  <a:gdLst/>
                  <a:ahLst/>
                  <a:cxnLst>
                    <a:cxn ang="0">
                      <a:pos x="0" y="2"/>
                    </a:cxn>
                    <a:cxn ang="0">
                      <a:pos x="0" y="2"/>
                    </a:cxn>
                    <a:cxn ang="0">
                      <a:pos x="0" y="2"/>
                    </a:cxn>
                    <a:cxn ang="0">
                      <a:pos x="0" y="2"/>
                    </a:cxn>
                    <a:cxn ang="0">
                      <a:pos x="0" y="2"/>
                    </a:cxn>
                    <a:cxn ang="0">
                      <a:pos x="2" y="1"/>
                    </a:cxn>
                    <a:cxn ang="0">
                      <a:pos x="3" y="1"/>
                    </a:cxn>
                    <a:cxn ang="0">
                      <a:pos x="4" y="0"/>
                    </a:cxn>
                    <a:cxn ang="0">
                      <a:pos x="5" y="0"/>
                    </a:cxn>
                    <a:cxn ang="0">
                      <a:pos x="3" y="1"/>
                    </a:cxn>
                    <a:cxn ang="0">
                      <a:pos x="2" y="1"/>
                    </a:cxn>
                    <a:cxn ang="0">
                      <a:pos x="0" y="2"/>
                    </a:cxn>
                    <a:cxn ang="0">
                      <a:pos x="0" y="2"/>
                    </a:cxn>
                  </a:cxnLst>
                  <a:rect l="0" t="0" r="r" b="b"/>
                  <a:pathLst>
                    <a:path w="5" h="2">
                      <a:moveTo>
                        <a:pt x="0" y="2"/>
                      </a:moveTo>
                      <a:lnTo>
                        <a:pt x="0" y="2"/>
                      </a:lnTo>
                      <a:lnTo>
                        <a:pt x="0" y="2"/>
                      </a:lnTo>
                      <a:lnTo>
                        <a:pt x="0" y="2"/>
                      </a:lnTo>
                      <a:lnTo>
                        <a:pt x="0" y="2"/>
                      </a:lnTo>
                      <a:lnTo>
                        <a:pt x="2" y="1"/>
                      </a:lnTo>
                      <a:lnTo>
                        <a:pt x="3" y="1"/>
                      </a:lnTo>
                      <a:lnTo>
                        <a:pt x="4" y="0"/>
                      </a:lnTo>
                      <a:lnTo>
                        <a:pt x="5" y="0"/>
                      </a:lnTo>
                      <a:lnTo>
                        <a:pt x="3" y="1"/>
                      </a:lnTo>
                      <a:lnTo>
                        <a:pt x="2" y="1"/>
                      </a:lnTo>
                      <a:lnTo>
                        <a:pt x="0" y="2"/>
                      </a:lnTo>
                      <a:lnTo>
                        <a:pt x="0" y="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85" name="Freeform 39">
                  <a:extLst>
                    <a:ext uri="{FF2B5EF4-FFF2-40B4-BE49-F238E27FC236}">
                      <a16:creationId xmlns:a16="http://schemas.microsoft.com/office/drawing/2014/main" id="{6106FC4D-A398-4500-9FC5-F0F87F65A3E4}"/>
                    </a:ext>
                  </a:extLst>
                </p:cNvPr>
                <p:cNvSpPr>
                  <a:spLocks noChangeAspect="1"/>
                </p:cNvSpPr>
                <p:nvPr/>
              </p:nvSpPr>
              <p:spPr bwMode="auto">
                <a:xfrm>
                  <a:off x="3479" y="1795"/>
                  <a:ext cx="1" cy="1"/>
                </a:xfrm>
                <a:custGeom>
                  <a:avLst/>
                  <a:gdLst/>
                  <a:ahLst/>
                  <a:cxnLst>
                    <a:cxn ang="0">
                      <a:pos x="1" y="0"/>
                    </a:cxn>
                    <a:cxn ang="0">
                      <a:pos x="0" y="0"/>
                    </a:cxn>
                    <a:cxn ang="0">
                      <a:pos x="0" y="0"/>
                    </a:cxn>
                    <a:cxn ang="0">
                      <a:pos x="0" y="1"/>
                    </a:cxn>
                    <a:cxn ang="0">
                      <a:pos x="0" y="1"/>
                    </a:cxn>
                    <a:cxn ang="0">
                      <a:pos x="0" y="1"/>
                    </a:cxn>
                    <a:cxn ang="0">
                      <a:pos x="0" y="0"/>
                    </a:cxn>
                    <a:cxn ang="0">
                      <a:pos x="0" y="0"/>
                    </a:cxn>
                    <a:cxn ang="0">
                      <a:pos x="1" y="0"/>
                    </a:cxn>
                  </a:cxnLst>
                  <a:rect l="0" t="0" r="r" b="b"/>
                  <a:pathLst>
                    <a:path w="1" h="1">
                      <a:moveTo>
                        <a:pt x="1" y="0"/>
                      </a:moveTo>
                      <a:lnTo>
                        <a:pt x="0" y="0"/>
                      </a:lnTo>
                      <a:lnTo>
                        <a:pt x="0" y="0"/>
                      </a:lnTo>
                      <a:lnTo>
                        <a:pt x="0" y="1"/>
                      </a:lnTo>
                      <a:lnTo>
                        <a:pt x="0" y="1"/>
                      </a:lnTo>
                      <a:lnTo>
                        <a:pt x="0" y="1"/>
                      </a:lnTo>
                      <a:lnTo>
                        <a:pt x="0" y="0"/>
                      </a:lnTo>
                      <a:lnTo>
                        <a:pt x="0" y="0"/>
                      </a:lnTo>
                      <a:lnTo>
                        <a:pt x="1"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86" name="Freeform 40">
                  <a:extLst>
                    <a:ext uri="{FF2B5EF4-FFF2-40B4-BE49-F238E27FC236}">
                      <a16:creationId xmlns:a16="http://schemas.microsoft.com/office/drawing/2014/main" id="{4BAAE6B1-3791-4A9A-A797-3F3B01BAC3F0}"/>
                    </a:ext>
                  </a:extLst>
                </p:cNvPr>
                <p:cNvSpPr>
                  <a:spLocks noChangeAspect="1"/>
                </p:cNvSpPr>
                <p:nvPr/>
              </p:nvSpPr>
              <p:spPr bwMode="auto">
                <a:xfrm>
                  <a:off x="3068" y="1587"/>
                  <a:ext cx="916" cy="1045"/>
                </a:xfrm>
                <a:custGeom>
                  <a:avLst/>
                  <a:gdLst/>
                  <a:ahLst/>
                  <a:cxnLst>
                    <a:cxn ang="0">
                      <a:pos x="1124" y="1961"/>
                    </a:cxn>
                    <a:cxn ang="0">
                      <a:pos x="1286" y="2059"/>
                    </a:cxn>
                    <a:cxn ang="0">
                      <a:pos x="1268" y="1899"/>
                    </a:cxn>
                    <a:cxn ang="0">
                      <a:pos x="1344" y="1796"/>
                    </a:cxn>
                    <a:cxn ang="0">
                      <a:pos x="1338" y="1710"/>
                    </a:cxn>
                    <a:cxn ang="0">
                      <a:pos x="1336" y="1423"/>
                    </a:cxn>
                    <a:cxn ang="0">
                      <a:pos x="1264" y="1274"/>
                    </a:cxn>
                    <a:cxn ang="0">
                      <a:pos x="1367" y="1235"/>
                    </a:cxn>
                    <a:cxn ang="0">
                      <a:pos x="1499" y="1245"/>
                    </a:cxn>
                    <a:cxn ang="0">
                      <a:pos x="1644" y="1178"/>
                    </a:cxn>
                    <a:cxn ang="0">
                      <a:pos x="1666" y="1044"/>
                    </a:cxn>
                    <a:cxn ang="0">
                      <a:pos x="1771" y="926"/>
                    </a:cxn>
                    <a:cxn ang="0">
                      <a:pos x="1666" y="763"/>
                    </a:cxn>
                    <a:cxn ang="0">
                      <a:pos x="1717" y="643"/>
                    </a:cxn>
                    <a:cxn ang="0">
                      <a:pos x="1832" y="362"/>
                    </a:cxn>
                    <a:cxn ang="0">
                      <a:pos x="1758" y="144"/>
                    </a:cxn>
                    <a:cxn ang="0">
                      <a:pos x="1627" y="6"/>
                    </a:cxn>
                    <a:cxn ang="0">
                      <a:pos x="1506" y="31"/>
                    </a:cxn>
                    <a:cxn ang="0">
                      <a:pos x="1353" y="39"/>
                    </a:cxn>
                    <a:cxn ang="0">
                      <a:pos x="1171" y="84"/>
                    </a:cxn>
                    <a:cxn ang="0">
                      <a:pos x="979" y="232"/>
                    </a:cxn>
                    <a:cxn ang="0">
                      <a:pos x="965" y="320"/>
                    </a:cxn>
                    <a:cxn ang="0">
                      <a:pos x="1014" y="482"/>
                    </a:cxn>
                    <a:cxn ang="0">
                      <a:pos x="1116" y="484"/>
                    </a:cxn>
                    <a:cxn ang="0">
                      <a:pos x="1112" y="660"/>
                    </a:cxn>
                    <a:cxn ang="0">
                      <a:pos x="1106" y="848"/>
                    </a:cxn>
                    <a:cxn ang="0">
                      <a:pos x="913" y="900"/>
                    </a:cxn>
                    <a:cxn ang="0">
                      <a:pos x="825" y="822"/>
                    </a:cxn>
                    <a:cxn ang="0">
                      <a:pos x="895" y="642"/>
                    </a:cxn>
                    <a:cxn ang="0">
                      <a:pos x="990" y="729"/>
                    </a:cxn>
                    <a:cxn ang="0">
                      <a:pos x="860" y="857"/>
                    </a:cxn>
                    <a:cxn ang="0">
                      <a:pos x="991" y="922"/>
                    </a:cxn>
                    <a:cxn ang="0">
                      <a:pos x="1090" y="833"/>
                    </a:cxn>
                    <a:cxn ang="0">
                      <a:pos x="1124" y="681"/>
                    </a:cxn>
                    <a:cxn ang="0">
                      <a:pos x="994" y="656"/>
                    </a:cxn>
                    <a:cxn ang="0">
                      <a:pos x="847" y="520"/>
                    </a:cxn>
                    <a:cxn ang="0">
                      <a:pos x="769" y="454"/>
                    </a:cxn>
                    <a:cxn ang="0">
                      <a:pos x="668" y="449"/>
                    </a:cxn>
                    <a:cxn ang="0">
                      <a:pos x="548" y="908"/>
                    </a:cxn>
                    <a:cxn ang="0">
                      <a:pos x="346" y="1194"/>
                    </a:cxn>
                    <a:cxn ang="0">
                      <a:pos x="549" y="1347"/>
                    </a:cxn>
                    <a:cxn ang="0">
                      <a:pos x="683" y="1345"/>
                    </a:cxn>
                    <a:cxn ang="0">
                      <a:pos x="495" y="1391"/>
                    </a:cxn>
                    <a:cxn ang="0">
                      <a:pos x="383" y="1427"/>
                    </a:cxn>
                    <a:cxn ang="0">
                      <a:pos x="402" y="1499"/>
                    </a:cxn>
                    <a:cxn ang="0">
                      <a:pos x="358" y="1534"/>
                    </a:cxn>
                    <a:cxn ang="0">
                      <a:pos x="273" y="1448"/>
                    </a:cxn>
                    <a:cxn ang="0">
                      <a:pos x="109" y="1432"/>
                    </a:cxn>
                    <a:cxn ang="0">
                      <a:pos x="158" y="1537"/>
                    </a:cxn>
                    <a:cxn ang="0">
                      <a:pos x="265" y="1574"/>
                    </a:cxn>
                    <a:cxn ang="0">
                      <a:pos x="381" y="1580"/>
                    </a:cxn>
                    <a:cxn ang="0">
                      <a:pos x="402" y="1619"/>
                    </a:cxn>
                    <a:cxn ang="0">
                      <a:pos x="287" y="1609"/>
                    </a:cxn>
                    <a:cxn ang="0">
                      <a:pos x="101" y="1580"/>
                    </a:cxn>
                    <a:cxn ang="0">
                      <a:pos x="55" y="1714"/>
                    </a:cxn>
                    <a:cxn ang="0">
                      <a:pos x="243" y="1741"/>
                    </a:cxn>
                    <a:cxn ang="0">
                      <a:pos x="420" y="1661"/>
                    </a:cxn>
                    <a:cxn ang="0">
                      <a:pos x="531" y="1550"/>
                    </a:cxn>
                    <a:cxn ang="0">
                      <a:pos x="665" y="1542"/>
                    </a:cxn>
                    <a:cxn ang="0">
                      <a:pos x="756" y="1597"/>
                    </a:cxn>
                    <a:cxn ang="0">
                      <a:pos x="851" y="1654"/>
                    </a:cxn>
                    <a:cxn ang="0">
                      <a:pos x="967" y="1710"/>
                    </a:cxn>
                    <a:cxn ang="0">
                      <a:pos x="1101" y="1767"/>
                    </a:cxn>
                  </a:cxnLst>
                  <a:rect l="0" t="0" r="r" b="b"/>
                  <a:pathLst>
                    <a:path w="1832" h="2090">
                      <a:moveTo>
                        <a:pt x="1135" y="1765"/>
                      </a:moveTo>
                      <a:lnTo>
                        <a:pt x="1138" y="1765"/>
                      </a:lnTo>
                      <a:lnTo>
                        <a:pt x="1143" y="1767"/>
                      </a:lnTo>
                      <a:lnTo>
                        <a:pt x="1150" y="1768"/>
                      </a:lnTo>
                      <a:lnTo>
                        <a:pt x="1158" y="1771"/>
                      </a:lnTo>
                      <a:lnTo>
                        <a:pt x="1165" y="1777"/>
                      </a:lnTo>
                      <a:lnTo>
                        <a:pt x="1170" y="1784"/>
                      </a:lnTo>
                      <a:lnTo>
                        <a:pt x="1171" y="1795"/>
                      </a:lnTo>
                      <a:lnTo>
                        <a:pt x="1168" y="1810"/>
                      </a:lnTo>
                      <a:lnTo>
                        <a:pt x="1159" y="1835"/>
                      </a:lnTo>
                      <a:lnTo>
                        <a:pt x="1157" y="1847"/>
                      </a:lnTo>
                      <a:lnTo>
                        <a:pt x="1156" y="1856"/>
                      </a:lnTo>
                      <a:lnTo>
                        <a:pt x="1149" y="1873"/>
                      </a:lnTo>
                      <a:lnTo>
                        <a:pt x="1141" y="1896"/>
                      </a:lnTo>
                      <a:lnTo>
                        <a:pt x="1136" y="1917"/>
                      </a:lnTo>
                      <a:lnTo>
                        <a:pt x="1134" y="1937"/>
                      </a:lnTo>
                      <a:lnTo>
                        <a:pt x="1131" y="1951"/>
                      </a:lnTo>
                      <a:lnTo>
                        <a:pt x="1124" y="1961"/>
                      </a:lnTo>
                      <a:lnTo>
                        <a:pt x="1113" y="1973"/>
                      </a:lnTo>
                      <a:lnTo>
                        <a:pt x="1103" y="1987"/>
                      </a:lnTo>
                      <a:lnTo>
                        <a:pt x="1098" y="2002"/>
                      </a:lnTo>
                      <a:lnTo>
                        <a:pt x="1102" y="2017"/>
                      </a:lnTo>
                      <a:lnTo>
                        <a:pt x="1109" y="2027"/>
                      </a:lnTo>
                      <a:lnTo>
                        <a:pt x="1116" y="2037"/>
                      </a:lnTo>
                      <a:lnTo>
                        <a:pt x="1117" y="2050"/>
                      </a:lnTo>
                      <a:lnTo>
                        <a:pt x="1115" y="2064"/>
                      </a:lnTo>
                      <a:lnTo>
                        <a:pt x="1117" y="2077"/>
                      </a:lnTo>
                      <a:lnTo>
                        <a:pt x="1125" y="2087"/>
                      </a:lnTo>
                      <a:lnTo>
                        <a:pt x="1142" y="2090"/>
                      </a:lnTo>
                      <a:lnTo>
                        <a:pt x="1159" y="2090"/>
                      </a:lnTo>
                      <a:lnTo>
                        <a:pt x="1169" y="2090"/>
                      </a:lnTo>
                      <a:lnTo>
                        <a:pt x="1172" y="2090"/>
                      </a:lnTo>
                      <a:lnTo>
                        <a:pt x="1172" y="2090"/>
                      </a:lnTo>
                      <a:lnTo>
                        <a:pt x="1286" y="2090"/>
                      </a:lnTo>
                      <a:lnTo>
                        <a:pt x="1286" y="2081"/>
                      </a:lnTo>
                      <a:lnTo>
                        <a:pt x="1286" y="2059"/>
                      </a:lnTo>
                      <a:lnTo>
                        <a:pt x="1290" y="2036"/>
                      </a:lnTo>
                      <a:lnTo>
                        <a:pt x="1298" y="2025"/>
                      </a:lnTo>
                      <a:lnTo>
                        <a:pt x="1303" y="2022"/>
                      </a:lnTo>
                      <a:lnTo>
                        <a:pt x="1309" y="2018"/>
                      </a:lnTo>
                      <a:lnTo>
                        <a:pt x="1316" y="2011"/>
                      </a:lnTo>
                      <a:lnTo>
                        <a:pt x="1321" y="2004"/>
                      </a:lnTo>
                      <a:lnTo>
                        <a:pt x="1324" y="1995"/>
                      </a:lnTo>
                      <a:lnTo>
                        <a:pt x="1325" y="1984"/>
                      </a:lnTo>
                      <a:lnTo>
                        <a:pt x="1324" y="1974"/>
                      </a:lnTo>
                      <a:lnTo>
                        <a:pt x="1320" y="1961"/>
                      </a:lnTo>
                      <a:lnTo>
                        <a:pt x="1317" y="1957"/>
                      </a:lnTo>
                      <a:lnTo>
                        <a:pt x="1310" y="1946"/>
                      </a:lnTo>
                      <a:lnTo>
                        <a:pt x="1305" y="1932"/>
                      </a:lnTo>
                      <a:lnTo>
                        <a:pt x="1301" y="1917"/>
                      </a:lnTo>
                      <a:lnTo>
                        <a:pt x="1298" y="1906"/>
                      </a:lnTo>
                      <a:lnTo>
                        <a:pt x="1290" y="1900"/>
                      </a:lnTo>
                      <a:lnTo>
                        <a:pt x="1279" y="1898"/>
                      </a:lnTo>
                      <a:lnTo>
                        <a:pt x="1268" y="1899"/>
                      </a:lnTo>
                      <a:lnTo>
                        <a:pt x="1262" y="1899"/>
                      </a:lnTo>
                      <a:lnTo>
                        <a:pt x="1256" y="1898"/>
                      </a:lnTo>
                      <a:lnTo>
                        <a:pt x="1250" y="1896"/>
                      </a:lnTo>
                      <a:lnTo>
                        <a:pt x="1247" y="1892"/>
                      </a:lnTo>
                      <a:lnTo>
                        <a:pt x="1245" y="1888"/>
                      </a:lnTo>
                      <a:lnTo>
                        <a:pt x="1245" y="1882"/>
                      </a:lnTo>
                      <a:lnTo>
                        <a:pt x="1249" y="1876"/>
                      </a:lnTo>
                      <a:lnTo>
                        <a:pt x="1256" y="1869"/>
                      </a:lnTo>
                      <a:lnTo>
                        <a:pt x="1265" y="1861"/>
                      </a:lnTo>
                      <a:lnTo>
                        <a:pt x="1276" y="1852"/>
                      </a:lnTo>
                      <a:lnTo>
                        <a:pt x="1284" y="1841"/>
                      </a:lnTo>
                      <a:lnTo>
                        <a:pt x="1293" y="1831"/>
                      </a:lnTo>
                      <a:lnTo>
                        <a:pt x="1301" y="1821"/>
                      </a:lnTo>
                      <a:lnTo>
                        <a:pt x="1310" y="1813"/>
                      </a:lnTo>
                      <a:lnTo>
                        <a:pt x="1318" y="1807"/>
                      </a:lnTo>
                      <a:lnTo>
                        <a:pt x="1326" y="1803"/>
                      </a:lnTo>
                      <a:lnTo>
                        <a:pt x="1335" y="1801"/>
                      </a:lnTo>
                      <a:lnTo>
                        <a:pt x="1344" y="1796"/>
                      </a:lnTo>
                      <a:lnTo>
                        <a:pt x="1352" y="1792"/>
                      </a:lnTo>
                      <a:lnTo>
                        <a:pt x="1359" y="1786"/>
                      </a:lnTo>
                      <a:lnTo>
                        <a:pt x="1364" y="1779"/>
                      </a:lnTo>
                      <a:lnTo>
                        <a:pt x="1368" y="1772"/>
                      </a:lnTo>
                      <a:lnTo>
                        <a:pt x="1369" y="1765"/>
                      </a:lnTo>
                      <a:lnTo>
                        <a:pt x="1367" y="1758"/>
                      </a:lnTo>
                      <a:lnTo>
                        <a:pt x="1362" y="1753"/>
                      </a:lnTo>
                      <a:lnTo>
                        <a:pt x="1356" y="1748"/>
                      </a:lnTo>
                      <a:lnTo>
                        <a:pt x="1349" y="1746"/>
                      </a:lnTo>
                      <a:lnTo>
                        <a:pt x="1343" y="1743"/>
                      </a:lnTo>
                      <a:lnTo>
                        <a:pt x="1337" y="1743"/>
                      </a:lnTo>
                      <a:lnTo>
                        <a:pt x="1331" y="1743"/>
                      </a:lnTo>
                      <a:lnTo>
                        <a:pt x="1328" y="1743"/>
                      </a:lnTo>
                      <a:lnTo>
                        <a:pt x="1326" y="1743"/>
                      </a:lnTo>
                      <a:lnTo>
                        <a:pt x="1326" y="1740"/>
                      </a:lnTo>
                      <a:lnTo>
                        <a:pt x="1328" y="1732"/>
                      </a:lnTo>
                      <a:lnTo>
                        <a:pt x="1331" y="1722"/>
                      </a:lnTo>
                      <a:lnTo>
                        <a:pt x="1338" y="1710"/>
                      </a:lnTo>
                      <a:lnTo>
                        <a:pt x="1345" y="1695"/>
                      </a:lnTo>
                      <a:lnTo>
                        <a:pt x="1349" y="1675"/>
                      </a:lnTo>
                      <a:lnTo>
                        <a:pt x="1358" y="1657"/>
                      </a:lnTo>
                      <a:lnTo>
                        <a:pt x="1371" y="1644"/>
                      </a:lnTo>
                      <a:lnTo>
                        <a:pt x="1384" y="1634"/>
                      </a:lnTo>
                      <a:lnTo>
                        <a:pt x="1392" y="1620"/>
                      </a:lnTo>
                      <a:lnTo>
                        <a:pt x="1394" y="1605"/>
                      </a:lnTo>
                      <a:lnTo>
                        <a:pt x="1393" y="1589"/>
                      </a:lnTo>
                      <a:lnTo>
                        <a:pt x="1393" y="1568"/>
                      </a:lnTo>
                      <a:lnTo>
                        <a:pt x="1394" y="1542"/>
                      </a:lnTo>
                      <a:lnTo>
                        <a:pt x="1392" y="1514"/>
                      </a:lnTo>
                      <a:lnTo>
                        <a:pt x="1382" y="1489"/>
                      </a:lnTo>
                      <a:lnTo>
                        <a:pt x="1373" y="1477"/>
                      </a:lnTo>
                      <a:lnTo>
                        <a:pt x="1364" y="1467"/>
                      </a:lnTo>
                      <a:lnTo>
                        <a:pt x="1355" y="1455"/>
                      </a:lnTo>
                      <a:lnTo>
                        <a:pt x="1347" y="1444"/>
                      </a:lnTo>
                      <a:lnTo>
                        <a:pt x="1340" y="1434"/>
                      </a:lnTo>
                      <a:lnTo>
                        <a:pt x="1336" y="1423"/>
                      </a:lnTo>
                      <a:lnTo>
                        <a:pt x="1333" y="1414"/>
                      </a:lnTo>
                      <a:lnTo>
                        <a:pt x="1335" y="1405"/>
                      </a:lnTo>
                      <a:lnTo>
                        <a:pt x="1335" y="1390"/>
                      </a:lnTo>
                      <a:lnTo>
                        <a:pt x="1329" y="1381"/>
                      </a:lnTo>
                      <a:lnTo>
                        <a:pt x="1318" y="1375"/>
                      </a:lnTo>
                      <a:lnTo>
                        <a:pt x="1308" y="1371"/>
                      </a:lnTo>
                      <a:lnTo>
                        <a:pt x="1302" y="1364"/>
                      </a:lnTo>
                      <a:lnTo>
                        <a:pt x="1296" y="1351"/>
                      </a:lnTo>
                      <a:lnTo>
                        <a:pt x="1290" y="1334"/>
                      </a:lnTo>
                      <a:lnTo>
                        <a:pt x="1278" y="1323"/>
                      </a:lnTo>
                      <a:lnTo>
                        <a:pt x="1269" y="1314"/>
                      </a:lnTo>
                      <a:lnTo>
                        <a:pt x="1267" y="1302"/>
                      </a:lnTo>
                      <a:lnTo>
                        <a:pt x="1264" y="1292"/>
                      </a:lnTo>
                      <a:lnTo>
                        <a:pt x="1260" y="1283"/>
                      </a:lnTo>
                      <a:lnTo>
                        <a:pt x="1257" y="1279"/>
                      </a:lnTo>
                      <a:lnTo>
                        <a:pt x="1257" y="1277"/>
                      </a:lnTo>
                      <a:lnTo>
                        <a:pt x="1261" y="1276"/>
                      </a:lnTo>
                      <a:lnTo>
                        <a:pt x="1264" y="1274"/>
                      </a:lnTo>
                      <a:lnTo>
                        <a:pt x="1270" y="1274"/>
                      </a:lnTo>
                      <a:lnTo>
                        <a:pt x="1276" y="1273"/>
                      </a:lnTo>
                      <a:lnTo>
                        <a:pt x="1282" y="1271"/>
                      </a:lnTo>
                      <a:lnTo>
                        <a:pt x="1286" y="1268"/>
                      </a:lnTo>
                      <a:lnTo>
                        <a:pt x="1292" y="1264"/>
                      </a:lnTo>
                      <a:lnTo>
                        <a:pt x="1299" y="1262"/>
                      </a:lnTo>
                      <a:lnTo>
                        <a:pt x="1308" y="1261"/>
                      </a:lnTo>
                      <a:lnTo>
                        <a:pt x="1317" y="1261"/>
                      </a:lnTo>
                      <a:lnTo>
                        <a:pt x="1328" y="1262"/>
                      </a:lnTo>
                      <a:lnTo>
                        <a:pt x="1336" y="1262"/>
                      </a:lnTo>
                      <a:lnTo>
                        <a:pt x="1344" y="1262"/>
                      </a:lnTo>
                      <a:lnTo>
                        <a:pt x="1348" y="1261"/>
                      </a:lnTo>
                      <a:lnTo>
                        <a:pt x="1355" y="1255"/>
                      </a:lnTo>
                      <a:lnTo>
                        <a:pt x="1359" y="1246"/>
                      </a:lnTo>
                      <a:lnTo>
                        <a:pt x="1360" y="1238"/>
                      </a:lnTo>
                      <a:lnTo>
                        <a:pt x="1360" y="1234"/>
                      </a:lnTo>
                      <a:lnTo>
                        <a:pt x="1362" y="1234"/>
                      </a:lnTo>
                      <a:lnTo>
                        <a:pt x="1367" y="1235"/>
                      </a:lnTo>
                      <a:lnTo>
                        <a:pt x="1375" y="1235"/>
                      </a:lnTo>
                      <a:lnTo>
                        <a:pt x="1384" y="1236"/>
                      </a:lnTo>
                      <a:lnTo>
                        <a:pt x="1393" y="1239"/>
                      </a:lnTo>
                      <a:lnTo>
                        <a:pt x="1404" y="1240"/>
                      </a:lnTo>
                      <a:lnTo>
                        <a:pt x="1412" y="1243"/>
                      </a:lnTo>
                      <a:lnTo>
                        <a:pt x="1419" y="1246"/>
                      </a:lnTo>
                      <a:lnTo>
                        <a:pt x="1424" y="1248"/>
                      </a:lnTo>
                      <a:lnTo>
                        <a:pt x="1431" y="1249"/>
                      </a:lnTo>
                      <a:lnTo>
                        <a:pt x="1438" y="1250"/>
                      </a:lnTo>
                      <a:lnTo>
                        <a:pt x="1446" y="1250"/>
                      </a:lnTo>
                      <a:lnTo>
                        <a:pt x="1454" y="1250"/>
                      </a:lnTo>
                      <a:lnTo>
                        <a:pt x="1461" y="1249"/>
                      </a:lnTo>
                      <a:lnTo>
                        <a:pt x="1468" y="1248"/>
                      </a:lnTo>
                      <a:lnTo>
                        <a:pt x="1474" y="1246"/>
                      </a:lnTo>
                      <a:lnTo>
                        <a:pt x="1480" y="1243"/>
                      </a:lnTo>
                      <a:lnTo>
                        <a:pt x="1485" y="1243"/>
                      </a:lnTo>
                      <a:lnTo>
                        <a:pt x="1492" y="1243"/>
                      </a:lnTo>
                      <a:lnTo>
                        <a:pt x="1499" y="1245"/>
                      </a:lnTo>
                      <a:lnTo>
                        <a:pt x="1506" y="1245"/>
                      </a:lnTo>
                      <a:lnTo>
                        <a:pt x="1513" y="1245"/>
                      </a:lnTo>
                      <a:lnTo>
                        <a:pt x="1521" y="1242"/>
                      </a:lnTo>
                      <a:lnTo>
                        <a:pt x="1529" y="1238"/>
                      </a:lnTo>
                      <a:lnTo>
                        <a:pt x="1538" y="1232"/>
                      </a:lnTo>
                      <a:lnTo>
                        <a:pt x="1548" y="1227"/>
                      </a:lnTo>
                      <a:lnTo>
                        <a:pt x="1558" y="1223"/>
                      </a:lnTo>
                      <a:lnTo>
                        <a:pt x="1569" y="1218"/>
                      </a:lnTo>
                      <a:lnTo>
                        <a:pt x="1580" y="1215"/>
                      </a:lnTo>
                      <a:lnTo>
                        <a:pt x="1591" y="1211"/>
                      </a:lnTo>
                      <a:lnTo>
                        <a:pt x="1603" y="1210"/>
                      </a:lnTo>
                      <a:lnTo>
                        <a:pt x="1614" y="1209"/>
                      </a:lnTo>
                      <a:lnTo>
                        <a:pt x="1624" y="1208"/>
                      </a:lnTo>
                      <a:lnTo>
                        <a:pt x="1630" y="1204"/>
                      </a:lnTo>
                      <a:lnTo>
                        <a:pt x="1635" y="1198"/>
                      </a:lnTo>
                      <a:lnTo>
                        <a:pt x="1639" y="1192"/>
                      </a:lnTo>
                      <a:lnTo>
                        <a:pt x="1642" y="1185"/>
                      </a:lnTo>
                      <a:lnTo>
                        <a:pt x="1644" y="1178"/>
                      </a:lnTo>
                      <a:lnTo>
                        <a:pt x="1649" y="1170"/>
                      </a:lnTo>
                      <a:lnTo>
                        <a:pt x="1655" y="1164"/>
                      </a:lnTo>
                      <a:lnTo>
                        <a:pt x="1660" y="1158"/>
                      </a:lnTo>
                      <a:lnTo>
                        <a:pt x="1665" y="1152"/>
                      </a:lnTo>
                      <a:lnTo>
                        <a:pt x="1666" y="1145"/>
                      </a:lnTo>
                      <a:lnTo>
                        <a:pt x="1667" y="1137"/>
                      </a:lnTo>
                      <a:lnTo>
                        <a:pt x="1666" y="1130"/>
                      </a:lnTo>
                      <a:lnTo>
                        <a:pt x="1664" y="1124"/>
                      </a:lnTo>
                      <a:lnTo>
                        <a:pt x="1660" y="1118"/>
                      </a:lnTo>
                      <a:lnTo>
                        <a:pt x="1655" y="1113"/>
                      </a:lnTo>
                      <a:lnTo>
                        <a:pt x="1644" y="1103"/>
                      </a:lnTo>
                      <a:lnTo>
                        <a:pt x="1635" y="1090"/>
                      </a:lnTo>
                      <a:lnTo>
                        <a:pt x="1632" y="1077"/>
                      </a:lnTo>
                      <a:lnTo>
                        <a:pt x="1633" y="1066"/>
                      </a:lnTo>
                      <a:lnTo>
                        <a:pt x="1639" y="1057"/>
                      </a:lnTo>
                      <a:lnTo>
                        <a:pt x="1647" y="1050"/>
                      </a:lnTo>
                      <a:lnTo>
                        <a:pt x="1656" y="1045"/>
                      </a:lnTo>
                      <a:lnTo>
                        <a:pt x="1666" y="1044"/>
                      </a:lnTo>
                      <a:lnTo>
                        <a:pt x="1672" y="1042"/>
                      </a:lnTo>
                      <a:lnTo>
                        <a:pt x="1677" y="1037"/>
                      </a:lnTo>
                      <a:lnTo>
                        <a:pt x="1681" y="1030"/>
                      </a:lnTo>
                      <a:lnTo>
                        <a:pt x="1686" y="1021"/>
                      </a:lnTo>
                      <a:lnTo>
                        <a:pt x="1690" y="1013"/>
                      </a:lnTo>
                      <a:lnTo>
                        <a:pt x="1696" y="1005"/>
                      </a:lnTo>
                      <a:lnTo>
                        <a:pt x="1702" y="999"/>
                      </a:lnTo>
                      <a:lnTo>
                        <a:pt x="1710" y="996"/>
                      </a:lnTo>
                      <a:lnTo>
                        <a:pt x="1724" y="989"/>
                      </a:lnTo>
                      <a:lnTo>
                        <a:pt x="1733" y="976"/>
                      </a:lnTo>
                      <a:lnTo>
                        <a:pt x="1739" y="965"/>
                      </a:lnTo>
                      <a:lnTo>
                        <a:pt x="1740" y="959"/>
                      </a:lnTo>
                      <a:lnTo>
                        <a:pt x="1746" y="959"/>
                      </a:lnTo>
                      <a:lnTo>
                        <a:pt x="1756" y="956"/>
                      </a:lnTo>
                      <a:lnTo>
                        <a:pt x="1768" y="948"/>
                      </a:lnTo>
                      <a:lnTo>
                        <a:pt x="1772" y="932"/>
                      </a:lnTo>
                      <a:lnTo>
                        <a:pt x="1772" y="930"/>
                      </a:lnTo>
                      <a:lnTo>
                        <a:pt x="1771" y="926"/>
                      </a:lnTo>
                      <a:lnTo>
                        <a:pt x="1771" y="923"/>
                      </a:lnTo>
                      <a:lnTo>
                        <a:pt x="1770" y="918"/>
                      </a:lnTo>
                      <a:lnTo>
                        <a:pt x="1766" y="894"/>
                      </a:lnTo>
                      <a:lnTo>
                        <a:pt x="1770" y="873"/>
                      </a:lnTo>
                      <a:lnTo>
                        <a:pt x="1777" y="853"/>
                      </a:lnTo>
                      <a:lnTo>
                        <a:pt x="1780" y="833"/>
                      </a:lnTo>
                      <a:lnTo>
                        <a:pt x="1780" y="827"/>
                      </a:lnTo>
                      <a:lnTo>
                        <a:pt x="1779" y="820"/>
                      </a:lnTo>
                      <a:lnTo>
                        <a:pt x="1777" y="815"/>
                      </a:lnTo>
                      <a:lnTo>
                        <a:pt x="1773" y="808"/>
                      </a:lnTo>
                      <a:lnTo>
                        <a:pt x="1764" y="794"/>
                      </a:lnTo>
                      <a:lnTo>
                        <a:pt x="1753" y="782"/>
                      </a:lnTo>
                      <a:lnTo>
                        <a:pt x="1741" y="774"/>
                      </a:lnTo>
                      <a:lnTo>
                        <a:pt x="1727" y="769"/>
                      </a:lnTo>
                      <a:lnTo>
                        <a:pt x="1713" y="765"/>
                      </a:lnTo>
                      <a:lnTo>
                        <a:pt x="1698" y="763"/>
                      </a:lnTo>
                      <a:lnTo>
                        <a:pt x="1682" y="762"/>
                      </a:lnTo>
                      <a:lnTo>
                        <a:pt x="1666" y="763"/>
                      </a:lnTo>
                      <a:lnTo>
                        <a:pt x="1650" y="762"/>
                      </a:lnTo>
                      <a:lnTo>
                        <a:pt x="1636" y="758"/>
                      </a:lnTo>
                      <a:lnTo>
                        <a:pt x="1625" y="751"/>
                      </a:lnTo>
                      <a:lnTo>
                        <a:pt x="1615" y="743"/>
                      </a:lnTo>
                      <a:lnTo>
                        <a:pt x="1610" y="733"/>
                      </a:lnTo>
                      <a:lnTo>
                        <a:pt x="1607" y="723"/>
                      </a:lnTo>
                      <a:lnTo>
                        <a:pt x="1609" y="713"/>
                      </a:lnTo>
                      <a:lnTo>
                        <a:pt x="1614" y="704"/>
                      </a:lnTo>
                      <a:lnTo>
                        <a:pt x="1619" y="695"/>
                      </a:lnTo>
                      <a:lnTo>
                        <a:pt x="1620" y="683"/>
                      </a:lnTo>
                      <a:lnTo>
                        <a:pt x="1618" y="671"/>
                      </a:lnTo>
                      <a:lnTo>
                        <a:pt x="1617" y="658"/>
                      </a:lnTo>
                      <a:lnTo>
                        <a:pt x="1618" y="648"/>
                      </a:lnTo>
                      <a:lnTo>
                        <a:pt x="1625" y="641"/>
                      </a:lnTo>
                      <a:lnTo>
                        <a:pt x="1641" y="636"/>
                      </a:lnTo>
                      <a:lnTo>
                        <a:pt x="1666" y="637"/>
                      </a:lnTo>
                      <a:lnTo>
                        <a:pt x="1695" y="641"/>
                      </a:lnTo>
                      <a:lnTo>
                        <a:pt x="1717" y="643"/>
                      </a:lnTo>
                      <a:lnTo>
                        <a:pt x="1734" y="643"/>
                      </a:lnTo>
                      <a:lnTo>
                        <a:pt x="1747" y="640"/>
                      </a:lnTo>
                      <a:lnTo>
                        <a:pt x="1756" y="633"/>
                      </a:lnTo>
                      <a:lnTo>
                        <a:pt x="1762" y="622"/>
                      </a:lnTo>
                      <a:lnTo>
                        <a:pt x="1764" y="606"/>
                      </a:lnTo>
                      <a:lnTo>
                        <a:pt x="1765" y="585"/>
                      </a:lnTo>
                      <a:lnTo>
                        <a:pt x="1765" y="563"/>
                      </a:lnTo>
                      <a:lnTo>
                        <a:pt x="1768" y="543"/>
                      </a:lnTo>
                      <a:lnTo>
                        <a:pt x="1770" y="522"/>
                      </a:lnTo>
                      <a:lnTo>
                        <a:pt x="1774" y="504"/>
                      </a:lnTo>
                      <a:lnTo>
                        <a:pt x="1780" y="484"/>
                      </a:lnTo>
                      <a:lnTo>
                        <a:pt x="1789" y="466"/>
                      </a:lnTo>
                      <a:lnTo>
                        <a:pt x="1800" y="445"/>
                      </a:lnTo>
                      <a:lnTo>
                        <a:pt x="1814" y="424"/>
                      </a:lnTo>
                      <a:lnTo>
                        <a:pt x="1823" y="408"/>
                      </a:lnTo>
                      <a:lnTo>
                        <a:pt x="1829" y="392"/>
                      </a:lnTo>
                      <a:lnTo>
                        <a:pt x="1831" y="377"/>
                      </a:lnTo>
                      <a:lnTo>
                        <a:pt x="1832" y="362"/>
                      </a:lnTo>
                      <a:lnTo>
                        <a:pt x="1829" y="335"/>
                      </a:lnTo>
                      <a:lnTo>
                        <a:pt x="1824" y="310"/>
                      </a:lnTo>
                      <a:lnTo>
                        <a:pt x="1820" y="287"/>
                      </a:lnTo>
                      <a:lnTo>
                        <a:pt x="1820" y="265"/>
                      </a:lnTo>
                      <a:lnTo>
                        <a:pt x="1823" y="249"/>
                      </a:lnTo>
                      <a:lnTo>
                        <a:pt x="1826" y="234"/>
                      </a:lnTo>
                      <a:lnTo>
                        <a:pt x="1827" y="219"/>
                      </a:lnTo>
                      <a:lnTo>
                        <a:pt x="1829" y="205"/>
                      </a:lnTo>
                      <a:lnTo>
                        <a:pt x="1827" y="191"/>
                      </a:lnTo>
                      <a:lnTo>
                        <a:pt x="1823" y="180"/>
                      </a:lnTo>
                      <a:lnTo>
                        <a:pt x="1815" y="172"/>
                      </a:lnTo>
                      <a:lnTo>
                        <a:pt x="1802" y="169"/>
                      </a:lnTo>
                      <a:lnTo>
                        <a:pt x="1800" y="168"/>
                      </a:lnTo>
                      <a:lnTo>
                        <a:pt x="1793" y="167"/>
                      </a:lnTo>
                      <a:lnTo>
                        <a:pt x="1785" y="164"/>
                      </a:lnTo>
                      <a:lnTo>
                        <a:pt x="1774" y="158"/>
                      </a:lnTo>
                      <a:lnTo>
                        <a:pt x="1765" y="152"/>
                      </a:lnTo>
                      <a:lnTo>
                        <a:pt x="1758" y="144"/>
                      </a:lnTo>
                      <a:lnTo>
                        <a:pt x="1756" y="135"/>
                      </a:lnTo>
                      <a:lnTo>
                        <a:pt x="1758" y="124"/>
                      </a:lnTo>
                      <a:lnTo>
                        <a:pt x="1755" y="124"/>
                      </a:lnTo>
                      <a:lnTo>
                        <a:pt x="1744" y="123"/>
                      </a:lnTo>
                      <a:lnTo>
                        <a:pt x="1731" y="121"/>
                      </a:lnTo>
                      <a:lnTo>
                        <a:pt x="1715" y="116"/>
                      </a:lnTo>
                      <a:lnTo>
                        <a:pt x="1698" y="112"/>
                      </a:lnTo>
                      <a:lnTo>
                        <a:pt x="1683" y="105"/>
                      </a:lnTo>
                      <a:lnTo>
                        <a:pt x="1672" y="96"/>
                      </a:lnTo>
                      <a:lnTo>
                        <a:pt x="1666" y="84"/>
                      </a:lnTo>
                      <a:lnTo>
                        <a:pt x="1664" y="62"/>
                      </a:lnTo>
                      <a:lnTo>
                        <a:pt x="1664" y="47"/>
                      </a:lnTo>
                      <a:lnTo>
                        <a:pt x="1663" y="33"/>
                      </a:lnTo>
                      <a:lnTo>
                        <a:pt x="1655" y="21"/>
                      </a:lnTo>
                      <a:lnTo>
                        <a:pt x="1649" y="16"/>
                      </a:lnTo>
                      <a:lnTo>
                        <a:pt x="1643" y="13"/>
                      </a:lnTo>
                      <a:lnTo>
                        <a:pt x="1635" y="8"/>
                      </a:lnTo>
                      <a:lnTo>
                        <a:pt x="1627" y="6"/>
                      </a:lnTo>
                      <a:lnTo>
                        <a:pt x="1618" y="3"/>
                      </a:lnTo>
                      <a:lnTo>
                        <a:pt x="1609" y="1"/>
                      </a:lnTo>
                      <a:lnTo>
                        <a:pt x="1601" y="0"/>
                      </a:lnTo>
                      <a:lnTo>
                        <a:pt x="1591" y="0"/>
                      </a:lnTo>
                      <a:lnTo>
                        <a:pt x="1590" y="0"/>
                      </a:lnTo>
                      <a:lnTo>
                        <a:pt x="1590" y="0"/>
                      </a:lnTo>
                      <a:lnTo>
                        <a:pt x="1589" y="0"/>
                      </a:lnTo>
                      <a:lnTo>
                        <a:pt x="1589" y="0"/>
                      </a:lnTo>
                      <a:lnTo>
                        <a:pt x="1583" y="0"/>
                      </a:lnTo>
                      <a:lnTo>
                        <a:pt x="1577" y="1"/>
                      </a:lnTo>
                      <a:lnTo>
                        <a:pt x="1572" y="1"/>
                      </a:lnTo>
                      <a:lnTo>
                        <a:pt x="1566" y="2"/>
                      </a:lnTo>
                      <a:lnTo>
                        <a:pt x="1557" y="6"/>
                      </a:lnTo>
                      <a:lnTo>
                        <a:pt x="1549" y="10"/>
                      </a:lnTo>
                      <a:lnTo>
                        <a:pt x="1541" y="16"/>
                      </a:lnTo>
                      <a:lnTo>
                        <a:pt x="1531" y="22"/>
                      </a:lnTo>
                      <a:lnTo>
                        <a:pt x="1520" y="28"/>
                      </a:lnTo>
                      <a:lnTo>
                        <a:pt x="1506" y="31"/>
                      </a:lnTo>
                      <a:lnTo>
                        <a:pt x="1489" y="35"/>
                      </a:lnTo>
                      <a:lnTo>
                        <a:pt x="1467" y="36"/>
                      </a:lnTo>
                      <a:lnTo>
                        <a:pt x="1446" y="37"/>
                      </a:lnTo>
                      <a:lnTo>
                        <a:pt x="1431" y="38"/>
                      </a:lnTo>
                      <a:lnTo>
                        <a:pt x="1422" y="40"/>
                      </a:lnTo>
                      <a:lnTo>
                        <a:pt x="1416" y="44"/>
                      </a:lnTo>
                      <a:lnTo>
                        <a:pt x="1414" y="47"/>
                      </a:lnTo>
                      <a:lnTo>
                        <a:pt x="1413" y="51"/>
                      </a:lnTo>
                      <a:lnTo>
                        <a:pt x="1411" y="54"/>
                      </a:lnTo>
                      <a:lnTo>
                        <a:pt x="1408" y="58"/>
                      </a:lnTo>
                      <a:lnTo>
                        <a:pt x="1405" y="59"/>
                      </a:lnTo>
                      <a:lnTo>
                        <a:pt x="1400" y="58"/>
                      </a:lnTo>
                      <a:lnTo>
                        <a:pt x="1397" y="53"/>
                      </a:lnTo>
                      <a:lnTo>
                        <a:pt x="1391" y="48"/>
                      </a:lnTo>
                      <a:lnTo>
                        <a:pt x="1385" y="44"/>
                      </a:lnTo>
                      <a:lnTo>
                        <a:pt x="1377" y="40"/>
                      </a:lnTo>
                      <a:lnTo>
                        <a:pt x="1367" y="38"/>
                      </a:lnTo>
                      <a:lnTo>
                        <a:pt x="1353" y="39"/>
                      </a:lnTo>
                      <a:lnTo>
                        <a:pt x="1339" y="43"/>
                      </a:lnTo>
                      <a:lnTo>
                        <a:pt x="1329" y="45"/>
                      </a:lnTo>
                      <a:lnTo>
                        <a:pt x="1320" y="47"/>
                      </a:lnTo>
                      <a:lnTo>
                        <a:pt x="1313" y="50"/>
                      </a:lnTo>
                      <a:lnTo>
                        <a:pt x="1306" y="51"/>
                      </a:lnTo>
                      <a:lnTo>
                        <a:pt x="1298" y="52"/>
                      </a:lnTo>
                      <a:lnTo>
                        <a:pt x="1290" y="52"/>
                      </a:lnTo>
                      <a:lnTo>
                        <a:pt x="1278" y="51"/>
                      </a:lnTo>
                      <a:lnTo>
                        <a:pt x="1267" y="51"/>
                      </a:lnTo>
                      <a:lnTo>
                        <a:pt x="1257" y="52"/>
                      </a:lnTo>
                      <a:lnTo>
                        <a:pt x="1249" y="54"/>
                      </a:lnTo>
                      <a:lnTo>
                        <a:pt x="1241" y="58"/>
                      </a:lnTo>
                      <a:lnTo>
                        <a:pt x="1232" y="62"/>
                      </a:lnTo>
                      <a:lnTo>
                        <a:pt x="1223" y="66"/>
                      </a:lnTo>
                      <a:lnTo>
                        <a:pt x="1211" y="69"/>
                      </a:lnTo>
                      <a:lnTo>
                        <a:pt x="1197" y="73"/>
                      </a:lnTo>
                      <a:lnTo>
                        <a:pt x="1184" y="77"/>
                      </a:lnTo>
                      <a:lnTo>
                        <a:pt x="1171" y="84"/>
                      </a:lnTo>
                      <a:lnTo>
                        <a:pt x="1158" y="92"/>
                      </a:lnTo>
                      <a:lnTo>
                        <a:pt x="1147" y="101"/>
                      </a:lnTo>
                      <a:lnTo>
                        <a:pt x="1135" y="111"/>
                      </a:lnTo>
                      <a:lnTo>
                        <a:pt x="1121" y="118"/>
                      </a:lnTo>
                      <a:lnTo>
                        <a:pt x="1108" y="122"/>
                      </a:lnTo>
                      <a:lnTo>
                        <a:pt x="1090" y="124"/>
                      </a:lnTo>
                      <a:lnTo>
                        <a:pt x="1075" y="126"/>
                      </a:lnTo>
                      <a:lnTo>
                        <a:pt x="1066" y="129"/>
                      </a:lnTo>
                      <a:lnTo>
                        <a:pt x="1060" y="135"/>
                      </a:lnTo>
                      <a:lnTo>
                        <a:pt x="1056" y="142"/>
                      </a:lnTo>
                      <a:lnTo>
                        <a:pt x="1051" y="150"/>
                      </a:lnTo>
                      <a:lnTo>
                        <a:pt x="1044" y="159"/>
                      </a:lnTo>
                      <a:lnTo>
                        <a:pt x="1034" y="168"/>
                      </a:lnTo>
                      <a:lnTo>
                        <a:pt x="1017" y="176"/>
                      </a:lnTo>
                      <a:lnTo>
                        <a:pt x="999" y="187"/>
                      </a:lnTo>
                      <a:lnTo>
                        <a:pt x="988" y="201"/>
                      </a:lnTo>
                      <a:lnTo>
                        <a:pt x="982" y="215"/>
                      </a:lnTo>
                      <a:lnTo>
                        <a:pt x="979" y="232"/>
                      </a:lnTo>
                      <a:lnTo>
                        <a:pt x="979" y="248"/>
                      </a:lnTo>
                      <a:lnTo>
                        <a:pt x="980" y="262"/>
                      </a:lnTo>
                      <a:lnTo>
                        <a:pt x="980" y="273"/>
                      </a:lnTo>
                      <a:lnTo>
                        <a:pt x="980" y="280"/>
                      </a:lnTo>
                      <a:lnTo>
                        <a:pt x="978" y="285"/>
                      </a:lnTo>
                      <a:lnTo>
                        <a:pt x="972" y="289"/>
                      </a:lnTo>
                      <a:lnTo>
                        <a:pt x="965" y="295"/>
                      </a:lnTo>
                      <a:lnTo>
                        <a:pt x="957" y="300"/>
                      </a:lnTo>
                      <a:lnTo>
                        <a:pt x="949" y="305"/>
                      </a:lnTo>
                      <a:lnTo>
                        <a:pt x="943" y="309"/>
                      </a:lnTo>
                      <a:lnTo>
                        <a:pt x="938" y="311"/>
                      </a:lnTo>
                      <a:lnTo>
                        <a:pt x="936" y="312"/>
                      </a:lnTo>
                      <a:lnTo>
                        <a:pt x="937" y="312"/>
                      </a:lnTo>
                      <a:lnTo>
                        <a:pt x="941" y="312"/>
                      </a:lnTo>
                      <a:lnTo>
                        <a:pt x="945" y="313"/>
                      </a:lnTo>
                      <a:lnTo>
                        <a:pt x="952" y="315"/>
                      </a:lnTo>
                      <a:lnTo>
                        <a:pt x="959" y="317"/>
                      </a:lnTo>
                      <a:lnTo>
                        <a:pt x="965" y="320"/>
                      </a:lnTo>
                      <a:lnTo>
                        <a:pt x="972" y="325"/>
                      </a:lnTo>
                      <a:lnTo>
                        <a:pt x="976" y="331"/>
                      </a:lnTo>
                      <a:lnTo>
                        <a:pt x="982" y="345"/>
                      </a:lnTo>
                      <a:lnTo>
                        <a:pt x="984" y="358"/>
                      </a:lnTo>
                      <a:lnTo>
                        <a:pt x="986" y="375"/>
                      </a:lnTo>
                      <a:lnTo>
                        <a:pt x="987" y="391"/>
                      </a:lnTo>
                      <a:lnTo>
                        <a:pt x="990" y="406"/>
                      </a:lnTo>
                      <a:lnTo>
                        <a:pt x="990" y="418"/>
                      </a:lnTo>
                      <a:lnTo>
                        <a:pt x="988" y="429"/>
                      </a:lnTo>
                      <a:lnTo>
                        <a:pt x="980" y="438"/>
                      </a:lnTo>
                      <a:lnTo>
                        <a:pt x="972" y="448"/>
                      </a:lnTo>
                      <a:lnTo>
                        <a:pt x="971" y="461"/>
                      </a:lnTo>
                      <a:lnTo>
                        <a:pt x="976" y="472"/>
                      </a:lnTo>
                      <a:lnTo>
                        <a:pt x="991" y="479"/>
                      </a:lnTo>
                      <a:lnTo>
                        <a:pt x="999" y="481"/>
                      </a:lnTo>
                      <a:lnTo>
                        <a:pt x="1006" y="481"/>
                      </a:lnTo>
                      <a:lnTo>
                        <a:pt x="1011" y="482"/>
                      </a:lnTo>
                      <a:lnTo>
                        <a:pt x="1014" y="482"/>
                      </a:lnTo>
                      <a:lnTo>
                        <a:pt x="1018" y="483"/>
                      </a:lnTo>
                      <a:lnTo>
                        <a:pt x="1022" y="484"/>
                      </a:lnTo>
                      <a:lnTo>
                        <a:pt x="1028" y="486"/>
                      </a:lnTo>
                      <a:lnTo>
                        <a:pt x="1035" y="490"/>
                      </a:lnTo>
                      <a:lnTo>
                        <a:pt x="1043" y="493"/>
                      </a:lnTo>
                      <a:lnTo>
                        <a:pt x="1052" y="493"/>
                      </a:lnTo>
                      <a:lnTo>
                        <a:pt x="1060" y="492"/>
                      </a:lnTo>
                      <a:lnTo>
                        <a:pt x="1067" y="491"/>
                      </a:lnTo>
                      <a:lnTo>
                        <a:pt x="1074" y="489"/>
                      </a:lnTo>
                      <a:lnTo>
                        <a:pt x="1079" y="485"/>
                      </a:lnTo>
                      <a:lnTo>
                        <a:pt x="1082" y="484"/>
                      </a:lnTo>
                      <a:lnTo>
                        <a:pt x="1083" y="483"/>
                      </a:lnTo>
                      <a:lnTo>
                        <a:pt x="1086" y="483"/>
                      </a:lnTo>
                      <a:lnTo>
                        <a:pt x="1092" y="482"/>
                      </a:lnTo>
                      <a:lnTo>
                        <a:pt x="1098" y="481"/>
                      </a:lnTo>
                      <a:lnTo>
                        <a:pt x="1106" y="481"/>
                      </a:lnTo>
                      <a:lnTo>
                        <a:pt x="1112" y="482"/>
                      </a:lnTo>
                      <a:lnTo>
                        <a:pt x="1116" y="484"/>
                      </a:lnTo>
                      <a:lnTo>
                        <a:pt x="1116" y="490"/>
                      </a:lnTo>
                      <a:lnTo>
                        <a:pt x="1109" y="498"/>
                      </a:lnTo>
                      <a:lnTo>
                        <a:pt x="1100" y="507"/>
                      </a:lnTo>
                      <a:lnTo>
                        <a:pt x="1092" y="517"/>
                      </a:lnTo>
                      <a:lnTo>
                        <a:pt x="1085" y="527"/>
                      </a:lnTo>
                      <a:lnTo>
                        <a:pt x="1079" y="536"/>
                      </a:lnTo>
                      <a:lnTo>
                        <a:pt x="1074" y="546"/>
                      </a:lnTo>
                      <a:lnTo>
                        <a:pt x="1071" y="557"/>
                      </a:lnTo>
                      <a:lnTo>
                        <a:pt x="1070" y="567"/>
                      </a:lnTo>
                      <a:lnTo>
                        <a:pt x="1068" y="578"/>
                      </a:lnTo>
                      <a:lnTo>
                        <a:pt x="1068" y="591"/>
                      </a:lnTo>
                      <a:lnTo>
                        <a:pt x="1070" y="604"/>
                      </a:lnTo>
                      <a:lnTo>
                        <a:pt x="1072" y="618"/>
                      </a:lnTo>
                      <a:lnTo>
                        <a:pt x="1075" y="630"/>
                      </a:lnTo>
                      <a:lnTo>
                        <a:pt x="1081" y="642"/>
                      </a:lnTo>
                      <a:lnTo>
                        <a:pt x="1088" y="652"/>
                      </a:lnTo>
                      <a:lnTo>
                        <a:pt x="1098" y="658"/>
                      </a:lnTo>
                      <a:lnTo>
                        <a:pt x="1112" y="660"/>
                      </a:lnTo>
                      <a:lnTo>
                        <a:pt x="1127" y="660"/>
                      </a:lnTo>
                      <a:lnTo>
                        <a:pt x="1141" y="660"/>
                      </a:lnTo>
                      <a:lnTo>
                        <a:pt x="1154" y="660"/>
                      </a:lnTo>
                      <a:lnTo>
                        <a:pt x="1165" y="661"/>
                      </a:lnTo>
                      <a:lnTo>
                        <a:pt x="1176" y="666"/>
                      </a:lnTo>
                      <a:lnTo>
                        <a:pt x="1184" y="673"/>
                      </a:lnTo>
                      <a:lnTo>
                        <a:pt x="1189" y="682"/>
                      </a:lnTo>
                      <a:lnTo>
                        <a:pt x="1194" y="697"/>
                      </a:lnTo>
                      <a:lnTo>
                        <a:pt x="1200" y="727"/>
                      </a:lnTo>
                      <a:lnTo>
                        <a:pt x="1203" y="754"/>
                      </a:lnTo>
                      <a:lnTo>
                        <a:pt x="1200" y="778"/>
                      </a:lnTo>
                      <a:lnTo>
                        <a:pt x="1182" y="800"/>
                      </a:lnTo>
                      <a:lnTo>
                        <a:pt x="1170" y="810"/>
                      </a:lnTo>
                      <a:lnTo>
                        <a:pt x="1156" y="818"/>
                      </a:lnTo>
                      <a:lnTo>
                        <a:pt x="1143" y="826"/>
                      </a:lnTo>
                      <a:lnTo>
                        <a:pt x="1131" y="833"/>
                      </a:lnTo>
                      <a:lnTo>
                        <a:pt x="1118" y="840"/>
                      </a:lnTo>
                      <a:lnTo>
                        <a:pt x="1106" y="848"/>
                      </a:lnTo>
                      <a:lnTo>
                        <a:pt x="1096" y="856"/>
                      </a:lnTo>
                      <a:lnTo>
                        <a:pt x="1087" y="867"/>
                      </a:lnTo>
                      <a:lnTo>
                        <a:pt x="1079" y="878"/>
                      </a:lnTo>
                      <a:lnTo>
                        <a:pt x="1070" y="890"/>
                      </a:lnTo>
                      <a:lnTo>
                        <a:pt x="1062" y="902"/>
                      </a:lnTo>
                      <a:lnTo>
                        <a:pt x="1052" y="913"/>
                      </a:lnTo>
                      <a:lnTo>
                        <a:pt x="1042" y="923"/>
                      </a:lnTo>
                      <a:lnTo>
                        <a:pt x="1033" y="930"/>
                      </a:lnTo>
                      <a:lnTo>
                        <a:pt x="1021" y="935"/>
                      </a:lnTo>
                      <a:lnTo>
                        <a:pt x="1010" y="937"/>
                      </a:lnTo>
                      <a:lnTo>
                        <a:pt x="997" y="936"/>
                      </a:lnTo>
                      <a:lnTo>
                        <a:pt x="984" y="932"/>
                      </a:lnTo>
                      <a:lnTo>
                        <a:pt x="972" y="926"/>
                      </a:lnTo>
                      <a:lnTo>
                        <a:pt x="959" y="921"/>
                      </a:lnTo>
                      <a:lnTo>
                        <a:pt x="946" y="915"/>
                      </a:lnTo>
                      <a:lnTo>
                        <a:pt x="935" y="909"/>
                      </a:lnTo>
                      <a:lnTo>
                        <a:pt x="923" y="903"/>
                      </a:lnTo>
                      <a:lnTo>
                        <a:pt x="913" y="900"/>
                      </a:lnTo>
                      <a:lnTo>
                        <a:pt x="901" y="897"/>
                      </a:lnTo>
                      <a:lnTo>
                        <a:pt x="888" y="892"/>
                      </a:lnTo>
                      <a:lnTo>
                        <a:pt x="873" y="887"/>
                      </a:lnTo>
                      <a:lnTo>
                        <a:pt x="857" y="883"/>
                      </a:lnTo>
                      <a:lnTo>
                        <a:pt x="840" y="879"/>
                      </a:lnTo>
                      <a:lnTo>
                        <a:pt x="828" y="875"/>
                      </a:lnTo>
                      <a:lnTo>
                        <a:pt x="817" y="872"/>
                      </a:lnTo>
                      <a:lnTo>
                        <a:pt x="811" y="870"/>
                      </a:lnTo>
                      <a:lnTo>
                        <a:pt x="806" y="869"/>
                      </a:lnTo>
                      <a:lnTo>
                        <a:pt x="800" y="867"/>
                      </a:lnTo>
                      <a:lnTo>
                        <a:pt x="796" y="864"/>
                      </a:lnTo>
                      <a:lnTo>
                        <a:pt x="791" y="862"/>
                      </a:lnTo>
                      <a:lnTo>
                        <a:pt x="789" y="860"/>
                      </a:lnTo>
                      <a:lnTo>
                        <a:pt x="789" y="856"/>
                      </a:lnTo>
                      <a:lnTo>
                        <a:pt x="792" y="853"/>
                      </a:lnTo>
                      <a:lnTo>
                        <a:pt x="799" y="848"/>
                      </a:lnTo>
                      <a:lnTo>
                        <a:pt x="815" y="837"/>
                      </a:lnTo>
                      <a:lnTo>
                        <a:pt x="825" y="822"/>
                      </a:lnTo>
                      <a:lnTo>
                        <a:pt x="829" y="807"/>
                      </a:lnTo>
                      <a:lnTo>
                        <a:pt x="829" y="793"/>
                      </a:lnTo>
                      <a:lnTo>
                        <a:pt x="829" y="781"/>
                      </a:lnTo>
                      <a:lnTo>
                        <a:pt x="831" y="769"/>
                      </a:lnTo>
                      <a:lnTo>
                        <a:pt x="832" y="754"/>
                      </a:lnTo>
                      <a:lnTo>
                        <a:pt x="829" y="734"/>
                      </a:lnTo>
                      <a:lnTo>
                        <a:pt x="820" y="708"/>
                      </a:lnTo>
                      <a:lnTo>
                        <a:pt x="813" y="679"/>
                      </a:lnTo>
                      <a:lnTo>
                        <a:pt x="813" y="657"/>
                      </a:lnTo>
                      <a:lnTo>
                        <a:pt x="825" y="649"/>
                      </a:lnTo>
                      <a:lnTo>
                        <a:pt x="836" y="650"/>
                      </a:lnTo>
                      <a:lnTo>
                        <a:pt x="846" y="651"/>
                      </a:lnTo>
                      <a:lnTo>
                        <a:pt x="857" y="652"/>
                      </a:lnTo>
                      <a:lnTo>
                        <a:pt x="867" y="652"/>
                      </a:lnTo>
                      <a:lnTo>
                        <a:pt x="876" y="651"/>
                      </a:lnTo>
                      <a:lnTo>
                        <a:pt x="884" y="649"/>
                      </a:lnTo>
                      <a:lnTo>
                        <a:pt x="891" y="646"/>
                      </a:lnTo>
                      <a:lnTo>
                        <a:pt x="895" y="642"/>
                      </a:lnTo>
                      <a:lnTo>
                        <a:pt x="898" y="636"/>
                      </a:lnTo>
                      <a:lnTo>
                        <a:pt x="901" y="631"/>
                      </a:lnTo>
                      <a:lnTo>
                        <a:pt x="906" y="628"/>
                      </a:lnTo>
                      <a:lnTo>
                        <a:pt x="911" y="626"/>
                      </a:lnTo>
                      <a:lnTo>
                        <a:pt x="915" y="625"/>
                      </a:lnTo>
                      <a:lnTo>
                        <a:pt x="921" y="626"/>
                      </a:lnTo>
                      <a:lnTo>
                        <a:pt x="926" y="628"/>
                      </a:lnTo>
                      <a:lnTo>
                        <a:pt x="931" y="634"/>
                      </a:lnTo>
                      <a:lnTo>
                        <a:pt x="938" y="641"/>
                      </a:lnTo>
                      <a:lnTo>
                        <a:pt x="948" y="646"/>
                      </a:lnTo>
                      <a:lnTo>
                        <a:pt x="958" y="653"/>
                      </a:lnTo>
                      <a:lnTo>
                        <a:pt x="968" y="660"/>
                      </a:lnTo>
                      <a:lnTo>
                        <a:pt x="979" y="670"/>
                      </a:lnTo>
                      <a:lnTo>
                        <a:pt x="987" y="679"/>
                      </a:lnTo>
                      <a:lnTo>
                        <a:pt x="992" y="690"/>
                      </a:lnTo>
                      <a:lnTo>
                        <a:pt x="995" y="704"/>
                      </a:lnTo>
                      <a:lnTo>
                        <a:pt x="994" y="718"/>
                      </a:lnTo>
                      <a:lnTo>
                        <a:pt x="990" y="729"/>
                      </a:lnTo>
                      <a:lnTo>
                        <a:pt x="986" y="739"/>
                      </a:lnTo>
                      <a:lnTo>
                        <a:pt x="980" y="747"/>
                      </a:lnTo>
                      <a:lnTo>
                        <a:pt x="972" y="752"/>
                      </a:lnTo>
                      <a:lnTo>
                        <a:pt x="965" y="758"/>
                      </a:lnTo>
                      <a:lnTo>
                        <a:pt x="957" y="763"/>
                      </a:lnTo>
                      <a:lnTo>
                        <a:pt x="950" y="766"/>
                      </a:lnTo>
                      <a:lnTo>
                        <a:pt x="941" y="772"/>
                      </a:lnTo>
                      <a:lnTo>
                        <a:pt x="928" y="779"/>
                      </a:lnTo>
                      <a:lnTo>
                        <a:pt x="914" y="787"/>
                      </a:lnTo>
                      <a:lnTo>
                        <a:pt x="899" y="795"/>
                      </a:lnTo>
                      <a:lnTo>
                        <a:pt x="885" y="804"/>
                      </a:lnTo>
                      <a:lnTo>
                        <a:pt x="874" y="814"/>
                      </a:lnTo>
                      <a:lnTo>
                        <a:pt x="866" y="822"/>
                      </a:lnTo>
                      <a:lnTo>
                        <a:pt x="862" y="830"/>
                      </a:lnTo>
                      <a:lnTo>
                        <a:pt x="862" y="837"/>
                      </a:lnTo>
                      <a:lnTo>
                        <a:pt x="860" y="844"/>
                      </a:lnTo>
                      <a:lnTo>
                        <a:pt x="860" y="850"/>
                      </a:lnTo>
                      <a:lnTo>
                        <a:pt x="860" y="857"/>
                      </a:lnTo>
                      <a:lnTo>
                        <a:pt x="861" y="863"/>
                      </a:lnTo>
                      <a:lnTo>
                        <a:pt x="866" y="868"/>
                      </a:lnTo>
                      <a:lnTo>
                        <a:pt x="873" y="871"/>
                      </a:lnTo>
                      <a:lnTo>
                        <a:pt x="884" y="873"/>
                      </a:lnTo>
                      <a:lnTo>
                        <a:pt x="897" y="876"/>
                      </a:lnTo>
                      <a:lnTo>
                        <a:pt x="908" y="878"/>
                      </a:lnTo>
                      <a:lnTo>
                        <a:pt x="918" y="880"/>
                      </a:lnTo>
                      <a:lnTo>
                        <a:pt x="926" y="884"/>
                      </a:lnTo>
                      <a:lnTo>
                        <a:pt x="933" y="887"/>
                      </a:lnTo>
                      <a:lnTo>
                        <a:pt x="939" y="892"/>
                      </a:lnTo>
                      <a:lnTo>
                        <a:pt x="944" y="895"/>
                      </a:lnTo>
                      <a:lnTo>
                        <a:pt x="950" y="900"/>
                      </a:lnTo>
                      <a:lnTo>
                        <a:pt x="956" y="905"/>
                      </a:lnTo>
                      <a:lnTo>
                        <a:pt x="961" y="908"/>
                      </a:lnTo>
                      <a:lnTo>
                        <a:pt x="967" y="913"/>
                      </a:lnTo>
                      <a:lnTo>
                        <a:pt x="975" y="916"/>
                      </a:lnTo>
                      <a:lnTo>
                        <a:pt x="982" y="920"/>
                      </a:lnTo>
                      <a:lnTo>
                        <a:pt x="991" y="922"/>
                      </a:lnTo>
                      <a:lnTo>
                        <a:pt x="1002" y="922"/>
                      </a:lnTo>
                      <a:lnTo>
                        <a:pt x="1013" y="922"/>
                      </a:lnTo>
                      <a:lnTo>
                        <a:pt x="1025" y="920"/>
                      </a:lnTo>
                      <a:lnTo>
                        <a:pt x="1033" y="916"/>
                      </a:lnTo>
                      <a:lnTo>
                        <a:pt x="1040" y="911"/>
                      </a:lnTo>
                      <a:lnTo>
                        <a:pt x="1044" y="906"/>
                      </a:lnTo>
                      <a:lnTo>
                        <a:pt x="1047" y="899"/>
                      </a:lnTo>
                      <a:lnTo>
                        <a:pt x="1048" y="892"/>
                      </a:lnTo>
                      <a:lnTo>
                        <a:pt x="1048" y="885"/>
                      </a:lnTo>
                      <a:lnTo>
                        <a:pt x="1047" y="878"/>
                      </a:lnTo>
                      <a:lnTo>
                        <a:pt x="1047" y="871"/>
                      </a:lnTo>
                      <a:lnTo>
                        <a:pt x="1049" y="864"/>
                      </a:lnTo>
                      <a:lnTo>
                        <a:pt x="1052" y="857"/>
                      </a:lnTo>
                      <a:lnTo>
                        <a:pt x="1058" y="852"/>
                      </a:lnTo>
                      <a:lnTo>
                        <a:pt x="1066" y="846"/>
                      </a:lnTo>
                      <a:lnTo>
                        <a:pt x="1073" y="840"/>
                      </a:lnTo>
                      <a:lnTo>
                        <a:pt x="1082" y="837"/>
                      </a:lnTo>
                      <a:lnTo>
                        <a:pt x="1090" y="833"/>
                      </a:lnTo>
                      <a:lnTo>
                        <a:pt x="1101" y="831"/>
                      </a:lnTo>
                      <a:lnTo>
                        <a:pt x="1112" y="827"/>
                      </a:lnTo>
                      <a:lnTo>
                        <a:pt x="1126" y="823"/>
                      </a:lnTo>
                      <a:lnTo>
                        <a:pt x="1140" y="817"/>
                      </a:lnTo>
                      <a:lnTo>
                        <a:pt x="1154" y="809"/>
                      </a:lnTo>
                      <a:lnTo>
                        <a:pt x="1165" y="797"/>
                      </a:lnTo>
                      <a:lnTo>
                        <a:pt x="1174" y="784"/>
                      </a:lnTo>
                      <a:lnTo>
                        <a:pt x="1179" y="766"/>
                      </a:lnTo>
                      <a:lnTo>
                        <a:pt x="1181" y="749"/>
                      </a:lnTo>
                      <a:lnTo>
                        <a:pt x="1182" y="734"/>
                      </a:lnTo>
                      <a:lnTo>
                        <a:pt x="1181" y="721"/>
                      </a:lnTo>
                      <a:lnTo>
                        <a:pt x="1179" y="712"/>
                      </a:lnTo>
                      <a:lnTo>
                        <a:pt x="1176" y="704"/>
                      </a:lnTo>
                      <a:lnTo>
                        <a:pt x="1169" y="697"/>
                      </a:lnTo>
                      <a:lnTo>
                        <a:pt x="1161" y="693"/>
                      </a:lnTo>
                      <a:lnTo>
                        <a:pt x="1149" y="689"/>
                      </a:lnTo>
                      <a:lnTo>
                        <a:pt x="1136" y="686"/>
                      </a:lnTo>
                      <a:lnTo>
                        <a:pt x="1124" y="681"/>
                      </a:lnTo>
                      <a:lnTo>
                        <a:pt x="1111" y="676"/>
                      </a:lnTo>
                      <a:lnTo>
                        <a:pt x="1098" y="672"/>
                      </a:lnTo>
                      <a:lnTo>
                        <a:pt x="1086" y="668"/>
                      </a:lnTo>
                      <a:lnTo>
                        <a:pt x="1074" y="667"/>
                      </a:lnTo>
                      <a:lnTo>
                        <a:pt x="1065" y="670"/>
                      </a:lnTo>
                      <a:lnTo>
                        <a:pt x="1057" y="674"/>
                      </a:lnTo>
                      <a:lnTo>
                        <a:pt x="1050" y="681"/>
                      </a:lnTo>
                      <a:lnTo>
                        <a:pt x="1044" y="689"/>
                      </a:lnTo>
                      <a:lnTo>
                        <a:pt x="1040" y="695"/>
                      </a:lnTo>
                      <a:lnTo>
                        <a:pt x="1034" y="701"/>
                      </a:lnTo>
                      <a:lnTo>
                        <a:pt x="1029" y="704"/>
                      </a:lnTo>
                      <a:lnTo>
                        <a:pt x="1025" y="705"/>
                      </a:lnTo>
                      <a:lnTo>
                        <a:pt x="1021" y="703"/>
                      </a:lnTo>
                      <a:lnTo>
                        <a:pt x="1017" y="697"/>
                      </a:lnTo>
                      <a:lnTo>
                        <a:pt x="1012" y="688"/>
                      </a:lnTo>
                      <a:lnTo>
                        <a:pt x="1007" y="678"/>
                      </a:lnTo>
                      <a:lnTo>
                        <a:pt x="1002" y="667"/>
                      </a:lnTo>
                      <a:lnTo>
                        <a:pt x="994" y="656"/>
                      </a:lnTo>
                      <a:lnTo>
                        <a:pt x="984" y="644"/>
                      </a:lnTo>
                      <a:lnTo>
                        <a:pt x="972" y="633"/>
                      </a:lnTo>
                      <a:lnTo>
                        <a:pt x="956" y="622"/>
                      </a:lnTo>
                      <a:lnTo>
                        <a:pt x="936" y="612"/>
                      </a:lnTo>
                      <a:lnTo>
                        <a:pt x="936" y="602"/>
                      </a:lnTo>
                      <a:lnTo>
                        <a:pt x="933" y="577"/>
                      </a:lnTo>
                      <a:lnTo>
                        <a:pt x="923" y="555"/>
                      </a:lnTo>
                      <a:lnTo>
                        <a:pt x="906" y="549"/>
                      </a:lnTo>
                      <a:lnTo>
                        <a:pt x="896" y="551"/>
                      </a:lnTo>
                      <a:lnTo>
                        <a:pt x="885" y="553"/>
                      </a:lnTo>
                      <a:lnTo>
                        <a:pt x="876" y="554"/>
                      </a:lnTo>
                      <a:lnTo>
                        <a:pt x="868" y="554"/>
                      </a:lnTo>
                      <a:lnTo>
                        <a:pt x="861" y="553"/>
                      </a:lnTo>
                      <a:lnTo>
                        <a:pt x="855" y="550"/>
                      </a:lnTo>
                      <a:lnTo>
                        <a:pt x="851" y="545"/>
                      </a:lnTo>
                      <a:lnTo>
                        <a:pt x="847" y="538"/>
                      </a:lnTo>
                      <a:lnTo>
                        <a:pt x="846" y="530"/>
                      </a:lnTo>
                      <a:lnTo>
                        <a:pt x="847" y="520"/>
                      </a:lnTo>
                      <a:lnTo>
                        <a:pt x="849" y="509"/>
                      </a:lnTo>
                      <a:lnTo>
                        <a:pt x="851" y="498"/>
                      </a:lnTo>
                      <a:lnTo>
                        <a:pt x="851" y="485"/>
                      </a:lnTo>
                      <a:lnTo>
                        <a:pt x="850" y="471"/>
                      </a:lnTo>
                      <a:lnTo>
                        <a:pt x="843" y="455"/>
                      </a:lnTo>
                      <a:lnTo>
                        <a:pt x="832" y="438"/>
                      </a:lnTo>
                      <a:lnTo>
                        <a:pt x="925" y="324"/>
                      </a:lnTo>
                      <a:lnTo>
                        <a:pt x="817" y="419"/>
                      </a:lnTo>
                      <a:lnTo>
                        <a:pt x="815" y="419"/>
                      </a:lnTo>
                      <a:lnTo>
                        <a:pt x="811" y="418"/>
                      </a:lnTo>
                      <a:lnTo>
                        <a:pt x="804" y="417"/>
                      </a:lnTo>
                      <a:lnTo>
                        <a:pt x="796" y="416"/>
                      </a:lnTo>
                      <a:lnTo>
                        <a:pt x="786" y="417"/>
                      </a:lnTo>
                      <a:lnTo>
                        <a:pt x="778" y="418"/>
                      </a:lnTo>
                      <a:lnTo>
                        <a:pt x="773" y="422"/>
                      </a:lnTo>
                      <a:lnTo>
                        <a:pt x="769" y="428"/>
                      </a:lnTo>
                      <a:lnTo>
                        <a:pt x="769" y="441"/>
                      </a:lnTo>
                      <a:lnTo>
                        <a:pt x="769" y="454"/>
                      </a:lnTo>
                      <a:lnTo>
                        <a:pt x="766" y="461"/>
                      </a:lnTo>
                      <a:lnTo>
                        <a:pt x="755" y="456"/>
                      </a:lnTo>
                      <a:lnTo>
                        <a:pt x="746" y="452"/>
                      </a:lnTo>
                      <a:lnTo>
                        <a:pt x="737" y="446"/>
                      </a:lnTo>
                      <a:lnTo>
                        <a:pt x="728" y="441"/>
                      </a:lnTo>
                      <a:lnTo>
                        <a:pt x="720" y="437"/>
                      </a:lnTo>
                      <a:lnTo>
                        <a:pt x="713" y="432"/>
                      </a:lnTo>
                      <a:lnTo>
                        <a:pt x="708" y="426"/>
                      </a:lnTo>
                      <a:lnTo>
                        <a:pt x="706" y="422"/>
                      </a:lnTo>
                      <a:lnTo>
                        <a:pt x="707" y="416"/>
                      </a:lnTo>
                      <a:lnTo>
                        <a:pt x="711" y="406"/>
                      </a:lnTo>
                      <a:lnTo>
                        <a:pt x="711" y="396"/>
                      </a:lnTo>
                      <a:lnTo>
                        <a:pt x="706" y="391"/>
                      </a:lnTo>
                      <a:lnTo>
                        <a:pt x="690" y="391"/>
                      </a:lnTo>
                      <a:lnTo>
                        <a:pt x="673" y="399"/>
                      </a:lnTo>
                      <a:lnTo>
                        <a:pt x="668" y="415"/>
                      </a:lnTo>
                      <a:lnTo>
                        <a:pt x="667" y="433"/>
                      </a:lnTo>
                      <a:lnTo>
                        <a:pt x="668" y="449"/>
                      </a:lnTo>
                      <a:lnTo>
                        <a:pt x="667" y="468"/>
                      </a:lnTo>
                      <a:lnTo>
                        <a:pt x="662" y="491"/>
                      </a:lnTo>
                      <a:lnTo>
                        <a:pt x="655" y="514"/>
                      </a:lnTo>
                      <a:lnTo>
                        <a:pt x="646" y="530"/>
                      </a:lnTo>
                      <a:lnTo>
                        <a:pt x="637" y="544"/>
                      </a:lnTo>
                      <a:lnTo>
                        <a:pt x="633" y="563"/>
                      </a:lnTo>
                      <a:lnTo>
                        <a:pt x="631" y="585"/>
                      </a:lnTo>
                      <a:lnTo>
                        <a:pt x="631" y="608"/>
                      </a:lnTo>
                      <a:lnTo>
                        <a:pt x="627" y="641"/>
                      </a:lnTo>
                      <a:lnTo>
                        <a:pt x="621" y="686"/>
                      </a:lnTo>
                      <a:lnTo>
                        <a:pt x="610" y="731"/>
                      </a:lnTo>
                      <a:lnTo>
                        <a:pt x="601" y="763"/>
                      </a:lnTo>
                      <a:lnTo>
                        <a:pt x="596" y="778"/>
                      </a:lnTo>
                      <a:lnTo>
                        <a:pt x="589" y="799"/>
                      </a:lnTo>
                      <a:lnTo>
                        <a:pt x="581" y="823"/>
                      </a:lnTo>
                      <a:lnTo>
                        <a:pt x="572" y="850"/>
                      </a:lnTo>
                      <a:lnTo>
                        <a:pt x="561" y="879"/>
                      </a:lnTo>
                      <a:lnTo>
                        <a:pt x="548" y="908"/>
                      </a:lnTo>
                      <a:lnTo>
                        <a:pt x="535" y="933"/>
                      </a:lnTo>
                      <a:lnTo>
                        <a:pt x="520" y="955"/>
                      </a:lnTo>
                      <a:lnTo>
                        <a:pt x="504" y="975"/>
                      </a:lnTo>
                      <a:lnTo>
                        <a:pt x="488" y="997"/>
                      </a:lnTo>
                      <a:lnTo>
                        <a:pt x="472" y="1018"/>
                      </a:lnTo>
                      <a:lnTo>
                        <a:pt x="456" y="1038"/>
                      </a:lnTo>
                      <a:lnTo>
                        <a:pt x="441" y="1058"/>
                      </a:lnTo>
                      <a:lnTo>
                        <a:pt x="427" y="1075"/>
                      </a:lnTo>
                      <a:lnTo>
                        <a:pt x="416" y="1090"/>
                      </a:lnTo>
                      <a:lnTo>
                        <a:pt x="405" y="1102"/>
                      </a:lnTo>
                      <a:lnTo>
                        <a:pt x="396" y="1112"/>
                      </a:lnTo>
                      <a:lnTo>
                        <a:pt x="387" y="1125"/>
                      </a:lnTo>
                      <a:lnTo>
                        <a:pt x="378" y="1137"/>
                      </a:lnTo>
                      <a:lnTo>
                        <a:pt x="367" y="1150"/>
                      </a:lnTo>
                      <a:lnTo>
                        <a:pt x="359" y="1163"/>
                      </a:lnTo>
                      <a:lnTo>
                        <a:pt x="352" y="1175"/>
                      </a:lnTo>
                      <a:lnTo>
                        <a:pt x="348" y="1186"/>
                      </a:lnTo>
                      <a:lnTo>
                        <a:pt x="346" y="1194"/>
                      </a:lnTo>
                      <a:lnTo>
                        <a:pt x="346" y="1210"/>
                      </a:lnTo>
                      <a:lnTo>
                        <a:pt x="350" y="1228"/>
                      </a:lnTo>
                      <a:lnTo>
                        <a:pt x="359" y="1247"/>
                      </a:lnTo>
                      <a:lnTo>
                        <a:pt x="376" y="1261"/>
                      </a:lnTo>
                      <a:lnTo>
                        <a:pt x="387" y="1265"/>
                      </a:lnTo>
                      <a:lnTo>
                        <a:pt x="397" y="1271"/>
                      </a:lnTo>
                      <a:lnTo>
                        <a:pt x="407" y="1276"/>
                      </a:lnTo>
                      <a:lnTo>
                        <a:pt x="419" y="1281"/>
                      </a:lnTo>
                      <a:lnTo>
                        <a:pt x="429" y="1287"/>
                      </a:lnTo>
                      <a:lnTo>
                        <a:pt x="440" y="1293"/>
                      </a:lnTo>
                      <a:lnTo>
                        <a:pt x="450" y="1300"/>
                      </a:lnTo>
                      <a:lnTo>
                        <a:pt x="460" y="1308"/>
                      </a:lnTo>
                      <a:lnTo>
                        <a:pt x="472" y="1317"/>
                      </a:lnTo>
                      <a:lnTo>
                        <a:pt x="486" y="1325"/>
                      </a:lnTo>
                      <a:lnTo>
                        <a:pt x="501" y="1333"/>
                      </a:lnTo>
                      <a:lnTo>
                        <a:pt x="517" y="1339"/>
                      </a:lnTo>
                      <a:lnTo>
                        <a:pt x="533" y="1345"/>
                      </a:lnTo>
                      <a:lnTo>
                        <a:pt x="549" y="1347"/>
                      </a:lnTo>
                      <a:lnTo>
                        <a:pt x="566" y="1347"/>
                      </a:lnTo>
                      <a:lnTo>
                        <a:pt x="582" y="1345"/>
                      </a:lnTo>
                      <a:lnTo>
                        <a:pt x="597" y="1341"/>
                      </a:lnTo>
                      <a:lnTo>
                        <a:pt x="609" y="1337"/>
                      </a:lnTo>
                      <a:lnTo>
                        <a:pt x="619" y="1333"/>
                      </a:lnTo>
                      <a:lnTo>
                        <a:pt x="627" y="1330"/>
                      </a:lnTo>
                      <a:lnTo>
                        <a:pt x="634" y="1326"/>
                      </a:lnTo>
                      <a:lnTo>
                        <a:pt x="641" y="1323"/>
                      </a:lnTo>
                      <a:lnTo>
                        <a:pt x="650" y="1321"/>
                      </a:lnTo>
                      <a:lnTo>
                        <a:pt x="660" y="1319"/>
                      </a:lnTo>
                      <a:lnTo>
                        <a:pt x="670" y="1319"/>
                      </a:lnTo>
                      <a:lnTo>
                        <a:pt x="679" y="1321"/>
                      </a:lnTo>
                      <a:lnTo>
                        <a:pt x="687" y="1324"/>
                      </a:lnTo>
                      <a:lnTo>
                        <a:pt x="693" y="1329"/>
                      </a:lnTo>
                      <a:lnTo>
                        <a:pt x="695" y="1333"/>
                      </a:lnTo>
                      <a:lnTo>
                        <a:pt x="695" y="1338"/>
                      </a:lnTo>
                      <a:lnTo>
                        <a:pt x="691" y="1341"/>
                      </a:lnTo>
                      <a:lnTo>
                        <a:pt x="683" y="1345"/>
                      </a:lnTo>
                      <a:lnTo>
                        <a:pt x="670" y="1348"/>
                      </a:lnTo>
                      <a:lnTo>
                        <a:pt x="654" y="1353"/>
                      </a:lnTo>
                      <a:lnTo>
                        <a:pt x="635" y="1359"/>
                      </a:lnTo>
                      <a:lnTo>
                        <a:pt x="617" y="1364"/>
                      </a:lnTo>
                      <a:lnTo>
                        <a:pt x="600" y="1370"/>
                      </a:lnTo>
                      <a:lnTo>
                        <a:pt x="584" y="1374"/>
                      </a:lnTo>
                      <a:lnTo>
                        <a:pt x="570" y="1377"/>
                      </a:lnTo>
                      <a:lnTo>
                        <a:pt x="561" y="1378"/>
                      </a:lnTo>
                      <a:lnTo>
                        <a:pt x="554" y="1377"/>
                      </a:lnTo>
                      <a:lnTo>
                        <a:pt x="547" y="1374"/>
                      </a:lnTo>
                      <a:lnTo>
                        <a:pt x="540" y="1370"/>
                      </a:lnTo>
                      <a:lnTo>
                        <a:pt x="533" y="1367"/>
                      </a:lnTo>
                      <a:lnTo>
                        <a:pt x="527" y="1364"/>
                      </a:lnTo>
                      <a:lnTo>
                        <a:pt x="520" y="1364"/>
                      </a:lnTo>
                      <a:lnTo>
                        <a:pt x="515" y="1368"/>
                      </a:lnTo>
                      <a:lnTo>
                        <a:pt x="509" y="1375"/>
                      </a:lnTo>
                      <a:lnTo>
                        <a:pt x="502" y="1384"/>
                      </a:lnTo>
                      <a:lnTo>
                        <a:pt x="495" y="1391"/>
                      </a:lnTo>
                      <a:lnTo>
                        <a:pt x="486" y="1397"/>
                      </a:lnTo>
                      <a:lnTo>
                        <a:pt x="477" y="1400"/>
                      </a:lnTo>
                      <a:lnTo>
                        <a:pt x="466" y="1404"/>
                      </a:lnTo>
                      <a:lnTo>
                        <a:pt x="457" y="1405"/>
                      </a:lnTo>
                      <a:lnTo>
                        <a:pt x="448" y="1406"/>
                      </a:lnTo>
                      <a:lnTo>
                        <a:pt x="439" y="1405"/>
                      </a:lnTo>
                      <a:lnTo>
                        <a:pt x="429" y="1402"/>
                      </a:lnTo>
                      <a:lnTo>
                        <a:pt x="417" y="1400"/>
                      </a:lnTo>
                      <a:lnTo>
                        <a:pt x="404" y="1399"/>
                      </a:lnTo>
                      <a:lnTo>
                        <a:pt x="392" y="1398"/>
                      </a:lnTo>
                      <a:lnTo>
                        <a:pt x="382" y="1397"/>
                      </a:lnTo>
                      <a:lnTo>
                        <a:pt x="375" y="1398"/>
                      </a:lnTo>
                      <a:lnTo>
                        <a:pt x="373" y="1400"/>
                      </a:lnTo>
                      <a:lnTo>
                        <a:pt x="376" y="1405"/>
                      </a:lnTo>
                      <a:lnTo>
                        <a:pt x="388" y="1414"/>
                      </a:lnTo>
                      <a:lnTo>
                        <a:pt x="395" y="1422"/>
                      </a:lnTo>
                      <a:lnTo>
                        <a:pt x="394" y="1427"/>
                      </a:lnTo>
                      <a:lnTo>
                        <a:pt x="383" y="1427"/>
                      </a:lnTo>
                      <a:lnTo>
                        <a:pt x="374" y="1425"/>
                      </a:lnTo>
                      <a:lnTo>
                        <a:pt x="365" y="1424"/>
                      </a:lnTo>
                      <a:lnTo>
                        <a:pt x="354" y="1424"/>
                      </a:lnTo>
                      <a:lnTo>
                        <a:pt x="345" y="1424"/>
                      </a:lnTo>
                      <a:lnTo>
                        <a:pt x="336" y="1425"/>
                      </a:lnTo>
                      <a:lnTo>
                        <a:pt x="329" y="1429"/>
                      </a:lnTo>
                      <a:lnTo>
                        <a:pt x="323" y="1435"/>
                      </a:lnTo>
                      <a:lnTo>
                        <a:pt x="321" y="1442"/>
                      </a:lnTo>
                      <a:lnTo>
                        <a:pt x="321" y="1450"/>
                      </a:lnTo>
                      <a:lnTo>
                        <a:pt x="325" y="1459"/>
                      </a:lnTo>
                      <a:lnTo>
                        <a:pt x="331" y="1467"/>
                      </a:lnTo>
                      <a:lnTo>
                        <a:pt x="340" y="1476"/>
                      </a:lnTo>
                      <a:lnTo>
                        <a:pt x="349" y="1483"/>
                      </a:lnTo>
                      <a:lnTo>
                        <a:pt x="359" y="1489"/>
                      </a:lnTo>
                      <a:lnTo>
                        <a:pt x="369" y="1495"/>
                      </a:lnTo>
                      <a:lnTo>
                        <a:pt x="380" y="1497"/>
                      </a:lnTo>
                      <a:lnTo>
                        <a:pt x="390" y="1498"/>
                      </a:lnTo>
                      <a:lnTo>
                        <a:pt x="402" y="1499"/>
                      </a:lnTo>
                      <a:lnTo>
                        <a:pt x="413" y="1501"/>
                      </a:lnTo>
                      <a:lnTo>
                        <a:pt x="425" y="1504"/>
                      </a:lnTo>
                      <a:lnTo>
                        <a:pt x="435" y="1508"/>
                      </a:lnTo>
                      <a:lnTo>
                        <a:pt x="444" y="1512"/>
                      </a:lnTo>
                      <a:lnTo>
                        <a:pt x="450" y="1519"/>
                      </a:lnTo>
                      <a:lnTo>
                        <a:pt x="454" y="1526"/>
                      </a:lnTo>
                      <a:lnTo>
                        <a:pt x="452" y="1540"/>
                      </a:lnTo>
                      <a:lnTo>
                        <a:pt x="447" y="1548"/>
                      </a:lnTo>
                      <a:lnTo>
                        <a:pt x="436" y="1551"/>
                      </a:lnTo>
                      <a:lnTo>
                        <a:pt x="424" y="1552"/>
                      </a:lnTo>
                      <a:lnTo>
                        <a:pt x="416" y="1552"/>
                      </a:lnTo>
                      <a:lnTo>
                        <a:pt x="407" y="1552"/>
                      </a:lnTo>
                      <a:lnTo>
                        <a:pt x="398" y="1551"/>
                      </a:lnTo>
                      <a:lnTo>
                        <a:pt x="389" y="1550"/>
                      </a:lnTo>
                      <a:lnTo>
                        <a:pt x="381" y="1548"/>
                      </a:lnTo>
                      <a:lnTo>
                        <a:pt x="372" y="1544"/>
                      </a:lnTo>
                      <a:lnTo>
                        <a:pt x="365" y="1540"/>
                      </a:lnTo>
                      <a:lnTo>
                        <a:pt x="358" y="1534"/>
                      </a:lnTo>
                      <a:lnTo>
                        <a:pt x="352" y="1527"/>
                      </a:lnTo>
                      <a:lnTo>
                        <a:pt x="346" y="1519"/>
                      </a:lnTo>
                      <a:lnTo>
                        <a:pt x="341" y="1511"/>
                      </a:lnTo>
                      <a:lnTo>
                        <a:pt x="335" y="1504"/>
                      </a:lnTo>
                      <a:lnTo>
                        <a:pt x="329" y="1497"/>
                      </a:lnTo>
                      <a:lnTo>
                        <a:pt x="322" y="1492"/>
                      </a:lnTo>
                      <a:lnTo>
                        <a:pt x="316" y="1488"/>
                      </a:lnTo>
                      <a:lnTo>
                        <a:pt x="310" y="1485"/>
                      </a:lnTo>
                      <a:lnTo>
                        <a:pt x="302" y="1484"/>
                      </a:lnTo>
                      <a:lnTo>
                        <a:pt x="292" y="1482"/>
                      </a:lnTo>
                      <a:lnTo>
                        <a:pt x="283" y="1478"/>
                      </a:lnTo>
                      <a:lnTo>
                        <a:pt x="274" y="1475"/>
                      </a:lnTo>
                      <a:lnTo>
                        <a:pt x="267" y="1472"/>
                      </a:lnTo>
                      <a:lnTo>
                        <a:pt x="262" y="1468"/>
                      </a:lnTo>
                      <a:lnTo>
                        <a:pt x="261" y="1463"/>
                      </a:lnTo>
                      <a:lnTo>
                        <a:pt x="266" y="1460"/>
                      </a:lnTo>
                      <a:lnTo>
                        <a:pt x="270" y="1454"/>
                      </a:lnTo>
                      <a:lnTo>
                        <a:pt x="273" y="1448"/>
                      </a:lnTo>
                      <a:lnTo>
                        <a:pt x="270" y="1442"/>
                      </a:lnTo>
                      <a:lnTo>
                        <a:pt x="266" y="1435"/>
                      </a:lnTo>
                      <a:lnTo>
                        <a:pt x="258" y="1429"/>
                      </a:lnTo>
                      <a:lnTo>
                        <a:pt x="247" y="1425"/>
                      </a:lnTo>
                      <a:lnTo>
                        <a:pt x="235" y="1424"/>
                      </a:lnTo>
                      <a:lnTo>
                        <a:pt x="221" y="1427"/>
                      </a:lnTo>
                      <a:lnTo>
                        <a:pt x="207" y="1429"/>
                      </a:lnTo>
                      <a:lnTo>
                        <a:pt x="194" y="1430"/>
                      </a:lnTo>
                      <a:lnTo>
                        <a:pt x="185" y="1430"/>
                      </a:lnTo>
                      <a:lnTo>
                        <a:pt x="176" y="1429"/>
                      </a:lnTo>
                      <a:lnTo>
                        <a:pt x="168" y="1428"/>
                      </a:lnTo>
                      <a:lnTo>
                        <a:pt x="161" y="1427"/>
                      </a:lnTo>
                      <a:lnTo>
                        <a:pt x="154" y="1427"/>
                      </a:lnTo>
                      <a:lnTo>
                        <a:pt x="147" y="1427"/>
                      </a:lnTo>
                      <a:lnTo>
                        <a:pt x="139" y="1428"/>
                      </a:lnTo>
                      <a:lnTo>
                        <a:pt x="130" y="1429"/>
                      </a:lnTo>
                      <a:lnTo>
                        <a:pt x="120" y="1431"/>
                      </a:lnTo>
                      <a:lnTo>
                        <a:pt x="109" y="1432"/>
                      </a:lnTo>
                      <a:lnTo>
                        <a:pt x="99" y="1435"/>
                      </a:lnTo>
                      <a:lnTo>
                        <a:pt x="88" y="1438"/>
                      </a:lnTo>
                      <a:lnTo>
                        <a:pt x="80" y="1442"/>
                      </a:lnTo>
                      <a:lnTo>
                        <a:pt x="73" y="1445"/>
                      </a:lnTo>
                      <a:lnTo>
                        <a:pt x="63" y="1454"/>
                      </a:lnTo>
                      <a:lnTo>
                        <a:pt x="59" y="1466"/>
                      </a:lnTo>
                      <a:lnTo>
                        <a:pt x="61" y="1481"/>
                      </a:lnTo>
                      <a:lnTo>
                        <a:pt x="73" y="1497"/>
                      </a:lnTo>
                      <a:lnTo>
                        <a:pt x="83" y="1506"/>
                      </a:lnTo>
                      <a:lnTo>
                        <a:pt x="91" y="1515"/>
                      </a:lnTo>
                      <a:lnTo>
                        <a:pt x="99" y="1525"/>
                      </a:lnTo>
                      <a:lnTo>
                        <a:pt x="107" y="1533"/>
                      </a:lnTo>
                      <a:lnTo>
                        <a:pt x="114" y="1540"/>
                      </a:lnTo>
                      <a:lnTo>
                        <a:pt x="122" y="1544"/>
                      </a:lnTo>
                      <a:lnTo>
                        <a:pt x="131" y="1546"/>
                      </a:lnTo>
                      <a:lnTo>
                        <a:pt x="140" y="1544"/>
                      </a:lnTo>
                      <a:lnTo>
                        <a:pt x="149" y="1541"/>
                      </a:lnTo>
                      <a:lnTo>
                        <a:pt x="158" y="1537"/>
                      </a:lnTo>
                      <a:lnTo>
                        <a:pt x="164" y="1536"/>
                      </a:lnTo>
                      <a:lnTo>
                        <a:pt x="170" y="1535"/>
                      </a:lnTo>
                      <a:lnTo>
                        <a:pt x="175" y="1535"/>
                      </a:lnTo>
                      <a:lnTo>
                        <a:pt x="178" y="1536"/>
                      </a:lnTo>
                      <a:lnTo>
                        <a:pt x="179" y="1540"/>
                      </a:lnTo>
                      <a:lnTo>
                        <a:pt x="181" y="1544"/>
                      </a:lnTo>
                      <a:lnTo>
                        <a:pt x="183" y="1551"/>
                      </a:lnTo>
                      <a:lnTo>
                        <a:pt x="189" y="1559"/>
                      </a:lnTo>
                      <a:lnTo>
                        <a:pt x="197" y="1569"/>
                      </a:lnTo>
                      <a:lnTo>
                        <a:pt x="207" y="1579"/>
                      </a:lnTo>
                      <a:lnTo>
                        <a:pt x="219" y="1587"/>
                      </a:lnTo>
                      <a:lnTo>
                        <a:pt x="229" y="1594"/>
                      </a:lnTo>
                      <a:lnTo>
                        <a:pt x="239" y="1597"/>
                      </a:lnTo>
                      <a:lnTo>
                        <a:pt x="247" y="1596"/>
                      </a:lnTo>
                      <a:lnTo>
                        <a:pt x="253" y="1593"/>
                      </a:lnTo>
                      <a:lnTo>
                        <a:pt x="258" y="1587"/>
                      </a:lnTo>
                      <a:lnTo>
                        <a:pt x="261" y="1581"/>
                      </a:lnTo>
                      <a:lnTo>
                        <a:pt x="265" y="1574"/>
                      </a:lnTo>
                      <a:lnTo>
                        <a:pt x="267" y="1567"/>
                      </a:lnTo>
                      <a:lnTo>
                        <a:pt x="272" y="1561"/>
                      </a:lnTo>
                      <a:lnTo>
                        <a:pt x="277" y="1556"/>
                      </a:lnTo>
                      <a:lnTo>
                        <a:pt x="284" y="1552"/>
                      </a:lnTo>
                      <a:lnTo>
                        <a:pt x="292" y="1550"/>
                      </a:lnTo>
                      <a:lnTo>
                        <a:pt x="299" y="1549"/>
                      </a:lnTo>
                      <a:lnTo>
                        <a:pt x="305" y="1548"/>
                      </a:lnTo>
                      <a:lnTo>
                        <a:pt x="311" y="1549"/>
                      </a:lnTo>
                      <a:lnTo>
                        <a:pt x="315" y="1551"/>
                      </a:lnTo>
                      <a:lnTo>
                        <a:pt x="321" y="1553"/>
                      </a:lnTo>
                      <a:lnTo>
                        <a:pt x="326" y="1558"/>
                      </a:lnTo>
                      <a:lnTo>
                        <a:pt x="331" y="1563"/>
                      </a:lnTo>
                      <a:lnTo>
                        <a:pt x="338" y="1567"/>
                      </a:lnTo>
                      <a:lnTo>
                        <a:pt x="345" y="1572"/>
                      </a:lnTo>
                      <a:lnTo>
                        <a:pt x="354" y="1575"/>
                      </a:lnTo>
                      <a:lnTo>
                        <a:pt x="364" y="1578"/>
                      </a:lnTo>
                      <a:lnTo>
                        <a:pt x="372" y="1579"/>
                      </a:lnTo>
                      <a:lnTo>
                        <a:pt x="381" y="1580"/>
                      </a:lnTo>
                      <a:lnTo>
                        <a:pt x="388" y="1581"/>
                      </a:lnTo>
                      <a:lnTo>
                        <a:pt x="395" y="1581"/>
                      </a:lnTo>
                      <a:lnTo>
                        <a:pt x="401" y="1581"/>
                      </a:lnTo>
                      <a:lnTo>
                        <a:pt x="406" y="1580"/>
                      </a:lnTo>
                      <a:lnTo>
                        <a:pt x="411" y="1580"/>
                      </a:lnTo>
                      <a:lnTo>
                        <a:pt x="416" y="1579"/>
                      </a:lnTo>
                      <a:lnTo>
                        <a:pt x="420" y="1579"/>
                      </a:lnTo>
                      <a:lnTo>
                        <a:pt x="425" y="1580"/>
                      </a:lnTo>
                      <a:lnTo>
                        <a:pt x="428" y="1582"/>
                      </a:lnTo>
                      <a:lnTo>
                        <a:pt x="432" y="1586"/>
                      </a:lnTo>
                      <a:lnTo>
                        <a:pt x="435" y="1594"/>
                      </a:lnTo>
                      <a:lnTo>
                        <a:pt x="436" y="1602"/>
                      </a:lnTo>
                      <a:lnTo>
                        <a:pt x="432" y="1609"/>
                      </a:lnTo>
                      <a:lnTo>
                        <a:pt x="424" y="1611"/>
                      </a:lnTo>
                      <a:lnTo>
                        <a:pt x="418" y="1612"/>
                      </a:lnTo>
                      <a:lnTo>
                        <a:pt x="413" y="1613"/>
                      </a:lnTo>
                      <a:lnTo>
                        <a:pt x="407" y="1617"/>
                      </a:lnTo>
                      <a:lnTo>
                        <a:pt x="402" y="1619"/>
                      </a:lnTo>
                      <a:lnTo>
                        <a:pt x="395" y="1621"/>
                      </a:lnTo>
                      <a:lnTo>
                        <a:pt x="388" y="1624"/>
                      </a:lnTo>
                      <a:lnTo>
                        <a:pt x="381" y="1624"/>
                      </a:lnTo>
                      <a:lnTo>
                        <a:pt x="373" y="1622"/>
                      </a:lnTo>
                      <a:lnTo>
                        <a:pt x="365" y="1620"/>
                      </a:lnTo>
                      <a:lnTo>
                        <a:pt x="357" y="1618"/>
                      </a:lnTo>
                      <a:lnTo>
                        <a:pt x="351" y="1616"/>
                      </a:lnTo>
                      <a:lnTo>
                        <a:pt x="345" y="1614"/>
                      </a:lnTo>
                      <a:lnTo>
                        <a:pt x="340" y="1612"/>
                      </a:lnTo>
                      <a:lnTo>
                        <a:pt x="336" y="1610"/>
                      </a:lnTo>
                      <a:lnTo>
                        <a:pt x="334" y="1608"/>
                      </a:lnTo>
                      <a:lnTo>
                        <a:pt x="331" y="1604"/>
                      </a:lnTo>
                      <a:lnTo>
                        <a:pt x="327" y="1595"/>
                      </a:lnTo>
                      <a:lnTo>
                        <a:pt x="320" y="1586"/>
                      </a:lnTo>
                      <a:lnTo>
                        <a:pt x="311" y="1583"/>
                      </a:lnTo>
                      <a:lnTo>
                        <a:pt x="303" y="1593"/>
                      </a:lnTo>
                      <a:lnTo>
                        <a:pt x="297" y="1601"/>
                      </a:lnTo>
                      <a:lnTo>
                        <a:pt x="287" y="1609"/>
                      </a:lnTo>
                      <a:lnTo>
                        <a:pt x="275" y="1616"/>
                      </a:lnTo>
                      <a:lnTo>
                        <a:pt x="261" y="1621"/>
                      </a:lnTo>
                      <a:lnTo>
                        <a:pt x="246" y="1626"/>
                      </a:lnTo>
                      <a:lnTo>
                        <a:pt x="230" y="1628"/>
                      </a:lnTo>
                      <a:lnTo>
                        <a:pt x="216" y="1628"/>
                      </a:lnTo>
                      <a:lnTo>
                        <a:pt x="202" y="1626"/>
                      </a:lnTo>
                      <a:lnTo>
                        <a:pt x="191" y="1621"/>
                      </a:lnTo>
                      <a:lnTo>
                        <a:pt x="181" y="1617"/>
                      </a:lnTo>
                      <a:lnTo>
                        <a:pt x="171" y="1612"/>
                      </a:lnTo>
                      <a:lnTo>
                        <a:pt x="163" y="1608"/>
                      </a:lnTo>
                      <a:lnTo>
                        <a:pt x="155" y="1603"/>
                      </a:lnTo>
                      <a:lnTo>
                        <a:pt x="148" y="1599"/>
                      </a:lnTo>
                      <a:lnTo>
                        <a:pt x="140" y="1596"/>
                      </a:lnTo>
                      <a:lnTo>
                        <a:pt x="132" y="1593"/>
                      </a:lnTo>
                      <a:lnTo>
                        <a:pt x="124" y="1589"/>
                      </a:lnTo>
                      <a:lnTo>
                        <a:pt x="116" y="1587"/>
                      </a:lnTo>
                      <a:lnTo>
                        <a:pt x="109" y="1583"/>
                      </a:lnTo>
                      <a:lnTo>
                        <a:pt x="101" y="1580"/>
                      </a:lnTo>
                      <a:lnTo>
                        <a:pt x="93" y="1576"/>
                      </a:lnTo>
                      <a:lnTo>
                        <a:pt x="86" y="1574"/>
                      </a:lnTo>
                      <a:lnTo>
                        <a:pt x="78" y="1574"/>
                      </a:lnTo>
                      <a:lnTo>
                        <a:pt x="70" y="1574"/>
                      </a:lnTo>
                      <a:lnTo>
                        <a:pt x="61" y="1576"/>
                      </a:lnTo>
                      <a:lnTo>
                        <a:pt x="49" y="1579"/>
                      </a:lnTo>
                      <a:lnTo>
                        <a:pt x="38" y="1582"/>
                      </a:lnTo>
                      <a:lnTo>
                        <a:pt x="26" y="1586"/>
                      </a:lnTo>
                      <a:lnTo>
                        <a:pt x="16" y="1590"/>
                      </a:lnTo>
                      <a:lnTo>
                        <a:pt x="8" y="1595"/>
                      </a:lnTo>
                      <a:lnTo>
                        <a:pt x="2" y="1599"/>
                      </a:lnTo>
                      <a:lnTo>
                        <a:pt x="0" y="1604"/>
                      </a:lnTo>
                      <a:lnTo>
                        <a:pt x="1" y="1621"/>
                      </a:lnTo>
                      <a:lnTo>
                        <a:pt x="6" y="1652"/>
                      </a:lnTo>
                      <a:lnTo>
                        <a:pt x="16" y="1685"/>
                      </a:lnTo>
                      <a:lnTo>
                        <a:pt x="33" y="1707"/>
                      </a:lnTo>
                      <a:lnTo>
                        <a:pt x="45" y="1711"/>
                      </a:lnTo>
                      <a:lnTo>
                        <a:pt x="55" y="1714"/>
                      </a:lnTo>
                      <a:lnTo>
                        <a:pt x="67" y="1712"/>
                      </a:lnTo>
                      <a:lnTo>
                        <a:pt x="77" y="1709"/>
                      </a:lnTo>
                      <a:lnTo>
                        <a:pt x="86" y="1704"/>
                      </a:lnTo>
                      <a:lnTo>
                        <a:pt x="93" y="1697"/>
                      </a:lnTo>
                      <a:lnTo>
                        <a:pt x="98" y="1689"/>
                      </a:lnTo>
                      <a:lnTo>
                        <a:pt x="99" y="1681"/>
                      </a:lnTo>
                      <a:lnTo>
                        <a:pt x="174" y="1688"/>
                      </a:lnTo>
                      <a:lnTo>
                        <a:pt x="177" y="1689"/>
                      </a:lnTo>
                      <a:lnTo>
                        <a:pt x="186" y="1694"/>
                      </a:lnTo>
                      <a:lnTo>
                        <a:pt x="196" y="1701"/>
                      </a:lnTo>
                      <a:lnTo>
                        <a:pt x="199" y="1710"/>
                      </a:lnTo>
                      <a:lnTo>
                        <a:pt x="200" y="1716"/>
                      </a:lnTo>
                      <a:lnTo>
                        <a:pt x="204" y="1722"/>
                      </a:lnTo>
                      <a:lnTo>
                        <a:pt x="208" y="1726"/>
                      </a:lnTo>
                      <a:lnTo>
                        <a:pt x="215" y="1731"/>
                      </a:lnTo>
                      <a:lnTo>
                        <a:pt x="223" y="1735"/>
                      </a:lnTo>
                      <a:lnTo>
                        <a:pt x="234" y="1739"/>
                      </a:lnTo>
                      <a:lnTo>
                        <a:pt x="243" y="1741"/>
                      </a:lnTo>
                      <a:lnTo>
                        <a:pt x="254" y="1743"/>
                      </a:lnTo>
                      <a:lnTo>
                        <a:pt x="265" y="1743"/>
                      </a:lnTo>
                      <a:lnTo>
                        <a:pt x="274" y="1742"/>
                      </a:lnTo>
                      <a:lnTo>
                        <a:pt x="283" y="1739"/>
                      </a:lnTo>
                      <a:lnTo>
                        <a:pt x="290" y="1735"/>
                      </a:lnTo>
                      <a:lnTo>
                        <a:pt x="298" y="1731"/>
                      </a:lnTo>
                      <a:lnTo>
                        <a:pt x="305" y="1727"/>
                      </a:lnTo>
                      <a:lnTo>
                        <a:pt x="313" y="1724"/>
                      </a:lnTo>
                      <a:lnTo>
                        <a:pt x="321" y="1722"/>
                      </a:lnTo>
                      <a:lnTo>
                        <a:pt x="331" y="1718"/>
                      </a:lnTo>
                      <a:lnTo>
                        <a:pt x="344" y="1714"/>
                      </a:lnTo>
                      <a:lnTo>
                        <a:pt x="359" y="1705"/>
                      </a:lnTo>
                      <a:lnTo>
                        <a:pt x="374" y="1697"/>
                      </a:lnTo>
                      <a:lnTo>
                        <a:pt x="389" y="1688"/>
                      </a:lnTo>
                      <a:lnTo>
                        <a:pt x="402" y="1679"/>
                      </a:lnTo>
                      <a:lnTo>
                        <a:pt x="411" y="1672"/>
                      </a:lnTo>
                      <a:lnTo>
                        <a:pt x="417" y="1666"/>
                      </a:lnTo>
                      <a:lnTo>
                        <a:pt x="420" y="1661"/>
                      </a:lnTo>
                      <a:lnTo>
                        <a:pt x="425" y="1654"/>
                      </a:lnTo>
                      <a:lnTo>
                        <a:pt x="430" y="1647"/>
                      </a:lnTo>
                      <a:lnTo>
                        <a:pt x="437" y="1639"/>
                      </a:lnTo>
                      <a:lnTo>
                        <a:pt x="445" y="1632"/>
                      </a:lnTo>
                      <a:lnTo>
                        <a:pt x="454" y="1627"/>
                      </a:lnTo>
                      <a:lnTo>
                        <a:pt x="463" y="1625"/>
                      </a:lnTo>
                      <a:lnTo>
                        <a:pt x="472" y="1626"/>
                      </a:lnTo>
                      <a:lnTo>
                        <a:pt x="482" y="1627"/>
                      </a:lnTo>
                      <a:lnTo>
                        <a:pt x="493" y="1627"/>
                      </a:lnTo>
                      <a:lnTo>
                        <a:pt x="503" y="1624"/>
                      </a:lnTo>
                      <a:lnTo>
                        <a:pt x="513" y="1619"/>
                      </a:lnTo>
                      <a:lnTo>
                        <a:pt x="521" y="1613"/>
                      </a:lnTo>
                      <a:lnTo>
                        <a:pt x="527" y="1606"/>
                      </a:lnTo>
                      <a:lnTo>
                        <a:pt x="530" y="1598"/>
                      </a:lnTo>
                      <a:lnTo>
                        <a:pt x="527" y="1589"/>
                      </a:lnTo>
                      <a:lnTo>
                        <a:pt x="523" y="1572"/>
                      </a:lnTo>
                      <a:lnTo>
                        <a:pt x="524" y="1558"/>
                      </a:lnTo>
                      <a:lnTo>
                        <a:pt x="531" y="1550"/>
                      </a:lnTo>
                      <a:lnTo>
                        <a:pt x="542" y="1548"/>
                      </a:lnTo>
                      <a:lnTo>
                        <a:pt x="554" y="1549"/>
                      </a:lnTo>
                      <a:lnTo>
                        <a:pt x="562" y="1551"/>
                      </a:lnTo>
                      <a:lnTo>
                        <a:pt x="568" y="1556"/>
                      </a:lnTo>
                      <a:lnTo>
                        <a:pt x="571" y="1563"/>
                      </a:lnTo>
                      <a:lnTo>
                        <a:pt x="574" y="1567"/>
                      </a:lnTo>
                      <a:lnTo>
                        <a:pt x="580" y="1572"/>
                      </a:lnTo>
                      <a:lnTo>
                        <a:pt x="588" y="1576"/>
                      </a:lnTo>
                      <a:lnTo>
                        <a:pt x="597" y="1580"/>
                      </a:lnTo>
                      <a:lnTo>
                        <a:pt x="608" y="1583"/>
                      </a:lnTo>
                      <a:lnTo>
                        <a:pt x="617" y="1586"/>
                      </a:lnTo>
                      <a:lnTo>
                        <a:pt x="626" y="1586"/>
                      </a:lnTo>
                      <a:lnTo>
                        <a:pt x="634" y="1586"/>
                      </a:lnTo>
                      <a:lnTo>
                        <a:pt x="641" y="1581"/>
                      </a:lnTo>
                      <a:lnTo>
                        <a:pt x="647" y="1574"/>
                      </a:lnTo>
                      <a:lnTo>
                        <a:pt x="654" y="1564"/>
                      </a:lnTo>
                      <a:lnTo>
                        <a:pt x="660" y="1552"/>
                      </a:lnTo>
                      <a:lnTo>
                        <a:pt x="665" y="1542"/>
                      </a:lnTo>
                      <a:lnTo>
                        <a:pt x="671" y="1533"/>
                      </a:lnTo>
                      <a:lnTo>
                        <a:pt x="677" y="1527"/>
                      </a:lnTo>
                      <a:lnTo>
                        <a:pt x="683" y="1526"/>
                      </a:lnTo>
                      <a:lnTo>
                        <a:pt x="691" y="1529"/>
                      </a:lnTo>
                      <a:lnTo>
                        <a:pt x="695" y="1536"/>
                      </a:lnTo>
                      <a:lnTo>
                        <a:pt x="697" y="1544"/>
                      </a:lnTo>
                      <a:lnTo>
                        <a:pt x="693" y="1552"/>
                      </a:lnTo>
                      <a:lnTo>
                        <a:pt x="691" y="1557"/>
                      </a:lnTo>
                      <a:lnTo>
                        <a:pt x="688" y="1561"/>
                      </a:lnTo>
                      <a:lnTo>
                        <a:pt x="687" y="1566"/>
                      </a:lnTo>
                      <a:lnTo>
                        <a:pt x="687" y="1572"/>
                      </a:lnTo>
                      <a:lnTo>
                        <a:pt x="690" y="1578"/>
                      </a:lnTo>
                      <a:lnTo>
                        <a:pt x="694" y="1583"/>
                      </a:lnTo>
                      <a:lnTo>
                        <a:pt x="702" y="1588"/>
                      </a:lnTo>
                      <a:lnTo>
                        <a:pt x="714" y="1593"/>
                      </a:lnTo>
                      <a:lnTo>
                        <a:pt x="728" y="1596"/>
                      </a:lnTo>
                      <a:lnTo>
                        <a:pt x="743" y="1597"/>
                      </a:lnTo>
                      <a:lnTo>
                        <a:pt x="756" y="1597"/>
                      </a:lnTo>
                      <a:lnTo>
                        <a:pt x="769" y="1595"/>
                      </a:lnTo>
                      <a:lnTo>
                        <a:pt x="781" y="1591"/>
                      </a:lnTo>
                      <a:lnTo>
                        <a:pt x="791" y="1588"/>
                      </a:lnTo>
                      <a:lnTo>
                        <a:pt x="798" y="1583"/>
                      </a:lnTo>
                      <a:lnTo>
                        <a:pt x="802" y="1578"/>
                      </a:lnTo>
                      <a:lnTo>
                        <a:pt x="809" y="1568"/>
                      </a:lnTo>
                      <a:lnTo>
                        <a:pt x="817" y="1564"/>
                      </a:lnTo>
                      <a:lnTo>
                        <a:pt x="822" y="1568"/>
                      </a:lnTo>
                      <a:lnTo>
                        <a:pt x="821" y="1586"/>
                      </a:lnTo>
                      <a:lnTo>
                        <a:pt x="820" y="1605"/>
                      </a:lnTo>
                      <a:lnTo>
                        <a:pt x="824" y="1616"/>
                      </a:lnTo>
                      <a:lnTo>
                        <a:pt x="830" y="1621"/>
                      </a:lnTo>
                      <a:lnTo>
                        <a:pt x="832" y="1622"/>
                      </a:lnTo>
                      <a:lnTo>
                        <a:pt x="834" y="1625"/>
                      </a:lnTo>
                      <a:lnTo>
                        <a:pt x="836" y="1629"/>
                      </a:lnTo>
                      <a:lnTo>
                        <a:pt x="839" y="1636"/>
                      </a:lnTo>
                      <a:lnTo>
                        <a:pt x="844" y="1644"/>
                      </a:lnTo>
                      <a:lnTo>
                        <a:pt x="851" y="1654"/>
                      </a:lnTo>
                      <a:lnTo>
                        <a:pt x="858" y="1661"/>
                      </a:lnTo>
                      <a:lnTo>
                        <a:pt x="865" y="1666"/>
                      </a:lnTo>
                      <a:lnTo>
                        <a:pt x="873" y="1670"/>
                      </a:lnTo>
                      <a:lnTo>
                        <a:pt x="887" y="1673"/>
                      </a:lnTo>
                      <a:lnTo>
                        <a:pt x="895" y="1677"/>
                      </a:lnTo>
                      <a:lnTo>
                        <a:pt x="898" y="1682"/>
                      </a:lnTo>
                      <a:lnTo>
                        <a:pt x="899" y="1692"/>
                      </a:lnTo>
                      <a:lnTo>
                        <a:pt x="900" y="1697"/>
                      </a:lnTo>
                      <a:lnTo>
                        <a:pt x="903" y="1702"/>
                      </a:lnTo>
                      <a:lnTo>
                        <a:pt x="907" y="1707"/>
                      </a:lnTo>
                      <a:lnTo>
                        <a:pt x="913" y="1710"/>
                      </a:lnTo>
                      <a:lnTo>
                        <a:pt x="919" y="1712"/>
                      </a:lnTo>
                      <a:lnTo>
                        <a:pt x="926" y="1715"/>
                      </a:lnTo>
                      <a:lnTo>
                        <a:pt x="933" y="1716"/>
                      </a:lnTo>
                      <a:lnTo>
                        <a:pt x="939" y="1715"/>
                      </a:lnTo>
                      <a:lnTo>
                        <a:pt x="948" y="1714"/>
                      </a:lnTo>
                      <a:lnTo>
                        <a:pt x="957" y="1711"/>
                      </a:lnTo>
                      <a:lnTo>
                        <a:pt x="967" y="1710"/>
                      </a:lnTo>
                      <a:lnTo>
                        <a:pt x="978" y="1708"/>
                      </a:lnTo>
                      <a:lnTo>
                        <a:pt x="988" y="1707"/>
                      </a:lnTo>
                      <a:lnTo>
                        <a:pt x="997" y="1704"/>
                      </a:lnTo>
                      <a:lnTo>
                        <a:pt x="1004" y="1702"/>
                      </a:lnTo>
                      <a:lnTo>
                        <a:pt x="1010" y="1700"/>
                      </a:lnTo>
                      <a:lnTo>
                        <a:pt x="1019" y="1694"/>
                      </a:lnTo>
                      <a:lnTo>
                        <a:pt x="1029" y="1693"/>
                      </a:lnTo>
                      <a:lnTo>
                        <a:pt x="1039" y="1699"/>
                      </a:lnTo>
                      <a:lnTo>
                        <a:pt x="1042" y="1715"/>
                      </a:lnTo>
                      <a:lnTo>
                        <a:pt x="1043" y="1725"/>
                      </a:lnTo>
                      <a:lnTo>
                        <a:pt x="1048" y="1734"/>
                      </a:lnTo>
                      <a:lnTo>
                        <a:pt x="1054" y="1742"/>
                      </a:lnTo>
                      <a:lnTo>
                        <a:pt x="1062" y="1749"/>
                      </a:lnTo>
                      <a:lnTo>
                        <a:pt x="1070" y="1755"/>
                      </a:lnTo>
                      <a:lnTo>
                        <a:pt x="1078" y="1760"/>
                      </a:lnTo>
                      <a:lnTo>
                        <a:pt x="1086" y="1763"/>
                      </a:lnTo>
                      <a:lnTo>
                        <a:pt x="1094" y="1765"/>
                      </a:lnTo>
                      <a:lnTo>
                        <a:pt x="1101" y="1767"/>
                      </a:lnTo>
                      <a:lnTo>
                        <a:pt x="1108" y="1768"/>
                      </a:lnTo>
                      <a:lnTo>
                        <a:pt x="1115" y="1768"/>
                      </a:lnTo>
                      <a:lnTo>
                        <a:pt x="1121" y="1767"/>
                      </a:lnTo>
                      <a:lnTo>
                        <a:pt x="1127" y="1767"/>
                      </a:lnTo>
                      <a:lnTo>
                        <a:pt x="1132" y="1767"/>
                      </a:lnTo>
                      <a:lnTo>
                        <a:pt x="1134" y="1765"/>
                      </a:lnTo>
                      <a:lnTo>
                        <a:pt x="1135" y="1765"/>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87" name="Freeform 41">
                  <a:extLst>
                    <a:ext uri="{FF2B5EF4-FFF2-40B4-BE49-F238E27FC236}">
                      <a16:creationId xmlns:a16="http://schemas.microsoft.com/office/drawing/2014/main" id="{152B4C24-79C0-4A66-9D4D-8F0F68DCD156}"/>
                    </a:ext>
                  </a:extLst>
                </p:cNvPr>
                <p:cNvSpPr>
                  <a:spLocks noChangeAspect="1"/>
                </p:cNvSpPr>
                <p:nvPr/>
              </p:nvSpPr>
              <p:spPr bwMode="auto">
                <a:xfrm>
                  <a:off x="3198" y="2211"/>
                  <a:ext cx="117" cy="68"/>
                </a:xfrm>
                <a:custGeom>
                  <a:avLst/>
                  <a:gdLst/>
                  <a:ahLst/>
                  <a:cxnLst>
                    <a:cxn ang="0">
                      <a:pos x="210" y="101"/>
                    </a:cxn>
                    <a:cxn ang="0">
                      <a:pos x="230" y="104"/>
                    </a:cxn>
                    <a:cxn ang="0">
                      <a:pos x="232" y="118"/>
                    </a:cxn>
                    <a:cxn ang="0">
                      <a:pos x="223" y="128"/>
                    </a:cxn>
                    <a:cxn ang="0">
                      <a:pos x="211" y="134"/>
                    </a:cxn>
                    <a:cxn ang="0">
                      <a:pos x="197" y="136"/>
                    </a:cxn>
                    <a:cxn ang="0">
                      <a:pos x="183" y="130"/>
                    </a:cxn>
                    <a:cxn ang="0">
                      <a:pos x="168" y="123"/>
                    </a:cxn>
                    <a:cxn ang="0">
                      <a:pos x="153" y="116"/>
                    </a:cxn>
                    <a:cxn ang="0">
                      <a:pos x="138" y="111"/>
                    </a:cxn>
                    <a:cxn ang="0">
                      <a:pos x="124" y="107"/>
                    </a:cxn>
                    <a:cxn ang="0">
                      <a:pos x="112" y="104"/>
                    </a:cxn>
                    <a:cxn ang="0">
                      <a:pos x="100" y="96"/>
                    </a:cxn>
                    <a:cxn ang="0">
                      <a:pos x="89" y="84"/>
                    </a:cxn>
                    <a:cxn ang="0">
                      <a:pos x="78" y="66"/>
                    </a:cxn>
                    <a:cxn ang="0">
                      <a:pos x="69" y="50"/>
                    </a:cxn>
                    <a:cxn ang="0">
                      <a:pos x="61" y="39"/>
                    </a:cxn>
                    <a:cxn ang="0">
                      <a:pos x="50" y="35"/>
                    </a:cxn>
                    <a:cxn ang="0">
                      <a:pos x="35" y="36"/>
                    </a:cxn>
                    <a:cxn ang="0">
                      <a:pos x="20" y="38"/>
                    </a:cxn>
                    <a:cxn ang="0">
                      <a:pos x="8" y="40"/>
                    </a:cxn>
                    <a:cxn ang="0">
                      <a:pos x="2" y="41"/>
                    </a:cxn>
                    <a:cxn ang="0">
                      <a:pos x="0" y="37"/>
                    </a:cxn>
                    <a:cxn ang="0">
                      <a:pos x="5" y="15"/>
                    </a:cxn>
                    <a:cxn ang="0">
                      <a:pos x="30" y="6"/>
                    </a:cxn>
                    <a:cxn ang="0">
                      <a:pos x="47" y="2"/>
                    </a:cxn>
                    <a:cxn ang="0">
                      <a:pos x="60" y="0"/>
                    </a:cxn>
                    <a:cxn ang="0">
                      <a:pos x="73" y="6"/>
                    </a:cxn>
                    <a:cxn ang="0">
                      <a:pos x="86" y="20"/>
                    </a:cxn>
                    <a:cxn ang="0">
                      <a:pos x="100" y="28"/>
                    </a:cxn>
                    <a:cxn ang="0">
                      <a:pos x="113" y="31"/>
                    </a:cxn>
                    <a:cxn ang="0">
                      <a:pos x="126" y="37"/>
                    </a:cxn>
                    <a:cxn ang="0">
                      <a:pos x="137" y="47"/>
                    </a:cxn>
                    <a:cxn ang="0">
                      <a:pos x="152" y="56"/>
                    </a:cxn>
                    <a:cxn ang="0">
                      <a:pos x="167" y="66"/>
                    </a:cxn>
                    <a:cxn ang="0">
                      <a:pos x="179" y="76"/>
                    </a:cxn>
                    <a:cxn ang="0">
                      <a:pos x="189" y="93"/>
                    </a:cxn>
                    <a:cxn ang="0">
                      <a:pos x="203" y="101"/>
                    </a:cxn>
                  </a:cxnLst>
                  <a:rect l="0" t="0" r="r" b="b"/>
                  <a:pathLst>
                    <a:path w="234" h="136">
                      <a:moveTo>
                        <a:pt x="205" y="101"/>
                      </a:moveTo>
                      <a:lnTo>
                        <a:pt x="210" y="101"/>
                      </a:lnTo>
                      <a:lnTo>
                        <a:pt x="221" y="101"/>
                      </a:lnTo>
                      <a:lnTo>
                        <a:pt x="230" y="104"/>
                      </a:lnTo>
                      <a:lnTo>
                        <a:pt x="234" y="112"/>
                      </a:lnTo>
                      <a:lnTo>
                        <a:pt x="232" y="118"/>
                      </a:lnTo>
                      <a:lnTo>
                        <a:pt x="228" y="122"/>
                      </a:lnTo>
                      <a:lnTo>
                        <a:pt x="223" y="128"/>
                      </a:lnTo>
                      <a:lnTo>
                        <a:pt x="218" y="131"/>
                      </a:lnTo>
                      <a:lnTo>
                        <a:pt x="211" y="134"/>
                      </a:lnTo>
                      <a:lnTo>
                        <a:pt x="204" y="136"/>
                      </a:lnTo>
                      <a:lnTo>
                        <a:pt x="197" y="136"/>
                      </a:lnTo>
                      <a:lnTo>
                        <a:pt x="190" y="134"/>
                      </a:lnTo>
                      <a:lnTo>
                        <a:pt x="183" y="130"/>
                      </a:lnTo>
                      <a:lnTo>
                        <a:pt x="176" y="127"/>
                      </a:lnTo>
                      <a:lnTo>
                        <a:pt x="168" y="123"/>
                      </a:lnTo>
                      <a:lnTo>
                        <a:pt x="161" y="120"/>
                      </a:lnTo>
                      <a:lnTo>
                        <a:pt x="153" y="116"/>
                      </a:lnTo>
                      <a:lnTo>
                        <a:pt x="145" y="113"/>
                      </a:lnTo>
                      <a:lnTo>
                        <a:pt x="138" y="111"/>
                      </a:lnTo>
                      <a:lnTo>
                        <a:pt x="131" y="108"/>
                      </a:lnTo>
                      <a:lnTo>
                        <a:pt x="124" y="107"/>
                      </a:lnTo>
                      <a:lnTo>
                        <a:pt x="119" y="105"/>
                      </a:lnTo>
                      <a:lnTo>
                        <a:pt x="112" y="104"/>
                      </a:lnTo>
                      <a:lnTo>
                        <a:pt x="106" y="100"/>
                      </a:lnTo>
                      <a:lnTo>
                        <a:pt x="100" y="96"/>
                      </a:lnTo>
                      <a:lnTo>
                        <a:pt x="94" y="91"/>
                      </a:lnTo>
                      <a:lnTo>
                        <a:pt x="89" y="84"/>
                      </a:lnTo>
                      <a:lnTo>
                        <a:pt x="83" y="75"/>
                      </a:lnTo>
                      <a:lnTo>
                        <a:pt x="78" y="66"/>
                      </a:lnTo>
                      <a:lnTo>
                        <a:pt x="74" y="58"/>
                      </a:lnTo>
                      <a:lnTo>
                        <a:pt x="69" y="50"/>
                      </a:lnTo>
                      <a:lnTo>
                        <a:pt x="66" y="44"/>
                      </a:lnTo>
                      <a:lnTo>
                        <a:pt x="61" y="39"/>
                      </a:lnTo>
                      <a:lnTo>
                        <a:pt x="56" y="36"/>
                      </a:lnTo>
                      <a:lnTo>
                        <a:pt x="50" y="35"/>
                      </a:lnTo>
                      <a:lnTo>
                        <a:pt x="43" y="35"/>
                      </a:lnTo>
                      <a:lnTo>
                        <a:pt x="35" y="36"/>
                      </a:lnTo>
                      <a:lnTo>
                        <a:pt x="27" y="37"/>
                      </a:lnTo>
                      <a:lnTo>
                        <a:pt x="20" y="38"/>
                      </a:lnTo>
                      <a:lnTo>
                        <a:pt x="14" y="39"/>
                      </a:lnTo>
                      <a:lnTo>
                        <a:pt x="8" y="40"/>
                      </a:lnTo>
                      <a:lnTo>
                        <a:pt x="5" y="40"/>
                      </a:lnTo>
                      <a:lnTo>
                        <a:pt x="2" y="41"/>
                      </a:lnTo>
                      <a:lnTo>
                        <a:pt x="1" y="41"/>
                      </a:lnTo>
                      <a:lnTo>
                        <a:pt x="0" y="37"/>
                      </a:lnTo>
                      <a:lnTo>
                        <a:pt x="0" y="26"/>
                      </a:lnTo>
                      <a:lnTo>
                        <a:pt x="5" y="15"/>
                      </a:lnTo>
                      <a:lnTo>
                        <a:pt x="20" y="8"/>
                      </a:lnTo>
                      <a:lnTo>
                        <a:pt x="30" y="6"/>
                      </a:lnTo>
                      <a:lnTo>
                        <a:pt x="39" y="5"/>
                      </a:lnTo>
                      <a:lnTo>
                        <a:pt x="47" y="2"/>
                      </a:lnTo>
                      <a:lnTo>
                        <a:pt x="54" y="0"/>
                      </a:lnTo>
                      <a:lnTo>
                        <a:pt x="60" y="0"/>
                      </a:lnTo>
                      <a:lnTo>
                        <a:pt x="67" y="2"/>
                      </a:lnTo>
                      <a:lnTo>
                        <a:pt x="73" y="6"/>
                      </a:lnTo>
                      <a:lnTo>
                        <a:pt x="80" y="13"/>
                      </a:lnTo>
                      <a:lnTo>
                        <a:pt x="86" y="20"/>
                      </a:lnTo>
                      <a:lnTo>
                        <a:pt x="93" y="24"/>
                      </a:lnTo>
                      <a:lnTo>
                        <a:pt x="100" y="28"/>
                      </a:lnTo>
                      <a:lnTo>
                        <a:pt x="107" y="30"/>
                      </a:lnTo>
                      <a:lnTo>
                        <a:pt x="113" y="31"/>
                      </a:lnTo>
                      <a:lnTo>
                        <a:pt x="120" y="33"/>
                      </a:lnTo>
                      <a:lnTo>
                        <a:pt x="126" y="37"/>
                      </a:lnTo>
                      <a:lnTo>
                        <a:pt x="131" y="41"/>
                      </a:lnTo>
                      <a:lnTo>
                        <a:pt x="137" y="47"/>
                      </a:lnTo>
                      <a:lnTo>
                        <a:pt x="144" y="52"/>
                      </a:lnTo>
                      <a:lnTo>
                        <a:pt x="152" y="56"/>
                      </a:lnTo>
                      <a:lnTo>
                        <a:pt x="159" y="60"/>
                      </a:lnTo>
                      <a:lnTo>
                        <a:pt x="167" y="66"/>
                      </a:lnTo>
                      <a:lnTo>
                        <a:pt x="173" y="70"/>
                      </a:lnTo>
                      <a:lnTo>
                        <a:pt x="179" y="76"/>
                      </a:lnTo>
                      <a:lnTo>
                        <a:pt x="182" y="83"/>
                      </a:lnTo>
                      <a:lnTo>
                        <a:pt x="189" y="93"/>
                      </a:lnTo>
                      <a:lnTo>
                        <a:pt x="197" y="99"/>
                      </a:lnTo>
                      <a:lnTo>
                        <a:pt x="203" y="101"/>
                      </a:lnTo>
                      <a:lnTo>
                        <a:pt x="205" y="10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88" name="Freeform 42">
                  <a:extLst>
                    <a:ext uri="{FF2B5EF4-FFF2-40B4-BE49-F238E27FC236}">
                      <a16:creationId xmlns:a16="http://schemas.microsoft.com/office/drawing/2014/main" id="{FDC6F479-4EE6-4D41-BB76-1620114DFBE3}"/>
                    </a:ext>
                  </a:extLst>
                </p:cNvPr>
                <p:cNvSpPr>
                  <a:spLocks noChangeAspect="1"/>
                </p:cNvSpPr>
                <p:nvPr/>
              </p:nvSpPr>
              <p:spPr bwMode="auto">
                <a:xfrm>
                  <a:off x="3153" y="2244"/>
                  <a:ext cx="95" cy="52"/>
                </a:xfrm>
                <a:custGeom>
                  <a:avLst/>
                  <a:gdLst/>
                  <a:ahLst/>
                  <a:cxnLst>
                    <a:cxn ang="0">
                      <a:pos x="189" y="60"/>
                    </a:cxn>
                    <a:cxn ang="0">
                      <a:pos x="190" y="63"/>
                    </a:cxn>
                    <a:cxn ang="0">
                      <a:pos x="190" y="72"/>
                    </a:cxn>
                    <a:cxn ang="0">
                      <a:pos x="187" y="85"/>
                    </a:cxn>
                    <a:cxn ang="0">
                      <a:pos x="177" y="97"/>
                    </a:cxn>
                    <a:cxn ang="0">
                      <a:pos x="171" y="101"/>
                    </a:cxn>
                    <a:cxn ang="0">
                      <a:pos x="162" y="104"/>
                    </a:cxn>
                    <a:cxn ang="0">
                      <a:pos x="154" y="104"/>
                    </a:cxn>
                    <a:cxn ang="0">
                      <a:pos x="146" y="104"/>
                    </a:cxn>
                    <a:cxn ang="0">
                      <a:pos x="139" y="101"/>
                    </a:cxn>
                    <a:cxn ang="0">
                      <a:pos x="131" y="99"/>
                    </a:cxn>
                    <a:cxn ang="0">
                      <a:pos x="124" y="95"/>
                    </a:cxn>
                    <a:cxn ang="0">
                      <a:pos x="119" y="93"/>
                    </a:cxn>
                    <a:cxn ang="0">
                      <a:pos x="113" y="90"/>
                    </a:cxn>
                    <a:cxn ang="0">
                      <a:pos x="106" y="84"/>
                    </a:cxn>
                    <a:cxn ang="0">
                      <a:pos x="99" y="78"/>
                    </a:cxn>
                    <a:cxn ang="0">
                      <a:pos x="92" y="71"/>
                    </a:cxn>
                    <a:cxn ang="0">
                      <a:pos x="85" y="66"/>
                    </a:cxn>
                    <a:cxn ang="0">
                      <a:pos x="77" y="60"/>
                    </a:cxn>
                    <a:cxn ang="0">
                      <a:pos x="70" y="55"/>
                    </a:cxn>
                    <a:cxn ang="0">
                      <a:pos x="63" y="53"/>
                    </a:cxn>
                    <a:cxn ang="0">
                      <a:pos x="56" y="52"/>
                    </a:cxn>
                    <a:cxn ang="0">
                      <a:pos x="48" y="53"/>
                    </a:cxn>
                    <a:cxn ang="0">
                      <a:pos x="40" y="54"/>
                    </a:cxn>
                    <a:cxn ang="0">
                      <a:pos x="32" y="55"/>
                    </a:cxn>
                    <a:cxn ang="0">
                      <a:pos x="25" y="57"/>
                    </a:cxn>
                    <a:cxn ang="0">
                      <a:pos x="18" y="57"/>
                    </a:cxn>
                    <a:cxn ang="0">
                      <a:pos x="13" y="57"/>
                    </a:cxn>
                    <a:cxn ang="0">
                      <a:pos x="8" y="56"/>
                    </a:cxn>
                    <a:cxn ang="0">
                      <a:pos x="1" y="46"/>
                    </a:cxn>
                    <a:cxn ang="0">
                      <a:pos x="0" y="32"/>
                    </a:cxn>
                    <a:cxn ang="0">
                      <a:pos x="8" y="16"/>
                    </a:cxn>
                    <a:cxn ang="0">
                      <a:pos x="27" y="4"/>
                    </a:cxn>
                    <a:cxn ang="0">
                      <a:pos x="38" y="1"/>
                    </a:cxn>
                    <a:cxn ang="0">
                      <a:pos x="47" y="0"/>
                    </a:cxn>
                    <a:cxn ang="0">
                      <a:pos x="55" y="0"/>
                    </a:cxn>
                    <a:cxn ang="0">
                      <a:pos x="62" y="0"/>
                    </a:cxn>
                    <a:cxn ang="0">
                      <a:pos x="68" y="1"/>
                    </a:cxn>
                    <a:cxn ang="0">
                      <a:pos x="75" y="3"/>
                    </a:cxn>
                    <a:cxn ang="0">
                      <a:pos x="81" y="4"/>
                    </a:cxn>
                    <a:cxn ang="0">
                      <a:pos x="89" y="4"/>
                    </a:cxn>
                    <a:cxn ang="0">
                      <a:pos x="98" y="6"/>
                    </a:cxn>
                    <a:cxn ang="0">
                      <a:pos x="109" y="8"/>
                    </a:cxn>
                    <a:cxn ang="0">
                      <a:pos x="121" y="12"/>
                    </a:cxn>
                    <a:cxn ang="0">
                      <a:pos x="133" y="17"/>
                    </a:cxn>
                    <a:cxn ang="0">
                      <a:pos x="143" y="24"/>
                    </a:cxn>
                    <a:cxn ang="0">
                      <a:pos x="151" y="31"/>
                    </a:cxn>
                    <a:cxn ang="0">
                      <a:pos x="157" y="38"/>
                    </a:cxn>
                    <a:cxn ang="0">
                      <a:pos x="159" y="45"/>
                    </a:cxn>
                    <a:cxn ang="0">
                      <a:pos x="164" y="55"/>
                    </a:cxn>
                    <a:cxn ang="0">
                      <a:pos x="174" y="59"/>
                    </a:cxn>
                    <a:cxn ang="0">
                      <a:pos x="184" y="60"/>
                    </a:cxn>
                    <a:cxn ang="0">
                      <a:pos x="189" y="60"/>
                    </a:cxn>
                  </a:cxnLst>
                  <a:rect l="0" t="0" r="r" b="b"/>
                  <a:pathLst>
                    <a:path w="190" h="104">
                      <a:moveTo>
                        <a:pt x="189" y="60"/>
                      </a:moveTo>
                      <a:lnTo>
                        <a:pt x="190" y="63"/>
                      </a:lnTo>
                      <a:lnTo>
                        <a:pt x="190" y="72"/>
                      </a:lnTo>
                      <a:lnTo>
                        <a:pt x="187" y="85"/>
                      </a:lnTo>
                      <a:lnTo>
                        <a:pt x="177" y="97"/>
                      </a:lnTo>
                      <a:lnTo>
                        <a:pt x="171" y="101"/>
                      </a:lnTo>
                      <a:lnTo>
                        <a:pt x="162" y="104"/>
                      </a:lnTo>
                      <a:lnTo>
                        <a:pt x="154" y="104"/>
                      </a:lnTo>
                      <a:lnTo>
                        <a:pt x="146" y="104"/>
                      </a:lnTo>
                      <a:lnTo>
                        <a:pt x="139" y="101"/>
                      </a:lnTo>
                      <a:lnTo>
                        <a:pt x="131" y="99"/>
                      </a:lnTo>
                      <a:lnTo>
                        <a:pt x="124" y="95"/>
                      </a:lnTo>
                      <a:lnTo>
                        <a:pt x="119" y="93"/>
                      </a:lnTo>
                      <a:lnTo>
                        <a:pt x="113" y="90"/>
                      </a:lnTo>
                      <a:lnTo>
                        <a:pt x="106" y="84"/>
                      </a:lnTo>
                      <a:lnTo>
                        <a:pt x="99" y="78"/>
                      </a:lnTo>
                      <a:lnTo>
                        <a:pt x="92" y="71"/>
                      </a:lnTo>
                      <a:lnTo>
                        <a:pt x="85" y="66"/>
                      </a:lnTo>
                      <a:lnTo>
                        <a:pt x="77" y="60"/>
                      </a:lnTo>
                      <a:lnTo>
                        <a:pt x="70" y="55"/>
                      </a:lnTo>
                      <a:lnTo>
                        <a:pt x="63" y="53"/>
                      </a:lnTo>
                      <a:lnTo>
                        <a:pt x="56" y="52"/>
                      </a:lnTo>
                      <a:lnTo>
                        <a:pt x="48" y="53"/>
                      </a:lnTo>
                      <a:lnTo>
                        <a:pt x="40" y="54"/>
                      </a:lnTo>
                      <a:lnTo>
                        <a:pt x="32" y="55"/>
                      </a:lnTo>
                      <a:lnTo>
                        <a:pt x="25" y="57"/>
                      </a:lnTo>
                      <a:lnTo>
                        <a:pt x="18" y="57"/>
                      </a:lnTo>
                      <a:lnTo>
                        <a:pt x="13" y="57"/>
                      </a:lnTo>
                      <a:lnTo>
                        <a:pt x="8" y="56"/>
                      </a:lnTo>
                      <a:lnTo>
                        <a:pt x="1" y="46"/>
                      </a:lnTo>
                      <a:lnTo>
                        <a:pt x="0" y="32"/>
                      </a:lnTo>
                      <a:lnTo>
                        <a:pt x="8" y="16"/>
                      </a:lnTo>
                      <a:lnTo>
                        <a:pt x="27" y="4"/>
                      </a:lnTo>
                      <a:lnTo>
                        <a:pt x="38" y="1"/>
                      </a:lnTo>
                      <a:lnTo>
                        <a:pt x="47" y="0"/>
                      </a:lnTo>
                      <a:lnTo>
                        <a:pt x="55" y="0"/>
                      </a:lnTo>
                      <a:lnTo>
                        <a:pt x="62" y="0"/>
                      </a:lnTo>
                      <a:lnTo>
                        <a:pt x="68" y="1"/>
                      </a:lnTo>
                      <a:lnTo>
                        <a:pt x="75" y="3"/>
                      </a:lnTo>
                      <a:lnTo>
                        <a:pt x="81" y="4"/>
                      </a:lnTo>
                      <a:lnTo>
                        <a:pt x="89" y="4"/>
                      </a:lnTo>
                      <a:lnTo>
                        <a:pt x="98" y="6"/>
                      </a:lnTo>
                      <a:lnTo>
                        <a:pt x="109" y="8"/>
                      </a:lnTo>
                      <a:lnTo>
                        <a:pt x="121" y="12"/>
                      </a:lnTo>
                      <a:lnTo>
                        <a:pt x="133" y="17"/>
                      </a:lnTo>
                      <a:lnTo>
                        <a:pt x="143" y="24"/>
                      </a:lnTo>
                      <a:lnTo>
                        <a:pt x="151" y="31"/>
                      </a:lnTo>
                      <a:lnTo>
                        <a:pt x="157" y="38"/>
                      </a:lnTo>
                      <a:lnTo>
                        <a:pt x="159" y="45"/>
                      </a:lnTo>
                      <a:lnTo>
                        <a:pt x="164" y="55"/>
                      </a:lnTo>
                      <a:lnTo>
                        <a:pt x="174" y="59"/>
                      </a:lnTo>
                      <a:lnTo>
                        <a:pt x="184" y="60"/>
                      </a:lnTo>
                      <a:lnTo>
                        <a:pt x="189" y="6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89" name="Freeform 43">
                  <a:extLst>
                    <a:ext uri="{FF2B5EF4-FFF2-40B4-BE49-F238E27FC236}">
                      <a16:creationId xmlns:a16="http://schemas.microsoft.com/office/drawing/2014/main" id="{1C9426FF-02A3-4FC3-B079-E07FB3BAE8F3}"/>
                    </a:ext>
                  </a:extLst>
                </p:cNvPr>
                <p:cNvSpPr>
                  <a:spLocks noChangeAspect="1"/>
                </p:cNvSpPr>
                <p:nvPr/>
              </p:nvSpPr>
              <p:spPr bwMode="auto">
                <a:xfrm>
                  <a:off x="3232" y="2156"/>
                  <a:ext cx="13" cy="22"/>
                </a:xfrm>
                <a:custGeom>
                  <a:avLst/>
                  <a:gdLst/>
                  <a:ahLst/>
                  <a:cxnLst>
                    <a:cxn ang="0">
                      <a:pos x="22" y="0"/>
                    </a:cxn>
                    <a:cxn ang="0">
                      <a:pos x="12" y="3"/>
                    </a:cxn>
                    <a:cxn ang="0">
                      <a:pos x="3" y="8"/>
                    </a:cxn>
                    <a:cxn ang="0">
                      <a:pos x="0" y="14"/>
                    </a:cxn>
                    <a:cxn ang="0">
                      <a:pos x="3" y="21"/>
                    </a:cxn>
                    <a:cxn ang="0">
                      <a:pos x="9" y="29"/>
                    </a:cxn>
                    <a:cxn ang="0">
                      <a:pos x="9" y="36"/>
                    </a:cxn>
                    <a:cxn ang="0">
                      <a:pos x="8" y="41"/>
                    </a:cxn>
                    <a:cxn ang="0">
                      <a:pos x="7" y="43"/>
                    </a:cxn>
                    <a:cxn ang="0">
                      <a:pos x="26" y="21"/>
                    </a:cxn>
                    <a:cxn ang="0">
                      <a:pos x="22" y="0"/>
                    </a:cxn>
                  </a:cxnLst>
                  <a:rect l="0" t="0" r="r" b="b"/>
                  <a:pathLst>
                    <a:path w="26" h="43">
                      <a:moveTo>
                        <a:pt x="22" y="0"/>
                      </a:moveTo>
                      <a:lnTo>
                        <a:pt x="12" y="3"/>
                      </a:lnTo>
                      <a:lnTo>
                        <a:pt x="3" y="8"/>
                      </a:lnTo>
                      <a:lnTo>
                        <a:pt x="0" y="14"/>
                      </a:lnTo>
                      <a:lnTo>
                        <a:pt x="3" y="21"/>
                      </a:lnTo>
                      <a:lnTo>
                        <a:pt x="9" y="29"/>
                      </a:lnTo>
                      <a:lnTo>
                        <a:pt x="9" y="36"/>
                      </a:lnTo>
                      <a:lnTo>
                        <a:pt x="8" y="41"/>
                      </a:lnTo>
                      <a:lnTo>
                        <a:pt x="7" y="43"/>
                      </a:lnTo>
                      <a:lnTo>
                        <a:pt x="26" y="21"/>
                      </a:lnTo>
                      <a:lnTo>
                        <a:pt x="22"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90" name="Freeform 44">
                  <a:extLst>
                    <a:ext uri="{FF2B5EF4-FFF2-40B4-BE49-F238E27FC236}">
                      <a16:creationId xmlns:a16="http://schemas.microsoft.com/office/drawing/2014/main" id="{5E4DBC3F-0C45-4FE1-93D7-8B802CEC6F3C}"/>
                    </a:ext>
                  </a:extLst>
                </p:cNvPr>
                <p:cNvSpPr>
                  <a:spLocks noChangeAspect="1"/>
                </p:cNvSpPr>
                <p:nvPr/>
              </p:nvSpPr>
              <p:spPr bwMode="auto">
                <a:xfrm>
                  <a:off x="3402" y="1699"/>
                  <a:ext cx="46" cy="72"/>
                </a:xfrm>
                <a:custGeom>
                  <a:avLst/>
                  <a:gdLst/>
                  <a:ahLst/>
                  <a:cxnLst>
                    <a:cxn ang="0">
                      <a:pos x="3" y="99"/>
                    </a:cxn>
                    <a:cxn ang="0">
                      <a:pos x="2" y="115"/>
                    </a:cxn>
                    <a:cxn ang="0">
                      <a:pos x="0" y="128"/>
                    </a:cxn>
                    <a:cxn ang="0">
                      <a:pos x="1" y="137"/>
                    </a:cxn>
                    <a:cxn ang="0">
                      <a:pos x="10" y="143"/>
                    </a:cxn>
                    <a:cxn ang="0">
                      <a:pos x="17" y="143"/>
                    </a:cxn>
                    <a:cxn ang="0">
                      <a:pos x="24" y="140"/>
                    </a:cxn>
                    <a:cxn ang="0">
                      <a:pos x="32" y="137"/>
                    </a:cxn>
                    <a:cxn ang="0">
                      <a:pos x="40" y="131"/>
                    </a:cxn>
                    <a:cxn ang="0">
                      <a:pos x="48" y="124"/>
                    </a:cxn>
                    <a:cxn ang="0">
                      <a:pos x="56" y="117"/>
                    </a:cxn>
                    <a:cxn ang="0">
                      <a:pos x="63" y="109"/>
                    </a:cxn>
                    <a:cxn ang="0">
                      <a:pos x="69" y="102"/>
                    </a:cxn>
                    <a:cxn ang="0">
                      <a:pos x="79" y="86"/>
                    </a:cxn>
                    <a:cxn ang="0">
                      <a:pos x="88" y="67"/>
                    </a:cxn>
                    <a:cxn ang="0">
                      <a:pos x="92" y="48"/>
                    </a:cxn>
                    <a:cxn ang="0">
                      <a:pos x="87" y="32"/>
                    </a:cxn>
                    <a:cxn ang="0">
                      <a:pos x="78" y="18"/>
                    </a:cxn>
                    <a:cxn ang="0">
                      <a:pos x="71" y="7"/>
                    </a:cxn>
                    <a:cxn ang="0">
                      <a:pos x="64" y="0"/>
                    </a:cxn>
                    <a:cxn ang="0">
                      <a:pos x="57" y="3"/>
                    </a:cxn>
                    <a:cxn ang="0">
                      <a:pos x="52" y="9"/>
                    </a:cxn>
                    <a:cxn ang="0">
                      <a:pos x="43" y="20"/>
                    </a:cxn>
                    <a:cxn ang="0">
                      <a:pos x="35" y="33"/>
                    </a:cxn>
                    <a:cxn ang="0">
                      <a:pos x="26" y="48"/>
                    </a:cxn>
                    <a:cxn ang="0">
                      <a:pos x="17" y="63"/>
                    </a:cxn>
                    <a:cxn ang="0">
                      <a:pos x="10" y="78"/>
                    </a:cxn>
                    <a:cxn ang="0">
                      <a:pos x="5" y="90"/>
                    </a:cxn>
                    <a:cxn ang="0">
                      <a:pos x="3" y="99"/>
                    </a:cxn>
                  </a:cxnLst>
                  <a:rect l="0" t="0" r="r" b="b"/>
                  <a:pathLst>
                    <a:path w="92" h="143">
                      <a:moveTo>
                        <a:pt x="3" y="99"/>
                      </a:moveTo>
                      <a:lnTo>
                        <a:pt x="2" y="115"/>
                      </a:lnTo>
                      <a:lnTo>
                        <a:pt x="0" y="128"/>
                      </a:lnTo>
                      <a:lnTo>
                        <a:pt x="1" y="137"/>
                      </a:lnTo>
                      <a:lnTo>
                        <a:pt x="10" y="143"/>
                      </a:lnTo>
                      <a:lnTo>
                        <a:pt x="17" y="143"/>
                      </a:lnTo>
                      <a:lnTo>
                        <a:pt x="24" y="140"/>
                      </a:lnTo>
                      <a:lnTo>
                        <a:pt x="32" y="137"/>
                      </a:lnTo>
                      <a:lnTo>
                        <a:pt x="40" y="131"/>
                      </a:lnTo>
                      <a:lnTo>
                        <a:pt x="48" y="124"/>
                      </a:lnTo>
                      <a:lnTo>
                        <a:pt x="56" y="117"/>
                      </a:lnTo>
                      <a:lnTo>
                        <a:pt x="63" y="109"/>
                      </a:lnTo>
                      <a:lnTo>
                        <a:pt x="69" y="102"/>
                      </a:lnTo>
                      <a:lnTo>
                        <a:pt x="79" y="86"/>
                      </a:lnTo>
                      <a:lnTo>
                        <a:pt x="88" y="67"/>
                      </a:lnTo>
                      <a:lnTo>
                        <a:pt x="92" y="48"/>
                      </a:lnTo>
                      <a:lnTo>
                        <a:pt x="87" y="32"/>
                      </a:lnTo>
                      <a:lnTo>
                        <a:pt x="78" y="18"/>
                      </a:lnTo>
                      <a:lnTo>
                        <a:pt x="71" y="7"/>
                      </a:lnTo>
                      <a:lnTo>
                        <a:pt x="64" y="0"/>
                      </a:lnTo>
                      <a:lnTo>
                        <a:pt x="57" y="3"/>
                      </a:lnTo>
                      <a:lnTo>
                        <a:pt x="52" y="9"/>
                      </a:lnTo>
                      <a:lnTo>
                        <a:pt x="43" y="20"/>
                      </a:lnTo>
                      <a:lnTo>
                        <a:pt x="35" y="33"/>
                      </a:lnTo>
                      <a:lnTo>
                        <a:pt x="26" y="48"/>
                      </a:lnTo>
                      <a:lnTo>
                        <a:pt x="17" y="63"/>
                      </a:lnTo>
                      <a:lnTo>
                        <a:pt x="10" y="78"/>
                      </a:lnTo>
                      <a:lnTo>
                        <a:pt x="5" y="90"/>
                      </a:lnTo>
                      <a:lnTo>
                        <a:pt x="3" y="9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91" name="Freeform 45">
                  <a:extLst>
                    <a:ext uri="{FF2B5EF4-FFF2-40B4-BE49-F238E27FC236}">
                      <a16:creationId xmlns:a16="http://schemas.microsoft.com/office/drawing/2014/main" id="{61F02576-8347-46E7-A9E8-7462B2585825}"/>
                    </a:ext>
                  </a:extLst>
                </p:cNvPr>
                <p:cNvSpPr>
                  <a:spLocks noChangeAspect="1"/>
                </p:cNvSpPr>
                <p:nvPr/>
              </p:nvSpPr>
              <p:spPr bwMode="auto">
                <a:xfrm>
                  <a:off x="3438" y="1654"/>
                  <a:ext cx="42" cy="34"/>
                </a:xfrm>
                <a:custGeom>
                  <a:avLst/>
                  <a:gdLst/>
                  <a:ahLst/>
                  <a:cxnLst>
                    <a:cxn ang="0">
                      <a:pos x="4" y="49"/>
                    </a:cxn>
                    <a:cxn ang="0">
                      <a:pos x="3" y="52"/>
                    </a:cxn>
                    <a:cxn ang="0">
                      <a:pos x="0" y="58"/>
                    </a:cxn>
                    <a:cxn ang="0">
                      <a:pos x="1" y="64"/>
                    </a:cxn>
                    <a:cxn ang="0">
                      <a:pos x="11" y="68"/>
                    </a:cxn>
                    <a:cxn ang="0">
                      <a:pos x="18" y="68"/>
                    </a:cxn>
                    <a:cxn ang="0">
                      <a:pos x="24" y="67"/>
                    </a:cxn>
                    <a:cxn ang="0">
                      <a:pos x="30" y="64"/>
                    </a:cxn>
                    <a:cxn ang="0">
                      <a:pos x="37" y="62"/>
                    </a:cxn>
                    <a:cxn ang="0">
                      <a:pos x="42" y="60"/>
                    </a:cxn>
                    <a:cxn ang="0">
                      <a:pos x="46" y="55"/>
                    </a:cxn>
                    <a:cxn ang="0">
                      <a:pos x="50" y="52"/>
                    </a:cxn>
                    <a:cxn ang="0">
                      <a:pos x="52" y="46"/>
                    </a:cxn>
                    <a:cxn ang="0">
                      <a:pos x="53" y="35"/>
                    </a:cxn>
                    <a:cxn ang="0">
                      <a:pos x="54" y="28"/>
                    </a:cxn>
                    <a:cxn ang="0">
                      <a:pos x="58" y="24"/>
                    </a:cxn>
                    <a:cxn ang="0">
                      <a:pos x="71" y="20"/>
                    </a:cxn>
                    <a:cxn ang="0">
                      <a:pos x="80" y="16"/>
                    </a:cxn>
                    <a:cxn ang="0">
                      <a:pos x="83" y="9"/>
                    </a:cxn>
                    <a:cxn ang="0">
                      <a:pos x="82" y="2"/>
                    </a:cxn>
                    <a:cxn ang="0">
                      <a:pos x="77" y="0"/>
                    </a:cxn>
                    <a:cxn ang="0">
                      <a:pos x="75" y="0"/>
                    </a:cxn>
                    <a:cxn ang="0">
                      <a:pos x="73" y="1"/>
                    </a:cxn>
                    <a:cxn ang="0">
                      <a:pos x="69" y="2"/>
                    </a:cxn>
                    <a:cxn ang="0">
                      <a:pos x="66" y="5"/>
                    </a:cxn>
                    <a:cxn ang="0">
                      <a:pos x="59" y="12"/>
                    </a:cxn>
                    <a:cxn ang="0">
                      <a:pos x="52" y="18"/>
                    </a:cxn>
                    <a:cxn ang="0">
                      <a:pos x="46" y="23"/>
                    </a:cxn>
                    <a:cxn ang="0">
                      <a:pos x="41" y="27"/>
                    </a:cxn>
                    <a:cxn ang="0">
                      <a:pos x="36" y="31"/>
                    </a:cxn>
                    <a:cxn ang="0">
                      <a:pos x="33" y="33"/>
                    </a:cxn>
                    <a:cxn ang="0">
                      <a:pos x="30" y="35"/>
                    </a:cxn>
                    <a:cxn ang="0">
                      <a:pos x="29" y="35"/>
                    </a:cxn>
                    <a:cxn ang="0">
                      <a:pos x="4" y="49"/>
                    </a:cxn>
                  </a:cxnLst>
                  <a:rect l="0" t="0" r="r" b="b"/>
                  <a:pathLst>
                    <a:path w="83" h="68">
                      <a:moveTo>
                        <a:pt x="4" y="49"/>
                      </a:moveTo>
                      <a:lnTo>
                        <a:pt x="3" y="52"/>
                      </a:lnTo>
                      <a:lnTo>
                        <a:pt x="0" y="58"/>
                      </a:lnTo>
                      <a:lnTo>
                        <a:pt x="1" y="64"/>
                      </a:lnTo>
                      <a:lnTo>
                        <a:pt x="11" y="68"/>
                      </a:lnTo>
                      <a:lnTo>
                        <a:pt x="18" y="68"/>
                      </a:lnTo>
                      <a:lnTo>
                        <a:pt x="24" y="67"/>
                      </a:lnTo>
                      <a:lnTo>
                        <a:pt x="30" y="64"/>
                      </a:lnTo>
                      <a:lnTo>
                        <a:pt x="37" y="62"/>
                      </a:lnTo>
                      <a:lnTo>
                        <a:pt x="42" y="60"/>
                      </a:lnTo>
                      <a:lnTo>
                        <a:pt x="46" y="55"/>
                      </a:lnTo>
                      <a:lnTo>
                        <a:pt x="50" y="52"/>
                      </a:lnTo>
                      <a:lnTo>
                        <a:pt x="52" y="46"/>
                      </a:lnTo>
                      <a:lnTo>
                        <a:pt x="53" y="35"/>
                      </a:lnTo>
                      <a:lnTo>
                        <a:pt x="54" y="28"/>
                      </a:lnTo>
                      <a:lnTo>
                        <a:pt x="58" y="24"/>
                      </a:lnTo>
                      <a:lnTo>
                        <a:pt x="71" y="20"/>
                      </a:lnTo>
                      <a:lnTo>
                        <a:pt x="80" y="16"/>
                      </a:lnTo>
                      <a:lnTo>
                        <a:pt x="83" y="9"/>
                      </a:lnTo>
                      <a:lnTo>
                        <a:pt x="82" y="2"/>
                      </a:lnTo>
                      <a:lnTo>
                        <a:pt x="77" y="0"/>
                      </a:lnTo>
                      <a:lnTo>
                        <a:pt x="75" y="0"/>
                      </a:lnTo>
                      <a:lnTo>
                        <a:pt x="73" y="1"/>
                      </a:lnTo>
                      <a:lnTo>
                        <a:pt x="69" y="2"/>
                      </a:lnTo>
                      <a:lnTo>
                        <a:pt x="66" y="5"/>
                      </a:lnTo>
                      <a:lnTo>
                        <a:pt x="59" y="12"/>
                      </a:lnTo>
                      <a:lnTo>
                        <a:pt x="52" y="18"/>
                      </a:lnTo>
                      <a:lnTo>
                        <a:pt x="46" y="23"/>
                      </a:lnTo>
                      <a:lnTo>
                        <a:pt x="41" y="27"/>
                      </a:lnTo>
                      <a:lnTo>
                        <a:pt x="36" y="31"/>
                      </a:lnTo>
                      <a:lnTo>
                        <a:pt x="33" y="33"/>
                      </a:lnTo>
                      <a:lnTo>
                        <a:pt x="30" y="35"/>
                      </a:lnTo>
                      <a:lnTo>
                        <a:pt x="29" y="35"/>
                      </a:lnTo>
                      <a:lnTo>
                        <a:pt x="4" y="4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92" name="Freeform 46">
                  <a:extLst>
                    <a:ext uri="{FF2B5EF4-FFF2-40B4-BE49-F238E27FC236}">
                      <a16:creationId xmlns:a16="http://schemas.microsoft.com/office/drawing/2014/main" id="{6C0DD3CC-509B-4A69-AD3E-E9A663C454F6}"/>
                    </a:ext>
                  </a:extLst>
                </p:cNvPr>
                <p:cNvSpPr>
                  <a:spLocks noChangeAspect="1"/>
                </p:cNvSpPr>
                <p:nvPr/>
              </p:nvSpPr>
              <p:spPr bwMode="auto">
                <a:xfrm>
                  <a:off x="3507" y="1596"/>
                  <a:ext cx="91" cy="39"/>
                </a:xfrm>
                <a:custGeom>
                  <a:avLst/>
                  <a:gdLst/>
                  <a:ahLst/>
                  <a:cxnLst>
                    <a:cxn ang="0">
                      <a:pos x="6" y="55"/>
                    </a:cxn>
                    <a:cxn ang="0">
                      <a:pos x="4" y="59"/>
                    </a:cxn>
                    <a:cxn ang="0">
                      <a:pos x="0" y="70"/>
                    </a:cxn>
                    <a:cxn ang="0">
                      <a:pos x="2" y="78"/>
                    </a:cxn>
                    <a:cxn ang="0">
                      <a:pos x="13" y="76"/>
                    </a:cxn>
                    <a:cxn ang="0">
                      <a:pos x="22" y="72"/>
                    </a:cxn>
                    <a:cxn ang="0">
                      <a:pos x="30" y="68"/>
                    </a:cxn>
                    <a:cxn ang="0">
                      <a:pos x="37" y="64"/>
                    </a:cxn>
                    <a:cxn ang="0">
                      <a:pos x="45" y="59"/>
                    </a:cxn>
                    <a:cxn ang="0">
                      <a:pos x="52" y="56"/>
                    </a:cxn>
                    <a:cxn ang="0">
                      <a:pos x="59" y="52"/>
                    </a:cxn>
                    <a:cxn ang="0">
                      <a:pos x="67" y="50"/>
                    </a:cxn>
                    <a:cxn ang="0">
                      <a:pos x="76" y="48"/>
                    </a:cxn>
                    <a:cxn ang="0">
                      <a:pos x="86" y="47"/>
                    </a:cxn>
                    <a:cxn ang="0">
                      <a:pos x="94" y="44"/>
                    </a:cxn>
                    <a:cxn ang="0">
                      <a:pos x="102" y="42"/>
                    </a:cxn>
                    <a:cxn ang="0">
                      <a:pos x="110" y="40"/>
                    </a:cxn>
                    <a:cxn ang="0">
                      <a:pos x="117" y="37"/>
                    </a:cxn>
                    <a:cxn ang="0">
                      <a:pos x="124" y="35"/>
                    </a:cxn>
                    <a:cxn ang="0">
                      <a:pos x="129" y="32"/>
                    </a:cxn>
                    <a:cxn ang="0">
                      <a:pos x="135" y="29"/>
                    </a:cxn>
                    <a:cxn ang="0">
                      <a:pos x="141" y="27"/>
                    </a:cxn>
                    <a:cxn ang="0">
                      <a:pos x="147" y="23"/>
                    </a:cxn>
                    <a:cxn ang="0">
                      <a:pos x="151" y="21"/>
                    </a:cxn>
                    <a:cxn ang="0">
                      <a:pos x="157" y="20"/>
                    </a:cxn>
                    <a:cxn ang="0">
                      <a:pos x="162" y="18"/>
                    </a:cxn>
                    <a:cxn ang="0">
                      <a:pos x="166" y="15"/>
                    </a:cxn>
                    <a:cxn ang="0">
                      <a:pos x="171" y="13"/>
                    </a:cxn>
                    <a:cxn ang="0">
                      <a:pos x="176" y="11"/>
                    </a:cxn>
                    <a:cxn ang="0">
                      <a:pos x="180" y="6"/>
                    </a:cxn>
                    <a:cxn ang="0">
                      <a:pos x="181" y="3"/>
                    </a:cxn>
                    <a:cxn ang="0">
                      <a:pos x="179" y="0"/>
                    </a:cxn>
                    <a:cxn ang="0">
                      <a:pos x="173" y="0"/>
                    </a:cxn>
                    <a:cxn ang="0">
                      <a:pos x="171" y="0"/>
                    </a:cxn>
                    <a:cxn ang="0">
                      <a:pos x="167" y="2"/>
                    </a:cxn>
                    <a:cxn ang="0">
                      <a:pos x="164" y="2"/>
                    </a:cxn>
                    <a:cxn ang="0">
                      <a:pos x="161" y="3"/>
                    </a:cxn>
                    <a:cxn ang="0">
                      <a:pos x="152" y="6"/>
                    </a:cxn>
                    <a:cxn ang="0">
                      <a:pos x="143" y="10"/>
                    </a:cxn>
                    <a:cxn ang="0">
                      <a:pos x="132" y="12"/>
                    </a:cxn>
                    <a:cxn ang="0">
                      <a:pos x="121" y="15"/>
                    </a:cxn>
                    <a:cxn ang="0">
                      <a:pos x="110" y="19"/>
                    </a:cxn>
                    <a:cxn ang="0">
                      <a:pos x="101" y="21"/>
                    </a:cxn>
                    <a:cxn ang="0">
                      <a:pos x="93" y="23"/>
                    </a:cxn>
                    <a:cxn ang="0">
                      <a:pos x="87" y="26"/>
                    </a:cxn>
                    <a:cxn ang="0">
                      <a:pos x="82" y="27"/>
                    </a:cxn>
                    <a:cxn ang="0">
                      <a:pos x="78" y="28"/>
                    </a:cxn>
                    <a:cxn ang="0">
                      <a:pos x="73" y="29"/>
                    </a:cxn>
                    <a:cxn ang="0">
                      <a:pos x="67" y="30"/>
                    </a:cxn>
                    <a:cxn ang="0">
                      <a:pos x="61" y="33"/>
                    </a:cxn>
                    <a:cxn ang="0">
                      <a:pos x="56" y="34"/>
                    </a:cxn>
                    <a:cxn ang="0">
                      <a:pos x="51" y="35"/>
                    </a:cxn>
                    <a:cxn ang="0">
                      <a:pos x="47" y="36"/>
                    </a:cxn>
                    <a:cxn ang="0">
                      <a:pos x="42" y="37"/>
                    </a:cxn>
                    <a:cxn ang="0">
                      <a:pos x="36" y="38"/>
                    </a:cxn>
                    <a:cxn ang="0">
                      <a:pos x="30" y="40"/>
                    </a:cxn>
                    <a:cxn ang="0">
                      <a:pos x="25" y="41"/>
                    </a:cxn>
                    <a:cxn ang="0">
                      <a:pos x="19" y="43"/>
                    </a:cxn>
                    <a:cxn ang="0">
                      <a:pos x="14" y="45"/>
                    </a:cxn>
                    <a:cxn ang="0">
                      <a:pos x="10" y="50"/>
                    </a:cxn>
                    <a:cxn ang="0">
                      <a:pos x="6" y="55"/>
                    </a:cxn>
                  </a:cxnLst>
                  <a:rect l="0" t="0" r="r" b="b"/>
                  <a:pathLst>
                    <a:path w="181" h="78">
                      <a:moveTo>
                        <a:pt x="6" y="55"/>
                      </a:moveTo>
                      <a:lnTo>
                        <a:pt x="4" y="59"/>
                      </a:lnTo>
                      <a:lnTo>
                        <a:pt x="0" y="70"/>
                      </a:lnTo>
                      <a:lnTo>
                        <a:pt x="2" y="78"/>
                      </a:lnTo>
                      <a:lnTo>
                        <a:pt x="13" y="76"/>
                      </a:lnTo>
                      <a:lnTo>
                        <a:pt x="22" y="72"/>
                      </a:lnTo>
                      <a:lnTo>
                        <a:pt x="30" y="68"/>
                      </a:lnTo>
                      <a:lnTo>
                        <a:pt x="37" y="64"/>
                      </a:lnTo>
                      <a:lnTo>
                        <a:pt x="45" y="59"/>
                      </a:lnTo>
                      <a:lnTo>
                        <a:pt x="52" y="56"/>
                      </a:lnTo>
                      <a:lnTo>
                        <a:pt x="59" y="52"/>
                      </a:lnTo>
                      <a:lnTo>
                        <a:pt x="67" y="50"/>
                      </a:lnTo>
                      <a:lnTo>
                        <a:pt x="76" y="48"/>
                      </a:lnTo>
                      <a:lnTo>
                        <a:pt x="86" y="47"/>
                      </a:lnTo>
                      <a:lnTo>
                        <a:pt x="94" y="44"/>
                      </a:lnTo>
                      <a:lnTo>
                        <a:pt x="102" y="42"/>
                      </a:lnTo>
                      <a:lnTo>
                        <a:pt x="110" y="40"/>
                      </a:lnTo>
                      <a:lnTo>
                        <a:pt x="117" y="37"/>
                      </a:lnTo>
                      <a:lnTo>
                        <a:pt x="124" y="35"/>
                      </a:lnTo>
                      <a:lnTo>
                        <a:pt x="129" y="32"/>
                      </a:lnTo>
                      <a:lnTo>
                        <a:pt x="135" y="29"/>
                      </a:lnTo>
                      <a:lnTo>
                        <a:pt x="141" y="27"/>
                      </a:lnTo>
                      <a:lnTo>
                        <a:pt x="147" y="23"/>
                      </a:lnTo>
                      <a:lnTo>
                        <a:pt x="151" y="21"/>
                      </a:lnTo>
                      <a:lnTo>
                        <a:pt x="157" y="20"/>
                      </a:lnTo>
                      <a:lnTo>
                        <a:pt x="162" y="18"/>
                      </a:lnTo>
                      <a:lnTo>
                        <a:pt x="166" y="15"/>
                      </a:lnTo>
                      <a:lnTo>
                        <a:pt x="171" y="13"/>
                      </a:lnTo>
                      <a:lnTo>
                        <a:pt x="176" y="11"/>
                      </a:lnTo>
                      <a:lnTo>
                        <a:pt x="180" y="6"/>
                      </a:lnTo>
                      <a:lnTo>
                        <a:pt x="181" y="3"/>
                      </a:lnTo>
                      <a:lnTo>
                        <a:pt x="179" y="0"/>
                      </a:lnTo>
                      <a:lnTo>
                        <a:pt x="173" y="0"/>
                      </a:lnTo>
                      <a:lnTo>
                        <a:pt x="171" y="0"/>
                      </a:lnTo>
                      <a:lnTo>
                        <a:pt x="167" y="2"/>
                      </a:lnTo>
                      <a:lnTo>
                        <a:pt x="164" y="2"/>
                      </a:lnTo>
                      <a:lnTo>
                        <a:pt x="161" y="3"/>
                      </a:lnTo>
                      <a:lnTo>
                        <a:pt x="152" y="6"/>
                      </a:lnTo>
                      <a:lnTo>
                        <a:pt x="143" y="10"/>
                      </a:lnTo>
                      <a:lnTo>
                        <a:pt x="132" y="12"/>
                      </a:lnTo>
                      <a:lnTo>
                        <a:pt x="121" y="15"/>
                      </a:lnTo>
                      <a:lnTo>
                        <a:pt x="110" y="19"/>
                      </a:lnTo>
                      <a:lnTo>
                        <a:pt x="101" y="21"/>
                      </a:lnTo>
                      <a:lnTo>
                        <a:pt x="93" y="23"/>
                      </a:lnTo>
                      <a:lnTo>
                        <a:pt x="87" y="26"/>
                      </a:lnTo>
                      <a:lnTo>
                        <a:pt x="82" y="27"/>
                      </a:lnTo>
                      <a:lnTo>
                        <a:pt x="78" y="28"/>
                      </a:lnTo>
                      <a:lnTo>
                        <a:pt x="73" y="29"/>
                      </a:lnTo>
                      <a:lnTo>
                        <a:pt x="67" y="30"/>
                      </a:lnTo>
                      <a:lnTo>
                        <a:pt x="61" y="33"/>
                      </a:lnTo>
                      <a:lnTo>
                        <a:pt x="56" y="34"/>
                      </a:lnTo>
                      <a:lnTo>
                        <a:pt x="51" y="35"/>
                      </a:lnTo>
                      <a:lnTo>
                        <a:pt x="47" y="36"/>
                      </a:lnTo>
                      <a:lnTo>
                        <a:pt x="42" y="37"/>
                      </a:lnTo>
                      <a:lnTo>
                        <a:pt x="36" y="38"/>
                      </a:lnTo>
                      <a:lnTo>
                        <a:pt x="30" y="40"/>
                      </a:lnTo>
                      <a:lnTo>
                        <a:pt x="25" y="41"/>
                      </a:lnTo>
                      <a:lnTo>
                        <a:pt x="19" y="43"/>
                      </a:lnTo>
                      <a:lnTo>
                        <a:pt x="14" y="45"/>
                      </a:lnTo>
                      <a:lnTo>
                        <a:pt x="10" y="50"/>
                      </a:lnTo>
                      <a:lnTo>
                        <a:pt x="6" y="5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93" name="Freeform 47">
                  <a:extLst>
                    <a:ext uri="{FF2B5EF4-FFF2-40B4-BE49-F238E27FC236}">
                      <a16:creationId xmlns:a16="http://schemas.microsoft.com/office/drawing/2014/main" id="{CAA70859-FB91-4167-806B-EEF4BD34E3C6}"/>
                    </a:ext>
                  </a:extLst>
                </p:cNvPr>
                <p:cNvSpPr>
                  <a:spLocks noChangeAspect="1"/>
                </p:cNvSpPr>
                <p:nvPr/>
              </p:nvSpPr>
              <p:spPr bwMode="auto">
                <a:xfrm>
                  <a:off x="3610" y="1588"/>
                  <a:ext cx="75" cy="17"/>
                </a:xfrm>
                <a:custGeom>
                  <a:avLst/>
                  <a:gdLst/>
                  <a:ahLst/>
                  <a:cxnLst>
                    <a:cxn ang="0">
                      <a:pos x="39" y="8"/>
                    </a:cxn>
                    <a:cxn ang="0">
                      <a:pos x="38" y="8"/>
                    </a:cxn>
                    <a:cxn ang="0">
                      <a:pos x="34" y="7"/>
                    </a:cxn>
                    <a:cxn ang="0">
                      <a:pos x="30" y="6"/>
                    </a:cxn>
                    <a:cxn ang="0">
                      <a:pos x="24" y="6"/>
                    </a:cxn>
                    <a:cxn ang="0">
                      <a:pos x="18" y="6"/>
                    </a:cxn>
                    <a:cxn ang="0">
                      <a:pos x="11" y="8"/>
                    </a:cxn>
                    <a:cxn ang="0">
                      <a:pos x="5" y="11"/>
                    </a:cxn>
                    <a:cxn ang="0">
                      <a:pos x="2" y="15"/>
                    </a:cxn>
                    <a:cxn ang="0">
                      <a:pos x="0" y="25"/>
                    </a:cxn>
                    <a:cxn ang="0">
                      <a:pos x="3" y="31"/>
                    </a:cxn>
                    <a:cxn ang="0">
                      <a:pos x="11" y="35"/>
                    </a:cxn>
                    <a:cxn ang="0">
                      <a:pos x="24" y="34"/>
                    </a:cxn>
                    <a:cxn ang="0">
                      <a:pos x="30" y="33"/>
                    </a:cxn>
                    <a:cxn ang="0">
                      <a:pos x="35" y="31"/>
                    </a:cxn>
                    <a:cxn ang="0">
                      <a:pos x="39" y="30"/>
                    </a:cxn>
                    <a:cxn ang="0">
                      <a:pos x="43" y="29"/>
                    </a:cxn>
                    <a:cxn ang="0">
                      <a:pos x="48" y="28"/>
                    </a:cxn>
                    <a:cxn ang="0">
                      <a:pos x="53" y="28"/>
                    </a:cxn>
                    <a:cxn ang="0">
                      <a:pos x="59" y="27"/>
                    </a:cxn>
                    <a:cxn ang="0">
                      <a:pos x="69" y="27"/>
                    </a:cxn>
                    <a:cxn ang="0">
                      <a:pos x="78" y="27"/>
                    </a:cxn>
                    <a:cxn ang="0">
                      <a:pos x="87" y="26"/>
                    </a:cxn>
                    <a:cxn ang="0">
                      <a:pos x="95" y="25"/>
                    </a:cxn>
                    <a:cxn ang="0">
                      <a:pos x="103" y="22"/>
                    </a:cxn>
                    <a:cxn ang="0">
                      <a:pos x="110" y="20"/>
                    </a:cxn>
                    <a:cxn ang="0">
                      <a:pos x="117" y="19"/>
                    </a:cxn>
                    <a:cxn ang="0">
                      <a:pos x="123" y="16"/>
                    </a:cxn>
                    <a:cxn ang="0">
                      <a:pos x="127" y="15"/>
                    </a:cxn>
                    <a:cxn ang="0">
                      <a:pos x="137" y="12"/>
                    </a:cxn>
                    <a:cxn ang="0">
                      <a:pos x="146" y="6"/>
                    </a:cxn>
                    <a:cxn ang="0">
                      <a:pos x="149" y="3"/>
                    </a:cxn>
                    <a:cxn ang="0">
                      <a:pos x="142" y="0"/>
                    </a:cxn>
                    <a:cxn ang="0">
                      <a:pos x="133" y="0"/>
                    </a:cxn>
                    <a:cxn ang="0">
                      <a:pos x="118" y="1"/>
                    </a:cxn>
                    <a:cxn ang="0">
                      <a:pos x="101" y="3"/>
                    </a:cxn>
                    <a:cxn ang="0">
                      <a:pos x="84" y="4"/>
                    </a:cxn>
                    <a:cxn ang="0">
                      <a:pos x="66" y="6"/>
                    </a:cxn>
                    <a:cxn ang="0">
                      <a:pos x="53" y="7"/>
                    </a:cxn>
                    <a:cxn ang="0">
                      <a:pos x="42" y="8"/>
                    </a:cxn>
                    <a:cxn ang="0">
                      <a:pos x="39" y="8"/>
                    </a:cxn>
                  </a:cxnLst>
                  <a:rect l="0" t="0" r="r" b="b"/>
                  <a:pathLst>
                    <a:path w="149" h="35">
                      <a:moveTo>
                        <a:pt x="39" y="8"/>
                      </a:moveTo>
                      <a:lnTo>
                        <a:pt x="38" y="8"/>
                      </a:lnTo>
                      <a:lnTo>
                        <a:pt x="34" y="7"/>
                      </a:lnTo>
                      <a:lnTo>
                        <a:pt x="30" y="6"/>
                      </a:lnTo>
                      <a:lnTo>
                        <a:pt x="24" y="6"/>
                      </a:lnTo>
                      <a:lnTo>
                        <a:pt x="18" y="6"/>
                      </a:lnTo>
                      <a:lnTo>
                        <a:pt x="11" y="8"/>
                      </a:lnTo>
                      <a:lnTo>
                        <a:pt x="5" y="11"/>
                      </a:lnTo>
                      <a:lnTo>
                        <a:pt x="2" y="15"/>
                      </a:lnTo>
                      <a:lnTo>
                        <a:pt x="0" y="25"/>
                      </a:lnTo>
                      <a:lnTo>
                        <a:pt x="3" y="31"/>
                      </a:lnTo>
                      <a:lnTo>
                        <a:pt x="11" y="35"/>
                      </a:lnTo>
                      <a:lnTo>
                        <a:pt x="24" y="34"/>
                      </a:lnTo>
                      <a:lnTo>
                        <a:pt x="30" y="33"/>
                      </a:lnTo>
                      <a:lnTo>
                        <a:pt x="35" y="31"/>
                      </a:lnTo>
                      <a:lnTo>
                        <a:pt x="39" y="30"/>
                      </a:lnTo>
                      <a:lnTo>
                        <a:pt x="43" y="29"/>
                      </a:lnTo>
                      <a:lnTo>
                        <a:pt x="48" y="28"/>
                      </a:lnTo>
                      <a:lnTo>
                        <a:pt x="53" y="28"/>
                      </a:lnTo>
                      <a:lnTo>
                        <a:pt x="59" y="27"/>
                      </a:lnTo>
                      <a:lnTo>
                        <a:pt x="69" y="27"/>
                      </a:lnTo>
                      <a:lnTo>
                        <a:pt x="78" y="27"/>
                      </a:lnTo>
                      <a:lnTo>
                        <a:pt x="87" y="26"/>
                      </a:lnTo>
                      <a:lnTo>
                        <a:pt x="95" y="25"/>
                      </a:lnTo>
                      <a:lnTo>
                        <a:pt x="103" y="22"/>
                      </a:lnTo>
                      <a:lnTo>
                        <a:pt x="110" y="20"/>
                      </a:lnTo>
                      <a:lnTo>
                        <a:pt x="117" y="19"/>
                      </a:lnTo>
                      <a:lnTo>
                        <a:pt x="123" y="16"/>
                      </a:lnTo>
                      <a:lnTo>
                        <a:pt x="127" y="15"/>
                      </a:lnTo>
                      <a:lnTo>
                        <a:pt x="137" y="12"/>
                      </a:lnTo>
                      <a:lnTo>
                        <a:pt x="146" y="6"/>
                      </a:lnTo>
                      <a:lnTo>
                        <a:pt x="149" y="3"/>
                      </a:lnTo>
                      <a:lnTo>
                        <a:pt x="142" y="0"/>
                      </a:lnTo>
                      <a:lnTo>
                        <a:pt x="133" y="0"/>
                      </a:lnTo>
                      <a:lnTo>
                        <a:pt x="118" y="1"/>
                      </a:lnTo>
                      <a:lnTo>
                        <a:pt x="101" y="3"/>
                      </a:lnTo>
                      <a:lnTo>
                        <a:pt x="84" y="4"/>
                      </a:lnTo>
                      <a:lnTo>
                        <a:pt x="66" y="6"/>
                      </a:lnTo>
                      <a:lnTo>
                        <a:pt x="53" y="7"/>
                      </a:lnTo>
                      <a:lnTo>
                        <a:pt x="42" y="8"/>
                      </a:lnTo>
                      <a:lnTo>
                        <a:pt x="39" y="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94" name="Freeform 48">
                  <a:extLst>
                    <a:ext uri="{FF2B5EF4-FFF2-40B4-BE49-F238E27FC236}">
                      <a16:creationId xmlns:a16="http://schemas.microsoft.com/office/drawing/2014/main" id="{01C1AAA6-CD48-47D7-AE6F-721C01755DDB}"/>
                    </a:ext>
                  </a:extLst>
                </p:cNvPr>
                <p:cNvSpPr>
                  <a:spLocks noChangeAspect="1"/>
                </p:cNvSpPr>
                <p:nvPr/>
              </p:nvSpPr>
              <p:spPr bwMode="auto">
                <a:xfrm>
                  <a:off x="3511" y="1741"/>
                  <a:ext cx="40" cy="30"/>
                </a:xfrm>
                <a:custGeom>
                  <a:avLst/>
                  <a:gdLst/>
                  <a:ahLst/>
                  <a:cxnLst>
                    <a:cxn ang="0">
                      <a:pos x="81" y="8"/>
                    </a:cxn>
                    <a:cxn ang="0">
                      <a:pos x="80" y="8"/>
                    </a:cxn>
                    <a:cxn ang="0">
                      <a:pos x="74" y="8"/>
                    </a:cxn>
                    <a:cxn ang="0">
                      <a:pos x="67" y="9"/>
                    </a:cxn>
                    <a:cxn ang="0">
                      <a:pos x="57" y="11"/>
                    </a:cxn>
                    <a:cxn ang="0">
                      <a:pos x="45" y="17"/>
                    </a:cxn>
                    <a:cxn ang="0">
                      <a:pos x="31" y="26"/>
                    </a:cxn>
                    <a:cxn ang="0">
                      <a:pos x="18" y="40"/>
                    </a:cxn>
                    <a:cxn ang="0">
                      <a:pos x="2" y="60"/>
                    </a:cxn>
                    <a:cxn ang="0">
                      <a:pos x="2" y="59"/>
                    </a:cxn>
                    <a:cxn ang="0">
                      <a:pos x="0" y="56"/>
                    </a:cxn>
                    <a:cxn ang="0">
                      <a:pos x="0" y="54"/>
                    </a:cxn>
                    <a:cxn ang="0">
                      <a:pos x="2" y="51"/>
                    </a:cxn>
                    <a:cxn ang="0">
                      <a:pos x="4" y="47"/>
                    </a:cxn>
                    <a:cxn ang="0">
                      <a:pos x="10" y="41"/>
                    </a:cxn>
                    <a:cxn ang="0">
                      <a:pos x="16" y="33"/>
                    </a:cxn>
                    <a:cxn ang="0">
                      <a:pos x="26" y="25"/>
                    </a:cxn>
                    <a:cxn ang="0">
                      <a:pos x="34" y="16"/>
                    </a:cxn>
                    <a:cxn ang="0">
                      <a:pos x="43" y="9"/>
                    </a:cxn>
                    <a:cxn ang="0">
                      <a:pos x="51" y="3"/>
                    </a:cxn>
                    <a:cxn ang="0">
                      <a:pos x="57" y="0"/>
                    </a:cxn>
                    <a:cxn ang="0">
                      <a:pos x="67" y="0"/>
                    </a:cxn>
                    <a:cxn ang="0">
                      <a:pos x="74" y="3"/>
                    </a:cxn>
                    <a:cxn ang="0">
                      <a:pos x="80" y="7"/>
                    </a:cxn>
                    <a:cxn ang="0">
                      <a:pos x="81" y="8"/>
                    </a:cxn>
                  </a:cxnLst>
                  <a:rect l="0" t="0" r="r" b="b"/>
                  <a:pathLst>
                    <a:path w="81" h="60">
                      <a:moveTo>
                        <a:pt x="81" y="8"/>
                      </a:moveTo>
                      <a:lnTo>
                        <a:pt x="80" y="8"/>
                      </a:lnTo>
                      <a:lnTo>
                        <a:pt x="74" y="8"/>
                      </a:lnTo>
                      <a:lnTo>
                        <a:pt x="67" y="9"/>
                      </a:lnTo>
                      <a:lnTo>
                        <a:pt x="57" y="11"/>
                      </a:lnTo>
                      <a:lnTo>
                        <a:pt x="45" y="17"/>
                      </a:lnTo>
                      <a:lnTo>
                        <a:pt x="31" y="26"/>
                      </a:lnTo>
                      <a:lnTo>
                        <a:pt x="18" y="40"/>
                      </a:lnTo>
                      <a:lnTo>
                        <a:pt x="2" y="60"/>
                      </a:lnTo>
                      <a:lnTo>
                        <a:pt x="2" y="59"/>
                      </a:lnTo>
                      <a:lnTo>
                        <a:pt x="0" y="56"/>
                      </a:lnTo>
                      <a:lnTo>
                        <a:pt x="0" y="54"/>
                      </a:lnTo>
                      <a:lnTo>
                        <a:pt x="2" y="51"/>
                      </a:lnTo>
                      <a:lnTo>
                        <a:pt x="4" y="47"/>
                      </a:lnTo>
                      <a:lnTo>
                        <a:pt x="10" y="41"/>
                      </a:lnTo>
                      <a:lnTo>
                        <a:pt x="16" y="33"/>
                      </a:lnTo>
                      <a:lnTo>
                        <a:pt x="26" y="25"/>
                      </a:lnTo>
                      <a:lnTo>
                        <a:pt x="34" y="16"/>
                      </a:lnTo>
                      <a:lnTo>
                        <a:pt x="43" y="9"/>
                      </a:lnTo>
                      <a:lnTo>
                        <a:pt x="51" y="3"/>
                      </a:lnTo>
                      <a:lnTo>
                        <a:pt x="57" y="0"/>
                      </a:lnTo>
                      <a:lnTo>
                        <a:pt x="67" y="0"/>
                      </a:lnTo>
                      <a:lnTo>
                        <a:pt x="74" y="3"/>
                      </a:lnTo>
                      <a:lnTo>
                        <a:pt x="80" y="7"/>
                      </a:lnTo>
                      <a:lnTo>
                        <a:pt x="81" y="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sp>
            <p:nvSpPr>
              <p:cNvPr id="42" name="Freeform 49">
                <a:extLst>
                  <a:ext uri="{FF2B5EF4-FFF2-40B4-BE49-F238E27FC236}">
                    <a16:creationId xmlns:a16="http://schemas.microsoft.com/office/drawing/2014/main" id="{A135325C-D058-4572-9EB8-3408DA35A239}"/>
                  </a:ext>
                </a:extLst>
              </p:cNvPr>
              <p:cNvSpPr>
                <a:spLocks noChangeAspect="1"/>
              </p:cNvSpPr>
              <p:nvPr/>
            </p:nvSpPr>
            <p:spPr bwMode="auto">
              <a:xfrm>
                <a:off x="5250458" y="3439567"/>
                <a:ext cx="946150" cy="1262063"/>
              </a:xfrm>
              <a:custGeom>
                <a:avLst/>
                <a:gdLst/>
                <a:ahLst/>
                <a:cxnLst>
                  <a:cxn ang="0">
                    <a:pos x="309" y="1618"/>
                  </a:cxn>
                  <a:cxn ang="0">
                    <a:pos x="248" y="1741"/>
                  </a:cxn>
                  <a:cxn ang="0">
                    <a:pos x="235" y="1905"/>
                  </a:cxn>
                  <a:cxn ang="0">
                    <a:pos x="319" y="1907"/>
                  </a:cxn>
                  <a:cxn ang="0">
                    <a:pos x="387" y="1900"/>
                  </a:cxn>
                  <a:cxn ang="0">
                    <a:pos x="443" y="1874"/>
                  </a:cxn>
                  <a:cxn ang="0">
                    <a:pos x="559" y="1908"/>
                  </a:cxn>
                  <a:cxn ang="0">
                    <a:pos x="657" y="1945"/>
                  </a:cxn>
                  <a:cxn ang="0">
                    <a:pos x="736" y="1929"/>
                  </a:cxn>
                  <a:cxn ang="0">
                    <a:pos x="819" y="1946"/>
                  </a:cxn>
                  <a:cxn ang="0">
                    <a:pos x="929" y="1921"/>
                  </a:cxn>
                  <a:cxn ang="0">
                    <a:pos x="1047" y="1878"/>
                  </a:cxn>
                  <a:cxn ang="0">
                    <a:pos x="1137" y="1906"/>
                  </a:cxn>
                  <a:cxn ang="0">
                    <a:pos x="1174" y="1857"/>
                  </a:cxn>
                  <a:cxn ang="0">
                    <a:pos x="1196" y="1729"/>
                  </a:cxn>
                  <a:cxn ang="0">
                    <a:pos x="1263" y="1650"/>
                  </a:cxn>
                  <a:cxn ang="0">
                    <a:pos x="1282" y="1555"/>
                  </a:cxn>
                  <a:cxn ang="0">
                    <a:pos x="1215" y="1505"/>
                  </a:cxn>
                  <a:cxn ang="0">
                    <a:pos x="1115" y="1424"/>
                  </a:cxn>
                  <a:cxn ang="0">
                    <a:pos x="1050" y="1272"/>
                  </a:cxn>
                  <a:cxn ang="0">
                    <a:pos x="1062" y="1215"/>
                  </a:cxn>
                  <a:cxn ang="0">
                    <a:pos x="1168" y="1162"/>
                  </a:cxn>
                  <a:cxn ang="0">
                    <a:pos x="1251" y="1101"/>
                  </a:cxn>
                  <a:cxn ang="0">
                    <a:pos x="1376" y="1040"/>
                  </a:cxn>
                  <a:cxn ang="0">
                    <a:pos x="1422" y="1048"/>
                  </a:cxn>
                  <a:cxn ang="0">
                    <a:pos x="1484" y="935"/>
                  </a:cxn>
                  <a:cxn ang="0">
                    <a:pos x="1415" y="809"/>
                  </a:cxn>
                  <a:cxn ang="0">
                    <a:pos x="1396" y="651"/>
                  </a:cxn>
                  <a:cxn ang="0">
                    <a:pos x="1333" y="541"/>
                  </a:cxn>
                  <a:cxn ang="0">
                    <a:pos x="1333" y="323"/>
                  </a:cxn>
                  <a:cxn ang="0">
                    <a:pos x="1255" y="243"/>
                  </a:cxn>
                  <a:cxn ang="0">
                    <a:pos x="1222" y="212"/>
                  </a:cxn>
                  <a:cxn ang="0">
                    <a:pos x="1136" y="146"/>
                  </a:cxn>
                  <a:cxn ang="0">
                    <a:pos x="1067" y="149"/>
                  </a:cxn>
                  <a:cxn ang="0">
                    <a:pos x="983" y="205"/>
                  </a:cxn>
                  <a:cxn ang="0">
                    <a:pos x="906" y="250"/>
                  </a:cxn>
                  <a:cxn ang="0">
                    <a:pos x="827" y="256"/>
                  </a:cxn>
                  <a:cxn ang="0">
                    <a:pos x="830" y="149"/>
                  </a:cxn>
                  <a:cxn ang="0">
                    <a:pos x="755" y="144"/>
                  </a:cxn>
                  <a:cxn ang="0">
                    <a:pos x="684" y="122"/>
                  </a:cxn>
                  <a:cxn ang="0">
                    <a:pos x="641" y="36"/>
                  </a:cxn>
                  <a:cxn ang="0">
                    <a:pos x="539" y="6"/>
                  </a:cxn>
                  <a:cxn ang="0">
                    <a:pos x="500" y="73"/>
                  </a:cxn>
                  <a:cxn ang="0">
                    <a:pos x="504" y="142"/>
                  </a:cxn>
                  <a:cxn ang="0">
                    <a:pos x="522" y="234"/>
                  </a:cxn>
                  <a:cxn ang="0">
                    <a:pos x="585" y="287"/>
                  </a:cxn>
                  <a:cxn ang="0">
                    <a:pos x="603" y="345"/>
                  </a:cxn>
                  <a:cxn ang="0">
                    <a:pos x="516" y="292"/>
                  </a:cxn>
                  <a:cxn ang="0">
                    <a:pos x="452" y="326"/>
                  </a:cxn>
                  <a:cxn ang="0">
                    <a:pos x="377" y="370"/>
                  </a:cxn>
                  <a:cxn ang="0">
                    <a:pos x="269" y="318"/>
                  </a:cxn>
                  <a:cxn ang="0">
                    <a:pos x="255" y="421"/>
                  </a:cxn>
                  <a:cxn ang="0">
                    <a:pos x="189" y="579"/>
                  </a:cxn>
                  <a:cxn ang="0">
                    <a:pos x="197" y="670"/>
                  </a:cxn>
                  <a:cxn ang="0">
                    <a:pos x="134" y="764"/>
                  </a:cxn>
                  <a:cxn ang="0">
                    <a:pos x="24" y="791"/>
                  </a:cxn>
                  <a:cxn ang="0">
                    <a:pos x="19" y="974"/>
                  </a:cxn>
                  <a:cxn ang="0">
                    <a:pos x="42" y="1126"/>
                  </a:cxn>
                  <a:cxn ang="0">
                    <a:pos x="43" y="1285"/>
                  </a:cxn>
                  <a:cxn ang="0">
                    <a:pos x="67" y="1407"/>
                  </a:cxn>
                  <a:cxn ang="0">
                    <a:pos x="147" y="1475"/>
                  </a:cxn>
                  <a:cxn ang="0">
                    <a:pos x="231" y="1489"/>
                  </a:cxn>
                </a:cxnLst>
                <a:rect l="0" t="0" r="r" b="b"/>
                <a:pathLst>
                  <a:path w="1484" h="1975">
                    <a:moveTo>
                      <a:pt x="303" y="1528"/>
                    </a:moveTo>
                    <a:lnTo>
                      <a:pt x="305" y="1528"/>
                    </a:lnTo>
                    <a:lnTo>
                      <a:pt x="312" y="1529"/>
                    </a:lnTo>
                    <a:lnTo>
                      <a:pt x="322" y="1532"/>
                    </a:lnTo>
                    <a:lnTo>
                      <a:pt x="332" y="1535"/>
                    </a:lnTo>
                    <a:lnTo>
                      <a:pt x="340" y="1540"/>
                    </a:lnTo>
                    <a:lnTo>
                      <a:pt x="345" y="1547"/>
                    </a:lnTo>
                    <a:lnTo>
                      <a:pt x="346" y="1557"/>
                    </a:lnTo>
                    <a:lnTo>
                      <a:pt x="339" y="1570"/>
                    </a:lnTo>
                    <a:lnTo>
                      <a:pt x="323" y="1587"/>
                    </a:lnTo>
                    <a:lnTo>
                      <a:pt x="314" y="1590"/>
                    </a:lnTo>
                    <a:lnTo>
                      <a:pt x="310" y="1593"/>
                    </a:lnTo>
                    <a:lnTo>
                      <a:pt x="310" y="1609"/>
                    </a:lnTo>
                    <a:lnTo>
                      <a:pt x="309" y="1618"/>
                    </a:lnTo>
                    <a:lnTo>
                      <a:pt x="304" y="1623"/>
                    </a:lnTo>
                    <a:lnTo>
                      <a:pt x="300" y="1624"/>
                    </a:lnTo>
                    <a:lnTo>
                      <a:pt x="293" y="1623"/>
                    </a:lnTo>
                    <a:lnTo>
                      <a:pt x="286" y="1624"/>
                    </a:lnTo>
                    <a:lnTo>
                      <a:pt x="281" y="1627"/>
                    </a:lnTo>
                    <a:lnTo>
                      <a:pt x="277" y="1635"/>
                    </a:lnTo>
                    <a:lnTo>
                      <a:pt x="276" y="1651"/>
                    </a:lnTo>
                    <a:lnTo>
                      <a:pt x="273" y="1676"/>
                    </a:lnTo>
                    <a:lnTo>
                      <a:pt x="269" y="1681"/>
                    </a:lnTo>
                    <a:lnTo>
                      <a:pt x="263" y="1684"/>
                    </a:lnTo>
                    <a:lnTo>
                      <a:pt x="261" y="1696"/>
                    </a:lnTo>
                    <a:lnTo>
                      <a:pt x="258" y="1717"/>
                    </a:lnTo>
                    <a:lnTo>
                      <a:pt x="254" y="1731"/>
                    </a:lnTo>
                    <a:lnTo>
                      <a:pt x="248" y="1741"/>
                    </a:lnTo>
                    <a:lnTo>
                      <a:pt x="240" y="1749"/>
                    </a:lnTo>
                    <a:lnTo>
                      <a:pt x="234" y="1757"/>
                    </a:lnTo>
                    <a:lnTo>
                      <a:pt x="232" y="1766"/>
                    </a:lnTo>
                    <a:lnTo>
                      <a:pt x="231" y="1775"/>
                    </a:lnTo>
                    <a:lnTo>
                      <a:pt x="233" y="1785"/>
                    </a:lnTo>
                    <a:lnTo>
                      <a:pt x="235" y="1795"/>
                    </a:lnTo>
                    <a:lnTo>
                      <a:pt x="236" y="1807"/>
                    </a:lnTo>
                    <a:lnTo>
                      <a:pt x="233" y="1821"/>
                    </a:lnTo>
                    <a:lnTo>
                      <a:pt x="226" y="1838"/>
                    </a:lnTo>
                    <a:lnTo>
                      <a:pt x="219" y="1857"/>
                    </a:lnTo>
                    <a:lnTo>
                      <a:pt x="218" y="1873"/>
                    </a:lnTo>
                    <a:lnTo>
                      <a:pt x="221" y="1889"/>
                    </a:lnTo>
                    <a:lnTo>
                      <a:pt x="229" y="1902"/>
                    </a:lnTo>
                    <a:lnTo>
                      <a:pt x="235" y="1905"/>
                    </a:lnTo>
                    <a:lnTo>
                      <a:pt x="241" y="1907"/>
                    </a:lnTo>
                    <a:lnTo>
                      <a:pt x="247" y="1906"/>
                    </a:lnTo>
                    <a:lnTo>
                      <a:pt x="252" y="1905"/>
                    </a:lnTo>
                    <a:lnTo>
                      <a:pt x="259" y="1903"/>
                    </a:lnTo>
                    <a:lnTo>
                      <a:pt x="265" y="1900"/>
                    </a:lnTo>
                    <a:lnTo>
                      <a:pt x="272" y="1899"/>
                    </a:lnTo>
                    <a:lnTo>
                      <a:pt x="279" y="1898"/>
                    </a:lnTo>
                    <a:lnTo>
                      <a:pt x="286" y="1899"/>
                    </a:lnTo>
                    <a:lnTo>
                      <a:pt x="292" y="1900"/>
                    </a:lnTo>
                    <a:lnTo>
                      <a:pt x="299" y="1903"/>
                    </a:lnTo>
                    <a:lnTo>
                      <a:pt x="304" y="1905"/>
                    </a:lnTo>
                    <a:lnTo>
                      <a:pt x="310" y="1907"/>
                    </a:lnTo>
                    <a:lnTo>
                      <a:pt x="315" y="1908"/>
                    </a:lnTo>
                    <a:lnTo>
                      <a:pt x="319" y="1907"/>
                    </a:lnTo>
                    <a:lnTo>
                      <a:pt x="324" y="1905"/>
                    </a:lnTo>
                    <a:lnTo>
                      <a:pt x="329" y="1902"/>
                    </a:lnTo>
                    <a:lnTo>
                      <a:pt x="333" y="1898"/>
                    </a:lnTo>
                    <a:lnTo>
                      <a:pt x="338" y="1897"/>
                    </a:lnTo>
                    <a:lnTo>
                      <a:pt x="342" y="1896"/>
                    </a:lnTo>
                    <a:lnTo>
                      <a:pt x="348" y="1897"/>
                    </a:lnTo>
                    <a:lnTo>
                      <a:pt x="353" y="1898"/>
                    </a:lnTo>
                    <a:lnTo>
                      <a:pt x="358" y="1902"/>
                    </a:lnTo>
                    <a:lnTo>
                      <a:pt x="363" y="1905"/>
                    </a:lnTo>
                    <a:lnTo>
                      <a:pt x="369" y="1907"/>
                    </a:lnTo>
                    <a:lnTo>
                      <a:pt x="375" y="1908"/>
                    </a:lnTo>
                    <a:lnTo>
                      <a:pt x="379" y="1907"/>
                    </a:lnTo>
                    <a:lnTo>
                      <a:pt x="384" y="1904"/>
                    </a:lnTo>
                    <a:lnTo>
                      <a:pt x="387" y="1900"/>
                    </a:lnTo>
                    <a:lnTo>
                      <a:pt x="388" y="1896"/>
                    </a:lnTo>
                    <a:lnTo>
                      <a:pt x="387" y="1891"/>
                    </a:lnTo>
                    <a:lnTo>
                      <a:pt x="384" y="1887"/>
                    </a:lnTo>
                    <a:lnTo>
                      <a:pt x="378" y="1877"/>
                    </a:lnTo>
                    <a:lnTo>
                      <a:pt x="382" y="1868"/>
                    </a:lnTo>
                    <a:lnTo>
                      <a:pt x="390" y="1860"/>
                    </a:lnTo>
                    <a:lnTo>
                      <a:pt x="402" y="1855"/>
                    </a:lnTo>
                    <a:lnTo>
                      <a:pt x="409" y="1855"/>
                    </a:lnTo>
                    <a:lnTo>
                      <a:pt x="415" y="1857"/>
                    </a:lnTo>
                    <a:lnTo>
                      <a:pt x="422" y="1860"/>
                    </a:lnTo>
                    <a:lnTo>
                      <a:pt x="428" y="1863"/>
                    </a:lnTo>
                    <a:lnTo>
                      <a:pt x="433" y="1867"/>
                    </a:lnTo>
                    <a:lnTo>
                      <a:pt x="438" y="1870"/>
                    </a:lnTo>
                    <a:lnTo>
                      <a:pt x="443" y="1874"/>
                    </a:lnTo>
                    <a:lnTo>
                      <a:pt x="447" y="1876"/>
                    </a:lnTo>
                    <a:lnTo>
                      <a:pt x="452" y="1877"/>
                    </a:lnTo>
                    <a:lnTo>
                      <a:pt x="459" y="1878"/>
                    </a:lnTo>
                    <a:lnTo>
                      <a:pt x="467" y="1880"/>
                    </a:lnTo>
                    <a:lnTo>
                      <a:pt x="476" y="1881"/>
                    </a:lnTo>
                    <a:lnTo>
                      <a:pt x="484" y="1883"/>
                    </a:lnTo>
                    <a:lnTo>
                      <a:pt x="493" y="1884"/>
                    </a:lnTo>
                    <a:lnTo>
                      <a:pt x="502" y="1885"/>
                    </a:lnTo>
                    <a:lnTo>
                      <a:pt x="511" y="1887"/>
                    </a:lnTo>
                    <a:lnTo>
                      <a:pt x="519" y="1889"/>
                    </a:lnTo>
                    <a:lnTo>
                      <a:pt x="528" y="1892"/>
                    </a:lnTo>
                    <a:lnTo>
                      <a:pt x="538" y="1898"/>
                    </a:lnTo>
                    <a:lnTo>
                      <a:pt x="549" y="1903"/>
                    </a:lnTo>
                    <a:lnTo>
                      <a:pt x="559" y="1908"/>
                    </a:lnTo>
                    <a:lnTo>
                      <a:pt x="569" y="1914"/>
                    </a:lnTo>
                    <a:lnTo>
                      <a:pt x="578" y="1919"/>
                    </a:lnTo>
                    <a:lnTo>
                      <a:pt x="588" y="1922"/>
                    </a:lnTo>
                    <a:lnTo>
                      <a:pt x="595" y="1923"/>
                    </a:lnTo>
                    <a:lnTo>
                      <a:pt x="600" y="1923"/>
                    </a:lnTo>
                    <a:lnTo>
                      <a:pt x="605" y="1922"/>
                    </a:lnTo>
                    <a:lnTo>
                      <a:pt x="608" y="1920"/>
                    </a:lnTo>
                    <a:lnTo>
                      <a:pt x="612" y="1919"/>
                    </a:lnTo>
                    <a:lnTo>
                      <a:pt x="616" y="1919"/>
                    </a:lnTo>
                    <a:lnTo>
                      <a:pt x="622" y="1921"/>
                    </a:lnTo>
                    <a:lnTo>
                      <a:pt x="629" y="1926"/>
                    </a:lnTo>
                    <a:lnTo>
                      <a:pt x="638" y="1933"/>
                    </a:lnTo>
                    <a:lnTo>
                      <a:pt x="648" y="1938"/>
                    </a:lnTo>
                    <a:lnTo>
                      <a:pt x="657" y="1945"/>
                    </a:lnTo>
                    <a:lnTo>
                      <a:pt x="667" y="1951"/>
                    </a:lnTo>
                    <a:lnTo>
                      <a:pt x="676" y="1957"/>
                    </a:lnTo>
                    <a:lnTo>
                      <a:pt x="684" y="1963"/>
                    </a:lnTo>
                    <a:lnTo>
                      <a:pt x="691" y="1967"/>
                    </a:lnTo>
                    <a:lnTo>
                      <a:pt x="696" y="1972"/>
                    </a:lnTo>
                    <a:lnTo>
                      <a:pt x="703" y="1975"/>
                    </a:lnTo>
                    <a:lnTo>
                      <a:pt x="711" y="1973"/>
                    </a:lnTo>
                    <a:lnTo>
                      <a:pt x="718" y="1966"/>
                    </a:lnTo>
                    <a:lnTo>
                      <a:pt x="725" y="1957"/>
                    </a:lnTo>
                    <a:lnTo>
                      <a:pt x="731" y="1948"/>
                    </a:lnTo>
                    <a:lnTo>
                      <a:pt x="734" y="1940"/>
                    </a:lnTo>
                    <a:lnTo>
                      <a:pt x="735" y="1931"/>
                    </a:lnTo>
                    <a:lnTo>
                      <a:pt x="735" y="1929"/>
                    </a:lnTo>
                    <a:lnTo>
                      <a:pt x="736" y="1929"/>
                    </a:lnTo>
                    <a:lnTo>
                      <a:pt x="739" y="1928"/>
                    </a:lnTo>
                    <a:lnTo>
                      <a:pt x="742" y="1927"/>
                    </a:lnTo>
                    <a:lnTo>
                      <a:pt x="747" y="1926"/>
                    </a:lnTo>
                    <a:lnTo>
                      <a:pt x="752" y="1926"/>
                    </a:lnTo>
                    <a:lnTo>
                      <a:pt x="759" y="1925"/>
                    </a:lnTo>
                    <a:lnTo>
                      <a:pt x="766" y="1925"/>
                    </a:lnTo>
                    <a:lnTo>
                      <a:pt x="774" y="1926"/>
                    </a:lnTo>
                    <a:lnTo>
                      <a:pt x="782" y="1927"/>
                    </a:lnTo>
                    <a:lnTo>
                      <a:pt x="789" y="1929"/>
                    </a:lnTo>
                    <a:lnTo>
                      <a:pt x="797" y="1933"/>
                    </a:lnTo>
                    <a:lnTo>
                      <a:pt x="804" y="1935"/>
                    </a:lnTo>
                    <a:lnTo>
                      <a:pt x="810" y="1938"/>
                    </a:lnTo>
                    <a:lnTo>
                      <a:pt x="815" y="1942"/>
                    </a:lnTo>
                    <a:lnTo>
                      <a:pt x="819" y="1946"/>
                    </a:lnTo>
                    <a:lnTo>
                      <a:pt x="823" y="1950"/>
                    </a:lnTo>
                    <a:lnTo>
                      <a:pt x="826" y="1953"/>
                    </a:lnTo>
                    <a:lnTo>
                      <a:pt x="832" y="1957"/>
                    </a:lnTo>
                    <a:lnTo>
                      <a:pt x="839" y="1958"/>
                    </a:lnTo>
                    <a:lnTo>
                      <a:pt x="848" y="1958"/>
                    </a:lnTo>
                    <a:lnTo>
                      <a:pt x="856" y="1958"/>
                    </a:lnTo>
                    <a:lnTo>
                      <a:pt x="865" y="1957"/>
                    </a:lnTo>
                    <a:lnTo>
                      <a:pt x="875" y="1953"/>
                    </a:lnTo>
                    <a:lnTo>
                      <a:pt x="883" y="1950"/>
                    </a:lnTo>
                    <a:lnTo>
                      <a:pt x="891" y="1945"/>
                    </a:lnTo>
                    <a:lnTo>
                      <a:pt x="900" y="1940"/>
                    </a:lnTo>
                    <a:lnTo>
                      <a:pt x="909" y="1934"/>
                    </a:lnTo>
                    <a:lnTo>
                      <a:pt x="918" y="1927"/>
                    </a:lnTo>
                    <a:lnTo>
                      <a:pt x="929" y="1921"/>
                    </a:lnTo>
                    <a:lnTo>
                      <a:pt x="940" y="1916"/>
                    </a:lnTo>
                    <a:lnTo>
                      <a:pt x="952" y="1913"/>
                    </a:lnTo>
                    <a:lnTo>
                      <a:pt x="964" y="1912"/>
                    </a:lnTo>
                    <a:lnTo>
                      <a:pt x="977" y="1912"/>
                    </a:lnTo>
                    <a:lnTo>
                      <a:pt x="991" y="1911"/>
                    </a:lnTo>
                    <a:lnTo>
                      <a:pt x="1004" y="1910"/>
                    </a:lnTo>
                    <a:lnTo>
                      <a:pt x="1015" y="1907"/>
                    </a:lnTo>
                    <a:lnTo>
                      <a:pt x="1025" y="1905"/>
                    </a:lnTo>
                    <a:lnTo>
                      <a:pt x="1032" y="1902"/>
                    </a:lnTo>
                    <a:lnTo>
                      <a:pt x="1037" y="1896"/>
                    </a:lnTo>
                    <a:lnTo>
                      <a:pt x="1038" y="1890"/>
                    </a:lnTo>
                    <a:lnTo>
                      <a:pt x="1038" y="1884"/>
                    </a:lnTo>
                    <a:lnTo>
                      <a:pt x="1042" y="1881"/>
                    </a:lnTo>
                    <a:lnTo>
                      <a:pt x="1047" y="1878"/>
                    </a:lnTo>
                    <a:lnTo>
                      <a:pt x="1054" y="1877"/>
                    </a:lnTo>
                    <a:lnTo>
                      <a:pt x="1062" y="1877"/>
                    </a:lnTo>
                    <a:lnTo>
                      <a:pt x="1069" y="1878"/>
                    </a:lnTo>
                    <a:lnTo>
                      <a:pt x="1077" y="1881"/>
                    </a:lnTo>
                    <a:lnTo>
                      <a:pt x="1083" y="1883"/>
                    </a:lnTo>
                    <a:lnTo>
                      <a:pt x="1092" y="1887"/>
                    </a:lnTo>
                    <a:lnTo>
                      <a:pt x="1098" y="1887"/>
                    </a:lnTo>
                    <a:lnTo>
                      <a:pt x="1104" y="1885"/>
                    </a:lnTo>
                    <a:lnTo>
                      <a:pt x="1112" y="1883"/>
                    </a:lnTo>
                    <a:lnTo>
                      <a:pt x="1121" y="1883"/>
                    </a:lnTo>
                    <a:lnTo>
                      <a:pt x="1129" y="1887"/>
                    </a:lnTo>
                    <a:lnTo>
                      <a:pt x="1134" y="1893"/>
                    </a:lnTo>
                    <a:lnTo>
                      <a:pt x="1136" y="1902"/>
                    </a:lnTo>
                    <a:lnTo>
                      <a:pt x="1137" y="1906"/>
                    </a:lnTo>
                    <a:lnTo>
                      <a:pt x="1141" y="1911"/>
                    </a:lnTo>
                    <a:lnTo>
                      <a:pt x="1146" y="1915"/>
                    </a:lnTo>
                    <a:lnTo>
                      <a:pt x="1152" y="1920"/>
                    </a:lnTo>
                    <a:lnTo>
                      <a:pt x="1159" y="1923"/>
                    </a:lnTo>
                    <a:lnTo>
                      <a:pt x="1166" y="1927"/>
                    </a:lnTo>
                    <a:lnTo>
                      <a:pt x="1173" y="1927"/>
                    </a:lnTo>
                    <a:lnTo>
                      <a:pt x="1179" y="1926"/>
                    </a:lnTo>
                    <a:lnTo>
                      <a:pt x="1188" y="1916"/>
                    </a:lnTo>
                    <a:lnTo>
                      <a:pt x="1195" y="1904"/>
                    </a:lnTo>
                    <a:lnTo>
                      <a:pt x="1197" y="1889"/>
                    </a:lnTo>
                    <a:lnTo>
                      <a:pt x="1192" y="1876"/>
                    </a:lnTo>
                    <a:lnTo>
                      <a:pt x="1184" y="1868"/>
                    </a:lnTo>
                    <a:lnTo>
                      <a:pt x="1177" y="1862"/>
                    </a:lnTo>
                    <a:lnTo>
                      <a:pt x="1174" y="1857"/>
                    </a:lnTo>
                    <a:lnTo>
                      <a:pt x="1175" y="1849"/>
                    </a:lnTo>
                    <a:lnTo>
                      <a:pt x="1177" y="1837"/>
                    </a:lnTo>
                    <a:lnTo>
                      <a:pt x="1174" y="1824"/>
                    </a:lnTo>
                    <a:lnTo>
                      <a:pt x="1167" y="1812"/>
                    </a:lnTo>
                    <a:lnTo>
                      <a:pt x="1158" y="1799"/>
                    </a:lnTo>
                    <a:lnTo>
                      <a:pt x="1148" y="1786"/>
                    </a:lnTo>
                    <a:lnTo>
                      <a:pt x="1139" y="1772"/>
                    </a:lnTo>
                    <a:lnTo>
                      <a:pt x="1141" y="1761"/>
                    </a:lnTo>
                    <a:lnTo>
                      <a:pt x="1154" y="1749"/>
                    </a:lnTo>
                    <a:lnTo>
                      <a:pt x="1164" y="1745"/>
                    </a:lnTo>
                    <a:lnTo>
                      <a:pt x="1173" y="1740"/>
                    </a:lnTo>
                    <a:lnTo>
                      <a:pt x="1181" y="1736"/>
                    </a:lnTo>
                    <a:lnTo>
                      <a:pt x="1188" y="1732"/>
                    </a:lnTo>
                    <a:lnTo>
                      <a:pt x="1196" y="1729"/>
                    </a:lnTo>
                    <a:lnTo>
                      <a:pt x="1203" y="1728"/>
                    </a:lnTo>
                    <a:lnTo>
                      <a:pt x="1210" y="1725"/>
                    </a:lnTo>
                    <a:lnTo>
                      <a:pt x="1218" y="1725"/>
                    </a:lnTo>
                    <a:lnTo>
                      <a:pt x="1225" y="1724"/>
                    </a:lnTo>
                    <a:lnTo>
                      <a:pt x="1232" y="1721"/>
                    </a:lnTo>
                    <a:lnTo>
                      <a:pt x="1237" y="1715"/>
                    </a:lnTo>
                    <a:lnTo>
                      <a:pt x="1243" y="1709"/>
                    </a:lnTo>
                    <a:lnTo>
                      <a:pt x="1247" y="1701"/>
                    </a:lnTo>
                    <a:lnTo>
                      <a:pt x="1250" y="1694"/>
                    </a:lnTo>
                    <a:lnTo>
                      <a:pt x="1251" y="1686"/>
                    </a:lnTo>
                    <a:lnTo>
                      <a:pt x="1252" y="1679"/>
                    </a:lnTo>
                    <a:lnTo>
                      <a:pt x="1253" y="1666"/>
                    </a:lnTo>
                    <a:lnTo>
                      <a:pt x="1256" y="1656"/>
                    </a:lnTo>
                    <a:lnTo>
                      <a:pt x="1263" y="1650"/>
                    </a:lnTo>
                    <a:lnTo>
                      <a:pt x="1273" y="1651"/>
                    </a:lnTo>
                    <a:lnTo>
                      <a:pt x="1280" y="1654"/>
                    </a:lnTo>
                    <a:lnTo>
                      <a:pt x="1287" y="1654"/>
                    </a:lnTo>
                    <a:lnTo>
                      <a:pt x="1294" y="1653"/>
                    </a:lnTo>
                    <a:lnTo>
                      <a:pt x="1300" y="1650"/>
                    </a:lnTo>
                    <a:lnTo>
                      <a:pt x="1304" y="1646"/>
                    </a:lnTo>
                    <a:lnTo>
                      <a:pt x="1309" y="1639"/>
                    </a:lnTo>
                    <a:lnTo>
                      <a:pt x="1311" y="1630"/>
                    </a:lnTo>
                    <a:lnTo>
                      <a:pt x="1312" y="1619"/>
                    </a:lnTo>
                    <a:lnTo>
                      <a:pt x="1310" y="1598"/>
                    </a:lnTo>
                    <a:lnTo>
                      <a:pt x="1305" y="1582"/>
                    </a:lnTo>
                    <a:lnTo>
                      <a:pt x="1297" y="1570"/>
                    </a:lnTo>
                    <a:lnTo>
                      <a:pt x="1288" y="1559"/>
                    </a:lnTo>
                    <a:lnTo>
                      <a:pt x="1282" y="1555"/>
                    </a:lnTo>
                    <a:lnTo>
                      <a:pt x="1277" y="1552"/>
                    </a:lnTo>
                    <a:lnTo>
                      <a:pt x="1271" y="1550"/>
                    </a:lnTo>
                    <a:lnTo>
                      <a:pt x="1265" y="1549"/>
                    </a:lnTo>
                    <a:lnTo>
                      <a:pt x="1259" y="1549"/>
                    </a:lnTo>
                    <a:lnTo>
                      <a:pt x="1255" y="1547"/>
                    </a:lnTo>
                    <a:lnTo>
                      <a:pt x="1250" y="1545"/>
                    </a:lnTo>
                    <a:lnTo>
                      <a:pt x="1245" y="1542"/>
                    </a:lnTo>
                    <a:lnTo>
                      <a:pt x="1242" y="1537"/>
                    </a:lnTo>
                    <a:lnTo>
                      <a:pt x="1238" y="1533"/>
                    </a:lnTo>
                    <a:lnTo>
                      <a:pt x="1236" y="1528"/>
                    </a:lnTo>
                    <a:lnTo>
                      <a:pt x="1233" y="1522"/>
                    </a:lnTo>
                    <a:lnTo>
                      <a:pt x="1228" y="1517"/>
                    </a:lnTo>
                    <a:lnTo>
                      <a:pt x="1224" y="1511"/>
                    </a:lnTo>
                    <a:lnTo>
                      <a:pt x="1215" y="1505"/>
                    </a:lnTo>
                    <a:lnTo>
                      <a:pt x="1206" y="1499"/>
                    </a:lnTo>
                    <a:lnTo>
                      <a:pt x="1197" y="1494"/>
                    </a:lnTo>
                    <a:lnTo>
                      <a:pt x="1189" y="1486"/>
                    </a:lnTo>
                    <a:lnTo>
                      <a:pt x="1182" y="1477"/>
                    </a:lnTo>
                    <a:lnTo>
                      <a:pt x="1175" y="1469"/>
                    </a:lnTo>
                    <a:lnTo>
                      <a:pt x="1169" y="1461"/>
                    </a:lnTo>
                    <a:lnTo>
                      <a:pt x="1162" y="1454"/>
                    </a:lnTo>
                    <a:lnTo>
                      <a:pt x="1156" y="1449"/>
                    </a:lnTo>
                    <a:lnTo>
                      <a:pt x="1146" y="1446"/>
                    </a:lnTo>
                    <a:lnTo>
                      <a:pt x="1138" y="1444"/>
                    </a:lnTo>
                    <a:lnTo>
                      <a:pt x="1131" y="1442"/>
                    </a:lnTo>
                    <a:lnTo>
                      <a:pt x="1126" y="1437"/>
                    </a:lnTo>
                    <a:lnTo>
                      <a:pt x="1120" y="1431"/>
                    </a:lnTo>
                    <a:lnTo>
                      <a:pt x="1115" y="1424"/>
                    </a:lnTo>
                    <a:lnTo>
                      <a:pt x="1111" y="1416"/>
                    </a:lnTo>
                    <a:lnTo>
                      <a:pt x="1106" y="1408"/>
                    </a:lnTo>
                    <a:lnTo>
                      <a:pt x="1101" y="1398"/>
                    </a:lnTo>
                    <a:lnTo>
                      <a:pt x="1091" y="1382"/>
                    </a:lnTo>
                    <a:lnTo>
                      <a:pt x="1082" y="1371"/>
                    </a:lnTo>
                    <a:lnTo>
                      <a:pt x="1075" y="1362"/>
                    </a:lnTo>
                    <a:lnTo>
                      <a:pt x="1073" y="1348"/>
                    </a:lnTo>
                    <a:lnTo>
                      <a:pt x="1077" y="1332"/>
                    </a:lnTo>
                    <a:lnTo>
                      <a:pt x="1085" y="1320"/>
                    </a:lnTo>
                    <a:lnTo>
                      <a:pt x="1088" y="1309"/>
                    </a:lnTo>
                    <a:lnTo>
                      <a:pt x="1076" y="1295"/>
                    </a:lnTo>
                    <a:lnTo>
                      <a:pt x="1066" y="1287"/>
                    </a:lnTo>
                    <a:lnTo>
                      <a:pt x="1058" y="1280"/>
                    </a:lnTo>
                    <a:lnTo>
                      <a:pt x="1050" y="1272"/>
                    </a:lnTo>
                    <a:lnTo>
                      <a:pt x="1043" y="1265"/>
                    </a:lnTo>
                    <a:lnTo>
                      <a:pt x="1037" y="1259"/>
                    </a:lnTo>
                    <a:lnTo>
                      <a:pt x="1031" y="1250"/>
                    </a:lnTo>
                    <a:lnTo>
                      <a:pt x="1028" y="1244"/>
                    </a:lnTo>
                    <a:lnTo>
                      <a:pt x="1024" y="1235"/>
                    </a:lnTo>
                    <a:lnTo>
                      <a:pt x="1020" y="1223"/>
                    </a:lnTo>
                    <a:lnTo>
                      <a:pt x="1020" y="1217"/>
                    </a:lnTo>
                    <a:lnTo>
                      <a:pt x="1024" y="1217"/>
                    </a:lnTo>
                    <a:lnTo>
                      <a:pt x="1035" y="1222"/>
                    </a:lnTo>
                    <a:lnTo>
                      <a:pt x="1040" y="1224"/>
                    </a:lnTo>
                    <a:lnTo>
                      <a:pt x="1047" y="1224"/>
                    </a:lnTo>
                    <a:lnTo>
                      <a:pt x="1052" y="1223"/>
                    </a:lnTo>
                    <a:lnTo>
                      <a:pt x="1058" y="1219"/>
                    </a:lnTo>
                    <a:lnTo>
                      <a:pt x="1062" y="1215"/>
                    </a:lnTo>
                    <a:lnTo>
                      <a:pt x="1066" y="1209"/>
                    </a:lnTo>
                    <a:lnTo>
                      <a:pt x="1069" y="1204"/>
                    </a:lnTo>
                    <a:lnTo>
                      <a:pt x="1073" y="1200"/>
                    </a:lnTo>
                    <a:lnTo>
                      <a:pt x="1076" y="1195"/>
                    </a:lnTo>
                    <a:lnTo>
                      <a:pt x="1082" y="1191"/>
                    </a:lnTo>
                    <a:lnTo>
                      <a:pt x="1090" y="1186"/>
                    </a:lnTo>
                    <a:lnTo>
                      <a:pt x="1098" y="1180"/>
                    </a:lnTo>
                    <a:lnTo>
                      <a:pt x="1108" y="1176"/>
                    </a:lnTo>
                    <a:lnTo>
                      <a:pt x="1119" y="1172"/>
                    </a:lnTo>
                    <a:lnTo>
                      <a:pt x="1129" y="1170"/>
                    </a:lnTo>
                    <a:lnTo>
                      <a:pt x="1139" y="1169"/>
                    </a:lnTo>
                    <a:lnTo>
                      <a:pt x="1150" y="1167"/>
                    </a:lnTo>
                    <a:lnTo>
                      <a:pt x="1160" y="1165"/>
                    </a:lnTo>
                    <a:lnTo>
                      <a:pt x="1168" y="1162"/>
                    </a:lnTo>
                    <a:lnTo>
                      <a:pt x="1177" y="1156"/>
                    </a:lnTo>
                    <a:lnTo>
                      <a:pt x="1186" y="1151"/>
                    </a:lnTo>
                    <a:lnTo>
                      <a:pt x="1192" y="1144"/>
                    </a:lnTo>
                    <a:lnTo>
                      <a:pt x="1199" y="1139"/>
                    </a:lnTo>
                    <a:lnTo>
                      <a:pt x="1206" y="1133"/>
                    </a:lnTo>
                    <a:lnTo>
                      <a:pt x="1213" y="1128"/>
                    </a:lnTo>
                    <a:lnTo>
                      <a:pt x="1219" y="1125"/>
                    </a:lnTo>
                    <a:lnTo>
                      <a:pt x="1224" y="1121"/>
                    </a:lnTo>
                    <a:lnTo>
                      <a:pt x="1229" y="1119"/>
                    </a:lnTo>
                    <a:lnTo>
                      <a:pt x="1234" y="1117"/>
                    </a:lnTo>
                    <a:lnTo>
                      <a:pt x="1237" y="1113"/>
                    </a:lnTo>
                    <a:lnTo>
                      <a:pt x="1242" y="1110"/>
                    </a:lnTo>
                    <a:lnTo>
                      <a:pt x="1245" y="1105"/>
                    </a:lnTo>
                    <a:lnTo>
                      <a:pt x="1251" y="1101"/>
                    </a:lnTo>
                    <a:lnTo>
                      <a:pt x="1260" y="1095"/>
                    </a:lnTo>
                    <a:lnTo>
                      <a:pt x="1273" y="1090"/>
                    </a:lnTo>
                    <a:lnTo>
                      <a:pt x="1286" y="1086"/>
                    </a:lnTo>
                    <a:lnTo>
                      <a:pt x="1298" y="1081"/>
                    </a:lnTo>
                    <a:lnTo>
                      <a:pt x="1311" y="1076"/>
                    </a:lnTo>
                    <a:lnTo>
                      <a:pt x="1320" y="1073"/>
                    </a:lnTo>
                    <a:lnTo>
                      <a:pt x="1326" y="1070"/>
                    </a:lnTo>
                    <a:lnTo>
                      <a:pt x="1332" y="1067"/>
                    </a:lnTo>
                    <a:lnTo>
                      <a:pt x="1340" y="1064"/>
                    </a:lnTo>
                    <a:lnTo>
                      <a:pt x="1350" y="1060"/>
                    </a:lnTo>
                    <a:lnTo>
                      <a:pt x="1359" y="1057"/>
                    </a:lnTo>
                    <a:lnTo>
                      <a:pt x="1368" y="1052"/>
                    </a:lnTo>
                    <a:lnTo>
                      <a:pt x="1373" y="1046"/>
                    </a:lnTo>
                    <a:lnTo>
                      <a:pt x="1376" y="1040"/>
                    </a:lnTo>
                    <a:lnTo>
                      <a:pt x="1372" y="1033"/>
                    </a:lnTo>
                    <a:lnTo>
                      <a:pt x="1364" y="1018"/>
                    </a:lnTo>
                    <a:lnTo>
                      <a:pt x="1363" y="1008"/>
                    </a:lnTo>
                    <a:lnTo>
                      <a:pt x="1370" y="1005"/>
                    </a:lnTo>
                    <a:lnTo>
                      <a:pt x="1382" y="1011"/>
                    </a:lnTo>
                    <a:lnTo>
                      <a:pt x="1391" y="1015"/>
                    </a:lnTo>
                    <a:lnTo>
                      <a:pt x="1396" y="1020"/>
                    </a:lnTo>
                    <a:lnTo>
                      <a:pt x="1402" y="1023"/>
                    </a:lnTo>
                    <a:lnTo>
                      <a:pt x="1406" y="1027"/>
                    </a:lnTo>
                    <a:lnTo>
                      <a:pt x="1410" y="1030"/>
                    </a:lnTo>
                    <a:lnTo>
                      <a:pt x="1412" y="1034"/>
                    </a:lnTo>
                    <a:lnTo>
                      <a:pt x="1416" y="1038"/>
                    </a:lnTo>
                    <a:lnTo>
                      <a:pt x="1418" y="1043"/>
                    </a:lnTo>
                    <a:lnTo>
                      <a:pt x="1422" y="1048"/>
                    </a:lnTo>
                    <a:lnTo>
                      <a:pt x="1425" y="1052"/>
                    </a:lnTo>
                    <a:lnTo>
                      <a:pt x="1430" y="1056"/>
                    </a:lnTo>
                    <a:lnTo>
                      <a:pt x="1434" y="1058"/>
                    </a:lnTo>
                    <a:lnTo>
                      <a:pt x="1439" y="1058"/>
                    </a:lnTo>
                    <a:lnTo>
                      <a:pt x="1444" y="1056"/>
                    </a:lnTo>
                    <a:lnTo>
                      <a:pt x="1448" y="1051"/>
                    </a:lnTo>
                    <a:lnTo>
                      <a:pt x="1453" y="1043"/>
                    </a:lnTo>
                    <a:lnTo>
                      <a:pt x="1460" y="1026"/>
                    </a:lnTo>
                    <a:lnTo>
                      <a:pt x="1469" y="1005"/>
                    </a:lnTo>
                    <a:lnTo>
                      <a:pt x="1476" y="983"/>
                    </a:lnTo>
                    <a:lnTo>
                      <a:pt x="1482" y="961"/>
                    </a:lnTo>
                    <a:lnTo>
                      <a:pt x="1483" y="952"/>
                    </a:lnTo>
                    <a:lnTo>
                      <a:pt x="1484" y="943"/>
                    </a:lnTo>
                    <a:lnTo>
                      <a:pt x="1484" y="935"/>
                    </a:lnTo>
                    <a:lnTo>
                      <a:pt x="1482" y="927"/>
                    </a:lnTo>
                    <a:lnTo>
                      <a:pt x="1475" y="907"/>
                    </a:lnTo>
                    <a:lnTo>
                      <a:pt x="1469" y="893"/>
                    </a:lnTo>
                    <a:lnTo>
                      <a:pt x="1461" y="885"/>
                    </a:lnTo>
                    <a:lnTo>
                      <a:pt x="1449" y="881"/>
                    </a:lnTo>
                    <a:lnTo>
                      <a:pt x="1438" y="877"/>
                    </a:lnTo>
                    <a:lnTo>
                      <a:pt x="1430" y="872"/>
                    </a:lnTo>
                    <a:lnTo>
                      <a:pt x="1426" y="867"/>
                    </a:lnTo>
                    <a:lnTo>
                      <a:pt x="1429" y="860"/>
                    </a:lnTo>
                    <a:lnTo>
                      <a:pt x="1432" y="852"/>
                    </a:lnTo>
                    <a:lnTo>
                      <a:pt x="1433" y="844"/>
                    </a:lnTo>
                    <a:lnTo>
                      <a:pt x="1430" y="833"/>
                    </a:lnTo>
                    <a:lnTo>
                      <a:pt x="1422" y="821"/>
                    </a:lnTo>
                    <a:lnTo>
                      <a:pt x="1415" y="809"/>
                    </a:lnTo>
                    <a:lnTo>
                      <a:pt x="1412" y="799"/>
                    </a:lnTo>
                    <a:lnTo>
                      <a:pt x="1416" y="790"/>
                    </a:lnTo>
                    <a:lnTo>
                      <a:pt x="1422" y="779"/>
                    </a:lnTo>
                    <a:lnTo>
                      <a:pt x="1426" y="764"/>
                    </a:lnTo>
                    <a:lnTo>
                      <a:pt x="1425" y="742"/>
                    </a:lnTo>
                    <a:lnTo>
                      <a:pt x="1422" y="720"/>
                    </a:lnTo>
                    <a:lnTo>
                      <a:pt x="1418" y="705"/>
                    </a:lnTo>
                    <a:lnTo>
                      <a:pt x="1416" y="696"/>
                    </a:lnTo>
                    <a:lnTo>
                      <a:pt x="1414" y="690"/>
                    </a:lnTo>
                    <a:lnTo>
                      <a:pt x="1410" y="685"/>
                    </a:lnTo>
                    <a:lnTo>
                      <a:pt x="1404" y="677"/>
                    </a:lnTo>
                    <a:lnTo>
                      <a:pt x="1397" y="667"/>
                    </a:lnTo>
                    <a:lnTo>
                      <a:pt x="1395" y="659"/>
                    </a:lnTo>
                    <a:lnTo>
                      <a:pt x="1396" y="651"/>
                    </a:lnTo>
                    <a:lnTo>
                      <a:pt x="1400" y="642"/>
                    </a:lnTo>
                    <a:lnTo>
                      <a:pt x="1404" y="628"/>
                    </a:lnTo>
                    <a:lnTo>
                      <a:pt x="1406" y="612"/>
                    </a:lnTo>
                    <a:lnTo>
                      <a:pt x="1399" y="597"/>
                    </a:lnTo>
                    <a:lnTo>
                      <a:pt x="1382" y="586"/>
                    </a:lnTo>
                    <a:lnTo>
                      <a:pt x="1373" y="581"/>
                    </a:lnTo>
                    <a:lnTo>
                      <a:pt x="1366" y="577"/>
                    </a:lnTo>
                    <a:lnTo>
                      <a:pt x="1362" y="573"/>
                    </a:lnTo>
                    <a:lnTo>
                      <a:pt x="1358" y="567"/>
                    </a:lnTo>
                    <a:lnTo>
                      <a:pt x="1355" y="562"/>
                    </a:lnTo>
                    <a:lnTo>
                      <a:pt x="1353" y="558"/>
                    </a:lnTo>
                    <a:lnTo>
                      <a:pt x="1349" y="554"/>
                    </a:lnTo>
                    <a:lnTo>
                      <a:pt x="1344" y="550"/>
                    </a:lnTo>
                    <a:lnTo>
                      <a:pt x="1333" y="541"/>
                    </a:lnTo>
                    <a:lnTo>
                      <a:pt x="1325" y="530"/>
                    </a:lnTo>
                    <a:lnTo>
                      <a:pt x="1323" y="519"/>
                    </a:lnTo>
                    <a:lnTo>
                      <a:pt x="1329" y="507"/>
                    </a:lnTo>
                    <a:lnTo>
                      <a:pt x="1336" y="500"/>
                    </a:lnTo>
                    <a:lnTo>
                      <a:pt x="1344" y="492"/>
                    </a:lnTo>
                    <a:lnTo>
                      <a:pt x="1351" y="481"/>
                    </a:lnTo>
                    <a:lnTo>
                      <a:pt x="1358" y="468"/>
                    </a:lnTo>
                    <a:lnTo>
                      <a:pt x="1363" y="455"/>
                    </a:lnTo>
                    <a:lnTo>
                      <a:pt x="1365" y="441"/>
                    </a:lnTo>
                    <a:lnTo>
                      <a:pt x="1365" y="429"/>
                    </a:lnTo>
                    <a:lnTo>
                      <a:pt x="1362" y="416"/>
                    </a:lnTo>
                    <a:lnTo>
                      <a:pt x="1351" y="387"/>
                    </a:lnTo>
                    <a:lnTo>
                      <a:pt x="1341" y="354"/>
                    </a:lnTo>
                    <a:lnTo>
                      <a:pt x="1333" y="323"/>
                    </a:lnTo>
                    <a:lnTo>
                      <a:pt x="1329" y="300"/>
                    </a:lnTo>
                    <a:lnTo>
                      <a:pt x="1328" y="286"/>
                    </a:lnTo>
                    <a:lnTo>
                      <a:pt x="1326" y="274"/>
                    </a:lnTo>
                    <a:lnTo>
                      <a:pt x="1320" y="263"/>
                    </a:lnTo>
                    <a:lnTo>
                      <a:pt x="1312" y="250"/>
                    </a:lnTo>
                    <a:lnTo>
                      <a:pt x="1304" y="240"/>
                    </a:lnTo>
                    <a:lnTo>
                      <a:pt x="1300" y="234"/>
                    </a:lnTo>
                    <a:lnTo>
                      <a:pt x="1294" y="234"/>
                    </a:lnTo>
                    <a:lnTo>
                      <a:pt x="1285" y="240"/>
                    </a:lnTo>
                    <a:lnTo>
                      <a:pt x="1278" y="243"/>
                    </a:lnTo>
                    <a:lnTo>
                      <a:pt x="1271" y="244"/>
                    </a:lnTo>
                    <a:lnTo>
                      <a:pt x="1264" y="246"/>
                    </a:lnTo>
                    <a:lnTo>
                      <a:pt x="1258" y="244"/>
                    </a:lnTo>
                    <a:lnTo>
                      <a:pt x="1255" y="243"/>
                    </a:lnTo>
                    <a:lnTo>
                      <a:pt x="1253" y="241"/>
                    </a:lnTo>
                    <a:lnTo>
                      <a:pt x="1255" y="239"/>
                    </a:lnTo>
                    <a:lnTo>
                      <a:pt x="1259" y="236"/>
                    </a:lnTo>
                    <a:lnTo>
                      <a:pt x="1270" y="232"/>
                    </a:lnTo>
                    <a:lnTo>
                      <a:pt x="1275" y="227"/>
                    </a:lnTo>
                    <a:lnTo>
                      <a:pt x="1273" y="220"/>
                    </a:lnTo>
                    <a:lnTo>
                      <a:pt x="1263" y="212"/>
                    </a:lnTo>
                    <a:lnTo>
                      <a:pt x="1256" y="208"/>
                    </a:lnTo>
                    <a:lnTo>
                      <a:pt x="1250" y="205"/>
                    </a:lnTo>
                    <a:lnTo>
                      <a:pt x="1243" y="204"/>
                    </a:lnTo>
                    <a:lnTo>
                      <a:pt x="1237" y="205"/>
                    </a:lnTo>
                    <a:lnTo>
                      <a:pt x="1232" y="206"/>
                    </a:lnTo>
                    <a:lnTo>
                      <a:pt x="1227" y="209"/>
                    </a:lnTo>
                    <a:lnTo>
                      <a:pt x="1222" y="212"/>
                    </a:lnTo>
                    <a:lnTo>
                      <a:pt x="1218" y="216"/>
                    </a:lnTo>
                    <a:lnTo>
                      <a:pt x="1209" y="220"/>
                    </a:lnTo>
                    <a:lnTo>
                      <a:pt x="1200" y="220"/>
                    </a:lnTo>
                    <a:lnTo>
                      <a:pt x="1194" y="216"/>
                    </a:lnTo>
                    <a:lnTo>
                      <a:pt x="1189" y="209"/>
                    </a:lnTo>
                    <a:lnTo>
                      <a:pt x="1187" y="204"/>
                    </a:lnTo>
                    <a:lnTo>
                      <a:pt x="1182" y="200"/>
                    </a:lnTo>
                    <a:lnTo>
                      <a:pt x="1176" y="194"/>
                    </a:lnTo>
                    <a:lnTo>
                      <a:pt x="1169" y="188"/>
                    </a:lnTo>
                    <a:lnTo>
                      <a:pt x="1161" y="181"/>
                    </a:lnTo>
                    <a:lnTo>
                      <a:pt x="1154" y="174"/>
                    </a:lnTo>
                    <a:lnTo>
                      <a:pt x="1148" y="167"/>
                    </a:lnTo>
                    <a:lnTo>
                      <a:pt x="1143" y="159"/>
                    </a:lnTo>
                    <a:lnTo>
                      <a:pt x="1136" y="146"/>
                    </a:lnTo>
                    <a:lnTo>
                      <a:pt x="1130" y="138"/>
                    </a:lnTo>
                    <a:lnTo>
                      <a:pt x="1126" y="137"/>
                    </a:lnTo>
                    <a:lnTo>
                      <a:pt x="1122" y="142"/>
                    </a:lnTo>
                    <a:lnTo>
                      <a:pt x="1119" y="148"/>
                    </a:lnTo>
                    <a:lnTo>
                      <a:pt x="1114" y="150"/>
                    </a:lnTo>
                    <a:lnTo>
                      <a:pt x="1108" y="149"/>
                    </a:lnTo>
                    <a:lnTo>
                      <a:pt x="1101" y="145"/>
                    </a:lnTo>
                    <a:lnTo>
                      <a:pt x="1097" y="143"/>
                    </a:lnTo>
                    <a:lnTo>
                      <a:pt x="1092" y="142"/>
                    </a:lnTo>
                    <a:lnTo>
                      <a:pt x="1088" y="142"/>
                    </a:lnTo>
                    <a:lnTo>
                      <a:pt x="1082" y="142"/>
                    </a:lnTo>
                    <a:lnTo>
                      <a:pt x="1076" y="144"/>
                    </a:lnTo>
                    <a:lnTo>
                      <a:pt x="1071" y="145"/>
                    </a:lnTo>
                    <a:lnTo>
                      <a:pt x="1067" y="149"/>
                    </a:lnTo>
                    <a:lnTo>
                      <a:pt x="1062" y="152"/>
                    </a:lnTo>
                    <a:lnTo>
                      <a:pt x="1057" y="157"/>
                    </a:lnTo>
                    <a:lnTo>
                      <a:pt x="1050" y="160"/>
                    </a:lnTo>
                    <a:lnTo>
                      <a:pt x="1040" y="165"/>
                    </a:lnTo>
                    <a:lnTo>
                      <a:pt x="1031" y="170"/>
                    </a:lnTo>
                    <a:lnTo>
                      <a:pt x="1022" y="174"/>
                    </a:lnTo>
                    <a:lnTo>
                      <a:pt x="1015" y="179"/>
                    </a:lnTo>
                    <a:lnTo>
                      <a:pt x="1009" y="182"/>
                    </a:lnTo>
                    <a:lnTo>
                      <a:pt x="1006" y="187"/>
                    </a:lnTo>
                    <a:lnTo>
                      <a:pt x="1004" y="191"/>
                    </a:lnTo>
                    <a:lnTo>
                      <a:pt x="1000" y="195"/>
                    </a:lnTo>
                    <a:lnTo>
                      <a:pt x="994" y="198"/>
                    </a:lnTo>
                    <a:lnTo>
                      <a:pt x="989" y="202"/>
                    </a:lnTo>
                    <a:lnTo>
                      <a:pt x="983" y="205"/>
                    </a:lnTo>
                    <a:lnTo>
                      <a:pt x="976" y="206"/>
                    </a:lnTo>
                    <a:lnTo>
                      <a:pt x="970" y="209"/>
                    </a:lnTo>
                    <a:lnTo>
                      <a:pt x="964" y="209"/>
                    </a:lnTo>
                    <a:lnTo>
                      <a:pt x="959" y="209"/>
                    </a:lnTo>
                    <a:lnTo>
                      <a:pt x="951" y="210"/>
                    </a:lnTo>
                    <a:lnTo>
                      <a:pt x="944" y="212"/>
                    </a:lnTo>
                    <a:lnTo>
                      <a:pt x="936" y="214"/>
                    </a:lnTo>
                    <a:lnTo>
                      <a:pt x="929" y="218"/>
                    </a:lnTo>
                    <a:lnTo>
                      <a:pt x="923" y="221"/>
                    </a:lnTo>
                    <a:lnTo>
                      <a:pt x="919" y="227"/>
                    </a:lnTo>
                    <a:lnTo>
                      <a:pt x="918" y="233"/>
                    </a:lnTo>
                    <a:lnTo>
                      <a:pt x="917" y="239"/>
                    </a:lnTo>
                    <a:lnTo>
                      <a:pt x="913" y="244"/>
                    </a:lnTo>
                    <a:lnTo>
                      <a:pt x="906" y="250"/>
                    </a:lnTo>
                    <a:lnTo>
                      <a:pt x="898" y="254"/>
                    </a:lnTo>
                    <a:lnTo>
                      <a:pt x="889" y="256"/>
                    </a:lnTo>
                    <a:lnTo>
                      <a:pt x="881" y="256"/>
                    </a:lnTo>
                    <a:lnTo>
                      <a:pt x="873" y="255"/>
                    </a:lnTo>
                    <a:lnTo>
                      <a:pt x="869" y="250"/>
                    </a:lnTo>
                    <a:lnTo>
                      <a:pt x="864" y="246"/>
                    </a:lnTo>
                    <a:lnTo>
                      <a:pt x="860" y="243"/>
                    </a:lnTo>
                    <a:lnTo>
                      <a:pt x="855" y="241"/>
                    </a:lnTo>
                    <a:lnTo>
                      <a:pt x="850" y="241"/>
                    </a:lnTo>
                    <a:lnTo>
                      <a:pt x="846" y="242"/>
                    </a:lnTo>
                    <a:lnTo>
                      <a:pt x="841" y="244"/>
                    </a:lnTo>
                    <a:lnTo>
                      <a:pt x="838" y="247"/>
                    </a:lnTo>
                    <a:lnTo>
                      <a:pt x="834" y="250"/>
                    </a:lnTo>
                    <a:lnTo>
                      <a:pt x="827" y="256"/>
                    </a:lnTo>
                    <a:lnTo>
                      <a:pt x="818" y="256"/>
                    </a:lnTo>
                    <a:lnTo>
                      <a:pt x="810" y="251"/>
                    </a:lnTo>
                    <a:lnTo>
                      <a:pt x="805" y="243"/>
                    </a:lnTo>
                    <a:lnTo>
                      <a:pt x="805" y="234"/>
                    </a:lnTo>
                    <a:lnTo>
                      <a:pt x="809" y="227"/>
                    </a:lnTo>
                    <a:lnTo>
                      <a:pt x="817" y="221"/>
                    </a:lnTo>
                    <a:lnTo>
                      <a:pt x="826" y="216"/>
                    </a:lnTo>
                    <a:lnTo>
                      <a:pt x="835" y="210"/>
                    </a:lnTo>
                    <a:lnTo>
                      <a:pt x="842" y="203"/>
                    </a:lnTo>
                    <a:lnTo>
                      <a:pt x="847" y="194"/>
                    </a:lnTo>
                    <a:lnTo>
                      <a:pt x="848" y="180"/>
                    </a:lnTo>
                    <a:lnTo>
                      <a:pt x="846" y="165"/>
                    </a:lnTo>
                    <a:lnTo>
                      <a:pt x="839" y="155"/>
                    </a:lnTo>
                    <a:lnTo>
                      <a:pt x="830" y="149"/>
                    </a:lnTo>
                    <a:lnTo>
                      <a:pt x="819" y="152"/>
                    </a:lnTo>
                    <a:lnTo>
                      <a:pt x="815" y="156"/>
                    </a:lnTo>
                    <a:lnTo>
                      <a:pt x="809" y="160"/>
                    </a:lnTo>
                    <a:lnTo>
                      <a:pt x="804" y="164"/>
                    </a:lnTo>
                    <a:lnTo>
                      <a:pt x="798" y="166"/>
                    </a:lnTo>
                    <a:lnTo>
                      <a:pt x="794" y="168"/>
                    </a:lnTo>
                    <a:lnTo>
                      <a:pt x="789" y="168"/>
                    </a:lnTo>
                    <a:lnTo>
                      <a:pt x="786" y="166"/>
                    </a:lnTo>
                    <a:lnTo>
                      <a:pt x="781" y="163"/>
                    </a:lnTo>
                    <a:lnTo>
                      <a:pt x="777" y="158"/>
                    </a:lnTo>
                    <a:lnTo>
                      <a:pt x="772" y="153"/>
                    </a:lnTo>
                    <a:lnTo>
                      <a:pt x="766" y="150"/>
                    </a:lnTo>
                    <a:lnTo>
                      <a:pt x="760" y="146"/>
                    </a:lnTo>
                    <a:lnTo>
                      <a:pt x="755" y="144"/>
                    </a:lnTo>
                    <a:lnTo>
                      <a:pt x="749" y="142"/>
                    </a:lnTo>
                    <a:lnTo>
                      <a:pt x="744" y="140"/>
                    </a:lnTo>
                    <a:lnTo>
                      <a:pt x="739" y="138"/>
                    </a:lnTo>
                    <a:lnTo>
                      <a:pt x="733" y="138"/>
                    </a:lnTo>
                    <a:lnTo>
                      <a:pt x="727" y="138"/>
                    </a:lnTo>
                    <a:lnTo>
                      <a:pt x="721" y="141"/>
                    </a:lnTo>
                    <a:lnTo>
                      <a:pt x="716" y="142"/>
                    </a:lnTo>
                    <a:lnTo>
                      <a:pt x="711" y="143"/>
                    </a:lnTo>
                    <a:lnTo>
                      <a:pt x="706" y="144"/>
                    </a:lnTo>
                    <a:lnTo>
                      <a:pt x="704" y="142"/>
                    </a:lnTo>
                    <a:lnTo>
                      <a:pt x="703" y="138"/>
                    </a:lnTo>
                    <a:lnTo>
                      <a:pt x="701" y="129"/>
                    </a:lnTo>
                    <a:lnTo>
                      <a:pt x="693" y="123"/>
                    </a:lnTo>
                    <a:lnTo>
                      <a:pt x="684" y="122"/>
                    </a:lnTo>
                    <a:lnTo>
                      <a:pt x="675" y="123"/>
                    </a:lnTo>
                    <a:lnTo>
                      <a:pt x="669" y="123"/>
                    </a:lnTo>
                    <a:lnTo>
                      <a:pt x="667" y="120"/>
                    </a:lnTo>
                    <a:lnTo>
                      <a:pt x="669" y="114"/>
                    </a:lnTo>
                    <a:lnTo>
                      <a:pt x="675" y="106"/>
                    </a:lnTo>
                    <a:lnTo>
                      <a:pt x="681" y="98"/>
                    </a:lnTo>
                    <a:lnTo>
                      <a:pt x="684" y="90"/>
                    </a:lnTo>
                    <a:lnTo>
                      <a:pt x="682" y="80"/>
                    </a:lnTo>
                    <a:lnTo>
                      <a:pt x="675" y="67"/>
                    </a:lnTo>
                    <a:lnTo>
                      <a:pt x="669" y="57"/>
                    </a:lnTo>
                    <a:lnTo>
                      <a:pt x="668" y="50"/>
                    </a:lnTo>
                    <a:lnTo>
                      <a:pt x="665" y="44"/>
                    </a:lnTo>
                    <a:lnTo>
                      <a:pt x="651" y="39"/>
                    </a:lnTo>
                    <a:lnTo>
                      <a:pt x="641" y="36"/>
                    </a:lnTo>
                    <a:lnTo>
                      <a:pt x="631" y="31"/>
                    </a:lnTo>
                    <a:lnTo>
                      <a:pt x="623" y="27"/>
                    </a:lnTo>
                    <a:lnTo>
                      <a:pt x="616" y="22"/>
                    </a:lnTo>
                    <a:lnTo>
                      <a:pt x="610" y="17"/>
                    </a:lnTo>
                    <a:lnTo>
                      <a:pt x="604" y="15"/>
                    </a:lnTo>
                    <a:lnTo>
                      <a:pt x="599" y="14"/>
                    </a:lnTo>
                    <a:lnTo>
                      <a:pt x="595" y="15"/>
                    </a:lnTo>
                    <a:lnTo>
                      <a:pt x="590" y="16"/>
                    </a:lnTo>
                    <a:lnTo>
                      <a:pt x="582" y="17"/>
                    </a:lnTo>
                    <a:lnTo>
                      <a:pt x="574" y="16"/>
                    </a:lnTo>
                    <a:lnTo>
                      <a:pt x="565" y="14"/>
                    </a:lnTo>
                    <a:lnTo>
                      <a:pt x="555" y="12"/>
                    </a:lnTo>
                    <a:lnTo>
                      <a:pt x="547" y="8"/>
                    </a:lnTo>
                    <a:lnTo>
                      <a:pt x="539" y="6"/>
                    </a:lnTo>
                    <a:lnTo>
                      <a:pt x="535" y="4"/>
                    </a:lnTo>
                    <a:lnTo>
                      <a:pt x="530" y="2"/>
                    </a:lnTo>
                    <a:lnTo>
                      <a:pt x="523" y="1"/>
                    </a:lnTo>
                    <a:lnTo>
                      <a:pt x="515" y="0"/>
                    </a:lnTo>
                    <a:lnTo>
                      <a:pt x="506" y="0"/>
                    </a:lnTo>
                    <a:lnTo>
                      <a:pt x="496" y="0"/>
                    </a:lnTo>
                    <a:lnTo>
                      <a:pt x="486" y="1"/>
                    </a:lnTo>
                    <a:lnTo>
                      <a:pt x="479" y="5"/>
                    </a:lnTo>
                    <a:lnTo>
                      <a:pt x="476" y="12"/>
                    </a:lnTo>
                    <a:lnTo>
                      <a:pt x="476" y="19"/>
                    </a:lnTo>
                    <a:lnTo>
                      <a:pt x="478" y="34"/>
                    </a:lnTo>
                    <a:lnTo>
                      <a:pt x="483" y="52"/>
                    </a:lnTo>
                    <a:lnTo>
                      <a:pt x="493" y="67"/>
                    </a:lnTo>
                    <a:lnTo>
                      <a:pt x="500" y="73"/>
                    </a:lnTo>
                    <a:lnTo>
                      <a:pt x="506" y="79"/>
                    </a:lnTo>
                    <a:lnTo>
                      <a:pt x="512" y="85"/>
                    </a:lnTo>
                    <a:lnTo>
                      <a:pt x="517" y="91"/>
                    </a:lnTo>
                    <a:lnTo>
                      <a:pt x="521" y="97"/>
                    </a:lnTo>
                    <a:lnTo>
                      <a:pt x="522" y="103"/>
                    </a:lnTo>
                    <a:lnTo>
                      <a:pt x="521" y="106"/>
                    </a:lnTo>
                    <a:lnTo>
                      <a:pt x="517" y="110"/>
                    </a:lnTo>
                    <a:lnTo>
                      <a:pt x="511" y="115"/>
                    </a:lnTo>
                    <a:lnTo>
                      <a:pt x="509" y="122"/>
                    </a:lnTo>
                    <a:lnTo>
                      <a:pt x="509" y="128"/>
                    </a:lnTo>
                    <a:lnTo>
                      <a:pt x="511" y="130"/>
                    </a:lnTo>
                    <a:lnTo>
                      <a:pt x="511" y="133"/>
                    </a:lnTo>
                    <a:lnTo>
                      <a:pt x="508" y="137"/>
                    </a:lnTo>
                    <a:lnTo>
                      <a:pt x="504" y="142"/>
                    </a:lnTo>
                    <a:lnTo>
                      <a:pt x="493" y="142"/>
                    </a:lnTo>
                    <a:lnTo>
                      <a:pt x="483" y="143"/>
                    </a:lnTo>
                    <a:lnTo>
                      <a:pt x="477" y="149"/>
                    </a:lnTo>
                    <a:lnTo>
                      <a:pt x="478" y="156"/>
                    </a:lnTo>
                    <a:lnTo>
                      <a:pt x="486" y="163"/>
                    </a:lnTo>
                    <a:lnTo>
                      <a:pt x="497" y="168"/>
                    </a:lnTo>
                    <a:lnTo>
                      <a:pt x="501" y="175"/>
                    </a:lnTo>
                    <a:lnTo>
                      <a:pt x="502" y="185"/>
                    </a:lnTo>
                    <a:lnTo>
                      <a:pt x="500" y="195"/>
                    </a:lnTo>
                    <a:lnTo>
                      <a:pt x="502" y="204"/>
                    </a:lnTo>
                    <a:lnTo>
                      <a:pt x="511" y="210"/>
                    </a:lnTo>
                    <a:lnTo>
                      <a:pt x="520" y="217"/>
                    </a:lnTo>
                    <a:lnTo>
                      <a:pt x="524" y="226"/>
                    </a:lnTo>
                    <a:lnTo>
                      <a:pt x="522" y="234"/>
                    </a:lnTo>
                    <a:lnTo>
                      <a:pt x="516" y="240"/>
                    </a:lnTo>
                    <a:lnTo>
                      <a:pt x="509" y="242"/>
                    </a:lnTo>
                    <a:lnTo>
                      <a:pt x="507" y="243"/>
                    </a:lnTo>
                    <a:lnTo>
                      <a:pt x="507" y="246"/>
                    </a:lnTo>
                    <a:lnTo>
                      <a:pt x="511" y="251"/>
                    </a:lnTo>
                    <a:lnTo>
                      <a:pt x="517" y="258"/>
                    </a:lnTo>
                    <a:lnTo>
                      <a:pt x="531" y="265"/>
                    </a:lnTo>
                    <a:lnTo>
                      <a:pt x="540" y="267"/>
                    </a:lnTo>
                    <a:lnTo>
                      <a:pt x="549" y="269"/>
                    </a:lnTo>
                    <a:lnTo>
                      <a:pt x="557" y="271"/>
                    </a:lnTo>
                    <a:lnTo>
                      <a:pt x="565" y="273"/>
                    </a:lnTo>
                    <a:lnTo>
                      <a:pt x="572" y="276"/>
                    </a:lnTo>
                    <a:lnTo>
                      <a:pt x="578" y="280"/>
                    </a:lnTo>
                    <a:lnTo>
                      <a:pt x="585" y="287"/>
                    </a:lnTo>
                    <a:lnTo>
                      <a:pt x="591" y="296"/>
                    </a:lnTo>
                    <a:lnTo>
                      <a:pt x="599" y="316"/>
                    </a:lnTo>
                    <a:lnTo>
                      <a:pt x="605" y="331"/>
                    </a:lnTo>
                    <a:lnTo>
                      <a:pt x="612" y="342"/>
                    </a:lnTo>
                    <a:lnTo>
                      <a:pt x="622" y="349"/>
                    </a:lnTo>
                    <a:lnTo>
                      <a:pt x="634" y="356"/>
                    </a:lnTo>
                    <a:lnTo>
                      <a:pt x="642" y="364"/>
                    </a:lnTo>
                    <a:lnTo>
                      <a:pt x="641" y="371"/>
                    </a:lnTo>
                    <a:lnTo>
                      <a:pt x="629" y="370"/>
                    </a:lnTo>
                    <a:lnTo>
                      <a:pt x="621" y="367"/>
                    </a:lnTo>
                    <a:lnTo>
                      <a:pt x="615" y="362"/>
                    </a:lnTo>
                    <a:lnTo>
                      <a:pt x="610" y="357"/>
                    </a:lnTo>
                    <a:lnTo>
                      <a:pt x="606" y="352"/>
                    </a:lnTo>
                    <a:lnTo>
                      <a:pt x="603" y="345"/>
                    </a:lnTo>
                    <a:lnTo>
                      <a:pt x="599" y="339"/>
                    </a:lnTo>
                    <a:lnTo>
                      <a:pt x="596" y="332"/>
                    </a:lnTo>
                    <a:lnTo>
                      <a:pt x="591" y="325"/>
                    </a:lnTo>
                    <a:lnTo>
                      <a:pt x="585" y="318"/>
                    </a:lnTo>
                    <a:lnTo>
                      <a:pt x="578" y="310"/>
                    </a:lnTo>
                    <a:lnTo>
                      <a:pt x="570" y="303"/>
                    </a:lnTo>
                    <a:lnTo>
                      <a:pt x="562" y="296"/>
                    </a:lnTo>
                    <a:lnTo>
                      <a:pt x="554" y="291"/>
                    </a:lnTo>
                    <a:lnTo>
                      <a:pt x="546" y="287"/>
                    </a:lnTo>
                    <a:lnTo>
                      <a:pt x="538" y="285"/>
                    </a:lnTo>
                    <a:lnTo>
                      <a:pt x="531" y="286"/>
                    </a:lnTo>
                    <a:lnTo>
                      <a:pt x="525" y="288"/>
                    </a:lnTo>
                    <a:lnTo>
                      <a:pt x="521" y="291"/>
                    </a:lnTo>
                    <a:lnTo>
                      <a:pt x="516" y="292"/>
                    </a:lnTo>
                    <a:lnTo>
                      <a:pt x="513" y="293"/>
                    </a:lnTo>
                    <a:lnTo>
                      <a:pt x="508" y="293"/>
                    </a:lnTo>
                    <a:lnTo>
                      <a:pt x="504" y="293"/>
                    </a:lnTo>
                    <a:lnTo>
                      <a:pt x="499" y="292"/>
                    </a:lnTo>
                    <a:lnTo>
                      <a:pt x="493" y="289"/>
                    </a:lnTo>
                    <a:lnTo>
                      <a:pt x="486" y="287"/>
                    </a:lnTo>
                    <a:lnTo>
                      <a:pt x="478" y="285"/>
                    </a:lnTo>
                    <a:lnTo>
                      <a:pt x="471" y="282"/>
                    </a:lnTo>
                    <a:lnTo>
                      <a:pt x="464" y="282"/>
                    </a:lnTo>
                    <a:lnTo>
                      <a:pt x="458" y="284"/>
                    </a:lnTo>
                    <a:lnTo>
                      <a:pt x="453" y="287"/>
                    </a:lnTo>
                    <a:lnTo>
                      <a:pt x="451" y="293"/>
                    </a:lnTo>
                    <a:lnTo>
                      <a:pt x="451" y="303"/>
                    </a:lnTo>
                    <a:lnTo>
                      <a:pt x="452" y="326"/>
                    </a:lnTo>
                    <a:lnTo>
                      <a:pt x="451" y="347"/>
                    </a:lnTo>
                    <a:lnTo>
                      <a:pt x="448" y="361"/>
                    </a:lnTo>
                    <a:lnTo>
                      <a:pt x="447" y="367"/>
                    </a:lnTo>
                    <a:lnTo>
                      <a:pt x="445" y="363"/>
                    </a:lnTo>
                    <a:lnTo>
                      <a:pt x="439" y="355"/>
                    </a:lnTo>
                    <a:lnTo>
                      <a:pt x="430" y="349"/>
                    </a:lnTo>
                    <a:lnTo>
                      <a:pt x="420" y="349"/>
                    </a:lnTo>
                    <a:lnTo>
                      <a:pt x="414" y="359"/>
                    </a:lnTo>
                    <a:lnTo>
                      <a:pt x="414" y="371"/>
                    </a:lnTo>
                    <a:lnTo>
                      <a:pt x="411" y="382"/>
                    </a:lnTo>
                    <a:lnTo>
                      <a:pt x="402" y="385"/>
                    </a:lnTo>
                    <a:lnTo>
                      <a:pt x="388" y="382"/>
                    </a:lnTo>
                    <a:lnTo>
                      <a:pt x="379" y="376"/>
                    </a:lnTo>
                    <a:lnTo>
                      <a:pt x="377" y="370"/>
                    </a:lnTo>
                    <a:lnTo>
                      <a:pt x="380" y="363"/>
                    </a:lnTo>
                    <a:lnTo>
                      <a:pt x="387" y="353"/>
                    </a:lnTo>
                    <a:lnTo>
                      <a:pt x="390" y="339"/>
                    </a:lnTo>
                    <a:lnTo>
                      <a:pt x="386" y="326"/>
                    </a:lnTo>
                    <a:lnTo>
                      <a:pt x="377" y="317"/>
                    </a:lnTo>
                    <a:lnTo>
                      <a:pt x="369" y="315"/>
                    </a:lnTo>
                    <a:lnTo>
                      <a:pt x="358" y="314"/>
                    </a:lnTo>
                    <a:lnTo>
                      <a:pt x="346" y="314"/>
                    </a:lnTo>
                    <a:lnTo>
                      <a:pt x="332" y="315"/>
                    </a:lnTo>
                    <a:lnTo>
                      <a:pt x="317" y="315"/>
                    </a:lnTo>
                    <a:lnTo>
                      <a:pt x="303" y="316"/>
                    </a:lnTo>
                    <a:lnTo>
                      <a:pt x="291" y="317"/>
                    </a:lnTo>
                    <a:lnTo>
                      <a:pt x="279" y="317"/>
                    </a:lnTo>
                    <a:lnTo>
                      <a:pt x="269" y="318"/>
                    </a:lnTo>
                    <a:lnTo>
                      <a:pt x="261" y="319"/>
                    </a:lnTo>
                    <a:lnTo>
                      <a:pt x="252" y="323"/>
                    </a:lnTo>
                    <a:lnTo>
                      <a:pt x="246" y="326"/>
                    </a:lnTo>
                    <a:lnTo>
                      <a:pt x="241" y="331"/>
                    </a:lnTo>
                    <a:lnTo>
                      <a:pt x="236" y="335"/>
                    </a:lnTo>
                    <a:lnTo>
                      <a:pt x="233" y="340"/>
                    </a:lnTo>
                    <a:lnTo>
                      <a:pt x="229" y="346"/>
                    </a:lnTo>
                    <a:lnTo>
                      <a:pt x="224" y="361"/>
                    </a:lnTo>
                    <a:lnTo>
                      <a:pt x="219" y="380"/>
                    </a:lnTo>
                    <a:lnTo>
                      <a:pt x="220" y="399"/>
                    </a:lnTo>
                    <a:lnTo>
                      <a:pt x="229" y="406"/>
                    </a:lnTo>
                    <a:lnTo>
                      <a:pt x="243" y="408"/>
                    </a:lnTo>
                    <a:lnTo>
                      <a:pt x="251" y="413"/>
                    </a:lnTo>
                    <a:lnTo>
                      <a:pt x="255" y="421"/>
                    </a:lnTo>
                    <a:lnTo>
                      <a:pt x="250" y="430"/>
                    </a:lnTo>
                    <a:lnTo>
                      <a:pt x="242" y="440"/>
                    </a:lnTo>
                    <a:lnTo>
                      <a:pt x="236" y="452"/>
                    </a:lnTo>
                    <a:lnTo>
                      <a:pt x="234" y="465"/>
                    </a:lnTo>
                    <a:lnTo>
                      <a:pt x="236" y="480"/>
                    </a:lnTo>
                    <a:lnTo>
                      <a:pt x="238" y="496"/>
                    </a:lnTo>
                    <a:lnTo>
                      <a:pt x="232" y="512"/>
                    </a:lnTo>
                    <a:lnTo>
                      <a:pt x="223" y="527"/>
                    </a:lnTo>
                    <a:lnTo>
                      <a:pt x="216" y="539"/>
                    </a:lnTo>
                    <a:lnTo>
                      <a:pt x="213" y="551"/>
                    </a:lnTo>
                    <a:lnTo>
                      <a:pt x="212" y="564"/>
                    </a:lnTo>
                    <a:lnTo>
                      <a:pt x="209" y="574"/>
                    </a:lnTo>
                    <a:lnTo>
                      <a:pt x="197" y="579"/>
                    </a:lnTo>
                    <a:lnTo>
                      <a:pt x="189" y="579"/>
                    </a:lnTo>
                    <a:lnTo>
                      <a:pt x="181" y="579"/>
                    </a:lnTo>
                    <a:lnTo>
                      <a:pt x="174" y="580"/>
                    </a:lnTo>
                    <a:lnTo>
                      <a:pt x="167" y="582"/>
                    </a:lnTo>
                    <a:lnTo>
                      <a:pt x="161" y="584"/>
                    </a:lnTo>
                    <a:lnTo>
                      <a:pt x="157" y="589"/>
                    </a:lnTo>
                    <a:lnTo>
                      <a:pt x="153" y="595"/>
                    </a:lnTo>
                    <a:lnTo>
                      <a:pt x="152" y="603"/>
                    </a:lnTo>
                    <a:lnTo>
                      <a:pt x="156" y="617"/>
                    </a:lnTo>
                    <a:lnTo>
                      <a:pt x="163" y="625"/>
                    </a:lnTo>
                    <a:lnTo>
                      <a:pt x="173" y="629"/>
                    </a:lnTo>
                    <a:lnTo>
                      <a:pt x="183" y="634"/>
                    </a:lnTo>
                    <a:lnTo>
                      <a:pt x="193" y="642"/>
                    </a:lnTo>
                    <a:lnTo>
                      <a:pt x="197" y="655"/>
                    </a:lnTo>
                    <a:lnTo>
                      <a:pt x="197" y="670"/>
                    </a:lnTo>
                    <a:lnTo>
                      <a:pt x="190" y="687"/>
                    </a:lnTo>
                    <a:lnTo>
                      <a:pt x="185" y="696"/>
                    </a:lnTo>
                    <a:lnTo>
                      <a:pt x="178" y="703"/>
                    </a:lnTo>
                    <a:lnTo>
                      <a:pt x="171" y="710"/>
                    </a:lnTo>
                    <a:lnTo>
                      <a:pt x="164" y="716"/>
                    </a:lnTo>
                    <a:lnTo>
                      <a:pt x="158" y="722"/>
                    </a:lnTo>
                    <a:lnTo>
                      <a:pt x="155" y="728"/>
                    </a:lnTo>
                    <a:lnTo>
                      <a:pt x="153" y="735"/>
                    </a:lnTo>
                    <a:lnTo>
                      <a:pt x="156" y="743"/>
                    </a:lnTo>
                    <a:lnTo>
                      <a:pt x="157" y="751"/>
                    </a:lnTo>
                    <a:lnTo>
                      <a:pt x="155" y="757"/>
                    </a:lnTo>
                    <a:lnTo>
                      <a:pt x="150" y="761"/>
                    </a:lnTo>
                    <a:lnTo>
                      <a:pt x="142" y="763"/>
                    </a:lnTo>
                    <a:lnTo>
                      <a:pt x="134" y="764"/>
                    </a:lnTo>
                    <a:lnTo>
                      <a:pt x="126" y="766"/>
                    </a:lnTo>
                    <a:lnTo>
                      <a:pt x="119" y="769"/>
                    </a:lnTo>
                    <a:lnTo>
                      <a:pt x="113" y="772"/>
                    </a:lnTo>
                    <a:lnTo>
                      <a:pt x="106" y="778"/>
                    </a:lnTo>
                    <a:lnTo>
                      <a:pt x="100" y="779"/>
                    </a:lnTo>
                    <a:lnTo>
                      <a:pt x="92" y="777"/>
                    </a:lnTo>
                    <a:lnTo>
                      <a:pt x="82" y="772"/>
                    </a:lnTo>
                    <a:lnTo>
                      <a:pt x="74" y="771"/>
                    </a:lnTo>
                    <a:lnTo>
                      <a:pt x="65" y="771"/>
                    </a:lnTo>
                    <a:lnTo>
                      <a:pt x="56" y="772"/>
                    </a:lnTo>
                    <a:lnTo>
                      <a:pt x="45" y="776"/>
                    </a:lnTo>
                    <a:lnTo>
                      <a:pt x="36" y="779"/>
                    </a:lnTo>
                    <a:lnTo>
                      <a:pt x="29" y="785"/>
                    </a:lnTo>
                    <a:lnTo>
                      <a:pt x="24" y="791"/>
                    </a:lnTo>
                    <a:lnTo>
                      <a:pt x="22" y="796"/>
                    </a:lnTo>
                    <a:lnTo>
                      <a:pt x="27" y="810"/>
                    </a:lnTo>
                    <a:lnTo>
                      <a:pt x="38" y="825"/>
                    </a:lnTo>
                    <a:lnTo>
                      <a:pt x="49" y="840"/>
                    </a:lnTo>
                    <a:lnTo>
                      <a:pt x="53" y="856"/>
                    </a:lnTo>
                    <a:lnTo>
                      <a:pt x="54" y="872"/>
                    </a:lnTo>
                    <a:lnTo>
                      <a:pt x="56" y="890"/>
                    </a:lnTo>
                    <a:lnTo>
                      <a:pt x="53" y="906"/>
                    </a:lnTo>
                    <a:lnTo>
                      <a:pt x="43" y="920"/>
                    </a:lnTo>
                    <a:lnTo>
                      <a:pt x="31" y="931"/>
                    </a:lnTo>
                    <a:lnTo>
                      <a:pt x="28" y="940"/>
                    </a:lnTo>
                    <a:lnTo>
                      <a:pt x="27" y="951"/>
                    </a:lnTo>
                    <a:lnTo>
                      <a:pt x="26" y="962"/>
                    </a:lnTo>
                    <a:lnTo>
                      <a:pt x="19" y="974"/>
                    </a:lnTo>
                    <a:lnTo>
                      <a:pt x="9" y="983"/>
                    </a:lnTo>
                    <a:lnTo>
                      <a:pt x="0" y="991"/>
                    </a:lnTo>
                    <a:lnTo>
                      <a:pt x="0" y="1000"/>
                    </a:lnTo>
                    <a:lnTo>
                      <a:pt x="7" y="1007"/>
                    </a:lnTo>
                    <a:lnTo>
                      <a:pt x="16" y="1013"/>
                    </a:lnTo>
                    <a:lnTo>
                      <a:pt x="21" y="1023"/>
                    </a:lnTo>
                    <a:lnTo>
                      <a:pt x="19" y="1046"/>
                    </a:lnTo>
                    <a:lnTo>
                      <a:pt x="16" y="1067"/>
                    </a:lnTo>
                    <a:lnTo>
                      <a:pt x="22" y="1073"/>
                    </a:lnTo>
                    <a:lnTo>
                      <a:pt x="30" y="1079"/>
                    </a:lnTo>
                    <a:lnTo>
                      <a:pt x="36" y="1095"/>
                    </a:lnTo>
                    <a:lnTo>
                      <a:pt x="37" y="1113"/>
                    </a:lnTo>
                    <a:lnTo>
                      <a:pt x="38" y="1121"/>
                    </a:lnTo>
                    <a:lnTo>
                      <a:pt x="42" y="1126"/>
                    </a:lnTo>
                    <a:lnTo>
                      <a:pt x="53" y="1133"/>
                    </a:lnTo>
                    <a:lnTo>
                      <a:pt x="62" y="1146"/>
                    </a:lnTo>
                    <a:lnTo>
                      <a:pt x="62" y="1159"/>
                    </a:lnTo>
                    <a:lnTo>
                      <a:pt x="54" y="1172"/>
                    </a:lnTo>
                    <a:lnTo>
                      <a:pt x="43" y="1182"/>
                    </a:lnTo>
                    <a:lnTo>
                      <a:pt x="36" y="1188"/>
                    </a:lnTo>
                    <a:lnTo>
                      <a:pt x="29" y="1196"/>
                    </a:lnTo>
                    <a:lnTo>
                      <a:pt x="23" y="1208"/>
                    </a:lnTo>
                    <a:lnTo>
                      <a:pt x="19" y="1220"/>
                    </a:lnTo>
                    <a:lnTo>
                      <a:pt x="18" y="1234"/>
                    </a:lnTo>
                    <a:lnTo>
                      <a:pt x="18" y="1248"/>
                    </a:lnTo>
                    <a:lnTo>
                      <a:pt x="23" y="1262"/>
                    </a:lnTo>
                    <a:lnTo>
                      <a:pt x="32" y="1275"/>
                    </a:lnTo>
                    <a:lnTo>
                      <a:pt x="43" y="1285"/>
                    </a:lnTo>
                    <a:lnTo>
                      <a:pt x="52" y="1295"/>
                    </a:lnTo>
                    <a:lnTo>
                      <a:pt x="59" y="1305"/>
                    </a:lnTo>
                    <a:lnTo>
                      <a:pt x="64" y="1314"/>
                    </a:lnTo>
                    <a:lnTo>
                      <a:pt x="66" y="1323"/>
                    </a:lnTo>
                    <a:lnTo>
                      <a:pt x="66" y="1333"/>
                    </a:lnTo>
                    <a:lnTo>
                      <a:pt x="62" y="1345"/>
                    </a:lnTo>
                    <a:lnTo>
                      <a:pt x="57" y="1359"/>
                    </a:lnTo>
                    <a:lnTo>
                      <a:pt x="51" y="1371"/>
                    </a:lnTo>
                    <a:lnTo>
                      <a:pt x="49" y="1382"/>
                    </a:lnTo>
                    <a:lnTo>
                      <a:pt x="50" y="1389"/>
                    </a:lnTo>
                    <a:lnTo>
                      <a:pt x="53" y="1394"/>
                    </a:lnTo>
                    <a:lnTo>
                      <a:pt x="58" y="1399"/>
                    </a:lnTo>
                    <a:lnTo>
                      <a:pt x="62" y="1404"/>
                    </a:lnTo>
                    <a:lnTo>
                      <a:pt x="67" y="1407"/>
                    </a:lnTo>
                    <a:lnTo>
                      <a:pt x="70" y="1412"/>
                    </a:lnTo>
                    <a:lnTo>
                      <a:pt x="73" y="1419"/>
                    </a:lnTo>
                    <a:lnTo>
                      <a:pt x="76" y="1429"/>
                    </a:lnTo>
                    <a:lnTo>
                      <a:pt x="81" y="1442"/>
                    </a:lnTo>
                    <a:lnTo>
                      <a:pt x="85" y="1456"/>
                    </a:lnTo>
                    <a:lnTo>
                      <a:pt x="91" y="1467"/>
                    </a:lnTo>
                    <a:lnTo>
                      <a:pt x="97" y="1477"/>
                    </a:lnTo>
                    <a:lnTo>
                      <a:pt x="105" y="1484"/>
                    </a:lnTo>
                    <a:lnTo>
                      <a:pt x="113" y="1486"/>
                    </a:lnTo>
                    <a:lnTo>
                      <a:pt x="121" y="1483"/>
                    </a:lnTo>
                    <a:lnTo>
                      <a:pt x="129" y="1481"/>
                    </a:lnTo>
                    <a:lnTo>
                      <a:pt x="136" y="1477"/>
                    </a:lnTo>
                    <a:lnTo>
                      <a:pt x="142" y="1476"/>
                    </a:lnTo>
                    <a:lnTo>
                      <a:pt x="147" y="1475"/>
                    </a:lnTo>
                    <a:lnTo>
                      <a:pt x="151" y="1477"/>
                    </a:lnTo>
                    <a:lnTo>
                      <a:pt x="156" y="1483"/>
                    </a:lnTo>
                    <a:lnTo>
                      <a:pt x="159" y="1492"/>
                    </a:lnTo>
                    <a:lnTo>
                      <a:pt x="164" y="1502"/>
                    </a:lnTo>
                    <a:lnTo>
                      <a:pt x="170" y="1506"/>
                    </a:lnTo>
                    <a:lnTo>
                      <a:pt x="176" y="1507"/>
                    </a:lnTo>
                    <a:lnTo>
                      <a:pt x="183" y="1505"/>
                    </a:lnTo>
                    <a:lnTo>
                      <a:pt x="190" y="1502"/>
                    </a:lnTo>
                    <a:lnTo>
                      <a:pt x="197" y="1497"/>
                    </a:lnTo>
                    <a:lnTo>
                      <a:pt x="204" y="1492"/>
                    </a:lnTo>
                    <a:lnTo>
                      <a:pt x="209" y="1489"/>
                    </a:lnTo>
                    <a:lnTo>
                      <a:pt x="216" y="1484"/>
                    </a:lnTo>
                    <a:lnTo>
                      <a:pt x="223" y="1484"/>
                    </a:lnTo>
                    <a:lnTo>
                      <a:pt x="231" y="1489"/>
                    </a:lnTo>
                    <a:lnTo>
                      <a:pt x="240" y="1503"/>
                    </a:lnTo>
                    <a:lnTo>
                      <a:pt x="247" y="1511"/>
                    </a:lnTo>
                    <a:lnTo>
                      <a:pt x="256" y="1518"/>
                    </a:lnTo>
                    <a:lnTo>
                      <a:pt x="266" y="1522"/>
                    </a:lnTo>
                    <a:lnTo>
                      <a:pt x="277" y="1525"/>
                    </a:lnTo>
                    <a:lnTo>
                      <a:pt x="287" y="1527"/>
                    </a:lnTo>
                    <a:lnTo>
                      <a:pt x="295" y="1528"/>
                    </a:lnTo>
                    <a:lnTo>
                      <a:pt x="301" y="1528"/>
                    </a:lnTo>
                    <a:lnTo>
                      <a:pt x="303" y="1528"/>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43" name="Freeform 50">
                <a:extLst>
                  <a:ext uri="{FF2B5EF4-FFF2-40B4-BE49-F238E27FC236}">
                    <a16:creationId xmlns:a16="http://schemas.microsoft.com/office/drawing/2014/main" id="{AD60F8F2-A3E0-458B-82D4-9750C439A16D}"/>
                  </a:ext>
                </a:extLst>
              </p:cNvPr>
              <p:cNvSpPr>
                <a:spLocks noChangeAspect="1"/>
              </p:cNvSpPr>
              <p:nvPr/>
            </p:nvSpPr>
            <p:spPr bwMode="auto">
              <a:xfrm>
                <a:off x="5244108" y="4196805"/>
                <a:ext cx="125413" cy="180975"/>
              </a:xfrm>
              <a:custGeom>
                <a:avLst/>
                <a:gdLst/>
                <a:ahLst/>
                <a:cxnLst>
                  <a:cxn ang="0">
                    <a:pos x="1172" y="1987"/>
                  </a:cxn>
                  <a:cxn ang="0">
                    <a:pos x="1176" y="1824"/>
                  </a:cxn>
                  <a:cxn ang="0">
                    <a:pos x="1191" y="1675"/>
                  </a:cxn>
                  <a:cxn ang="0">
                    <a:pos x="1291" y="1545"/>
                  </a:cxn>
                  <a:cxn ang="0">
                    <a:pos x="1326" y="1418"/>
                  </a:cxn>
                  <a:cxn ang="0">
                    <a:pos x="1410" y="1327"/>
                  </a:cxn>
                  <a:cxn ang="0">
                    <a:pos x="1418" y="1260"/>
                  </a:cxn>
                  <a:cxn ang="0">
                    <a:pos x="1433" y="1160"/>
                  </a:cxn>
                  <a:cxn ang="0">
                    <a:pos x="1456" y="1066"/>
                  </a:cxn>
                  <a:cxn ang="0">
                    <a:pos x="1428" y="1045"/>
                  </a:cxn>
                  <a:cxn ang="0">
                    <a:pos x="1340" y="1018"/>
                  </a:cxn>
                  <a:cxn ang="0">
                    <a:pos x="1287" y="1041"/>
                  </a:cxn>
                  <a:cxn ang="0">
                    <a:pos x="1188" y="971"/>
                  </a:cxn>
                  <a:cxn ang="0">
                    <a:pos x="1127" y="932"/>
                  </a:cxn>
                  <a:cxn ang="0">
                    <a:pos x="1077" y="911"/>
                  </a:cxn>
                  <a:cxn ang="0">
                    <a:pos x="996" y="857"/>
                  </a:cxn>
                  <a:cxn ang="0">
                    <a:pos x="918" y="774"/>
                  </a:cxn>
                  <a:cxn ang="0">
                    <a:pos x="873" y="688"/>
                  </a:cxn>
                  <a:cxn ang="0">
                    <a:pos x="809" y="609"/>
                  </a:cxn>
                  <a:cxn ang="0">
                    <a:pos x="777" y="490"/>
                  </a:cxn>
                  <a:cxn ang="0">
                    <a:pos x="724" y="335"/>
                  </a:cxn>
                  <a:cxn ang="0">
                    <a:pos x="763" y="200"/>
                  </a:cxn>
                  <a:cxn ang="0">
                    <a:pos x="718" y="123"/>
                  </a:cxn>
                  <a:cxn ang="0">
                    <a:pos x="656" y="29"/>
                  </a:cxn>
                  <a:cxn ang="0">
                    <a:pos x="601" y="75"/>
                  </a:cxn>
                  <a:cxn ang="0">
                    <a:pos x="557" y="25"/>
                  </a:cxn>
                  <a:cxn ang="0">
                    <a:pos x="483" y="17"/>
                  </a:cxn>
                  <a:cxn ang="0">
                    <a:pos x="410" y="85"/>
                  </a:cxn>
                  <a:cxn ang="0">
                    <a:pos x="357" y="162"/>
                  </a:cxn>
                  <a:cxn ang="0">
                    <a:pos x="269" y="308"/>
                  </a:cxn>
                  <a:cxn ang="0">
                    <a:pos x="233" y="388"/>
                  </a:cxn>
                  <a:cxn ang="0">
                    <a:pos x="197" y="467"/>
                  </a:cxn>
                  <a:cxn ang="0">
                    <a:pos x="163" y="537"/>
                  </a:cxn>
                  <a:cxn ang="0">
                    <a:pos x="138" y="599"/>
                  </a:cxn>
                  <a:cxn ang="0">
                    <a:pos x="67" y="689"/>
                  </a:cxn>
                  <a:cxn ang="0">
                    <a:pos x="19" y="787"/>
                  </a:cxn>
                  <a:cxn ang="0">
                    <a:pos x="39" y="839"/>
                  </a:cxn>
                  <a:cxn ang="0">
                    <a:pos x="58" y="872"/>
                  </a:cxn>
                  <a:cxn ang="0">
                    <a:pos x="11" y="974"/>
                  </a:cxn>
                  <a:cxn ang="0">
                    <a:pos x="35" y="1088"/>
                  </a:cxn>
                  <a:cxn ang="0">
                    <a:pos x="109" y="1121"/>
                  </a:cxn>
                  <a:cxn ang="0">
                    <a:pos x="157" y="1227"/>
                  </a:cxn>
                  <a:cxn ang="0">
                    <a:pos x="194" y="1316"/>
                  </a:cxn>
                  <a:cxn ang="0">
                    <a:pos x="256" y="1356"/>
                  </a:cxn>
                  <a:cxn ang="0">
                    <a:pos x="221" y="1425"/>
                  </a:cxn>
                  <a:cxn ang="0">
                    <a:pos x="300" y="1493"/>
                  </a:cxn>
                  <a:cxn ang="0">
                    <a:pos x="254" y="1578"/>
                  </a:cxn>
                  <a:cxn ang="0">
                    <a:pos x="208" y="1667"/>
                  </a:cxn>
                  <a:cxn ang="0">
                    <a:pos x="176" y="1752"/>
                  </a:cxn>
                  <a:cxn ang="0">
                    <a:pos x="166" y="1836"/>
                  </a:cxn>
                  <a:cxn ang="0">
                    <a:pos x="204" y="1907"/>
                  </a:cxn>
                  <a:cxn ang="0">
                    <a:pos x="315" y="1936"/>
                  </a:cxn>
                  <a:cxn ang="0">
                    <a:pos x="407" y="1964"/>
                  </a:cxn>
                  <a:cxn ang="0">
                    <a:pos x="452" y="2054"/>
                  </a:cxn>
                  <a:cxn ang="0">
                    <a:pos x="549" y="2091"/>
                  </a:cxn>
                  <a:cxn ang="0">
                    <a:pos x="597" y="2039"/>
                  </a:cxn>
                  <a:cxn ang="0">
                    <a:pos x="711" y="2017"/>
                  </a:cxn>
                  <a:cxn ang="0">
                    <a:pos x="772" y="1979"/>
                  </a:cxn>
                  <a:cxn ang="0">
                    <a:pos x="815" y="1925"/>
                  </a:cxn>
                  <a:cxn ang="0">
                    <a:pos x="893" y="1914"/>
                  </a:cxn>
                  <a:cxn ang="0">
                    <a:pos x="979" y="1945"/>
                  </a:cxn>
                  <a:cxn ang="0">
                    <a:pos x="1031" y="1998"/>
                  </a:cxn>
                  <a:cxn ang="0">
                    <a:pos x="1085" y="2035"/>
                  </a:cxn>
                </a:cxnLst>
                <a:rect l="0" t="0" r="r" b="b"/>
                <a:pathLst>
                  <a:path w="1456" h="2091">
                    <a:moveTo>
                      <a:pt x="1116" y="2045"/>
                    </a:moveTo>
                    <a:lnTo>
                      <a:pt x="1119" y="2046"/>
                    </a:lnTo>
                    <a:lnTo>
                      <a:pt x="1124" y="2047"/>
                    </a:lnTo>
                    <a:lnTo>
                      <a:pt x="1134" y="2050"/>
                    </a:lnTo>
                    <a:lnTo>
                      <a:pt x="1144" y="2051"/>
                    </a:lnTo>
                    <a:lnTo>
                      <a:pt x="1153" y="2050"/>
                    </a:lnTo>
                    <a:lnTo>
                      <a:pt x="1162" y="2045"/>
                    </a:lnTo>
                    <a:lnTo>
                      <a:pt x="1168" y="2036"/>
                    </a:lnTo>
                    <a:lnTo>
                      <a:pt x="1171" y="2022"/>
                    </a:lnTo>
                    <a:lnTo>
                      <a:pt x="1172" y="1987"/>
                    </a:lnTo>
                    <a:lnTo>
                      <a:pt x="1174" y="1954"/>
                    </a:lnTo>
                    <a:lnTo>
                      <a:pt x="1171" y="1922"/>
                    </a:lnTo>
                    <a:lnTo>
                      <a:pt x="1159" y="1892"/>
                    </a:lnTo>
                    <a:lnTo>
                      <a:pt x="1153" y="1878"/>
                    </a:lnTo>
                    <a:lnTo>
                      <a:pt x="1151" y="1866"/>
                    </a:lnTo>
                    <a:lnTo>
                      <a:pt x="1153" y="1855"/>
                    </a:lnTo>
                    <a:lnTo>
                      <a:pt x="1158" y="1846"/>
                    </a:lnTo>
                    <a:lnTo>
                      <a:pt x="1164" y="1838"/>
                    </a:lnTo>
                    <a:lnTo>
                      <a:pt x="1171" y="1830"/>
                    </a:lnTo>
                    <a:lnTo>
                      <a:pt x="1176" y="1824"/>
                    </a:lnTo>
                    <a:lnTo>
                      <a:pt x="1182" y="1819"/>
                    </a:lnTo>
                    <a:lnTo>
                      <a:pt x="1190" y="1806"/>
                    </a:lnTo>
                    <a:lnTo>
                      <a:pt x="1196" y="1789"/>
                    </a:lnTo>
                    <a:lnTo>
                      <a:pt x="1196" y="1771"/>
                    </a:lnTo>
                    <a:lnTo>
                      <a:pt x="1189" y="1753"/>
                    </a:lnTo>
                    <a:lnTo>
                      <a:pt x="1183" y="1740"/>
                    </a:lnTo>
                    <a:lnTo>
                      <a:pt x="1185" y="1724"/>
                    </a:lnTo>
                    <a:lnTo>
                      <a:pt x="1189" y="1706"/>
                    </a:lnTo>
                    <a:lnTo>
                      <a:pt x="1189" y="1686"/>
                    </a:lnTo>
                    <a:lnTo>
                      <a:pt x="1191" y="1675"/>
                    </a:lnTo>
                    <a:lnTo>
                      <a:pt x="1198" y="1666"/>
                    </a:lnTo>
                    <a:lnTo>
                      <a:pt x="1208" y="1658"/>
                    </a:lnTo>
                    <a:lnTo>
                      <a:pt x="1222" y="1650"/>
                    </a:lnTo>
                    <a:lnTo>
                      <a:pt x="1236" y="1642"/>
                    </a:lnTo>
                    <a:lnTo>
                      <a:pt x="1250" y="1633"/>
                    </a:lnTo>
                    <a:lnTo>
                      <a:pt x="1261" y="1621"/>
                    </a:lnTo>
                    <a:lnTo>
                      <a:pt x="1270" y="1608"/>
                    </a:lnTo>
                    <a:lnTo>
                      <a:pt x="1279" y="1583"/>
                    </a:lnTo>
                    <a:lnTo>
                      <a:pt x="1286" y="1562"/>
                    </a:lnTo>
                    <a:lnTo>
                      <a:pt x="1291" y="1545"/>
                    </a:lnTo>
                    <a:lnTo>
                      <a:pt x="1296" y="1528"/>
                    </a:lnTo>
                    <a:lnTo>
                      <a:pt x="1297" y="1509"/>
                    </a:lnTo>
                    <a:lnTo>
                      <a:pt x="1291" y="1489"/>
                    </a:lnTo>
                    <a:lnTo>
                      <a:pt x="1284" y="1474"/>
                    </a:lnTo>
                    <a:lnTo>
                      <a:pt x="1281" y="1467"/>
                    </a:lnTo>
                    <a:lnTo>
                      <a:pt x="1283" y="1464"/>
                    </a:lnTo>
                    <a:lnTo>
                      <a:pt x="1290" y="1456"/>
                    </a:lnTo>
                    <a:lnTo>
                      <a:pt x="1301" y="1445"/>
                    </a:lnTo>
                    <a:lnTo>
                      <a:pt x="1313" y="1432"/>
                    </a:lnTo>
                    <a:lnTo>
                      <a:pt x="1326" y="1418"/>
                    </a:lnTo>
                    <a:lnTo>
                      <a:pt x="1340" y="1404"/>
                    </a:lnTo>
                    <a:lnTo>
                      <a:pt x="1351" y="1392"/>
                    </a:lnTo>
                    <a:lnTo>
                      <a:pt x="1362" y="1383"/>
                    </a:lnTo>
                    <a:lnTo>
                      <a:pt x="1371" y="1374"/>
                    </a:lnTo>
                    <a:lnTo>
                      <a:pt x="1379" y="1366"/>
                    </a:lnTo>
                    <a:lnTo>
                      <a:pt x="1387" y="1356"/>
                    </a:lnTo>
                    <a:lnTo>
                      <a:pt x="1395" y="1347"/>
                    </a:lnTo>
                    <a:lnTo>
                      <a:pt x="1402" y="1339"/>
                    </a:lnTo>
                    <a:lnTo>
                      <a:pt x="1406" y="1332"/>
                    </a:lnTo>
                    <a:lnTo>
                      <a:pt x="1410" y="1327"/>
                    </a:lnTo>
                    <a:lnTo>
                      <a:pt x="1411" y="1326"/>
                    </a:lnTo>
                    <a:lnTo>
                      <a:pt x="1413" y="1323"/>
                    </a:lnTo>
                    <a:lnTo>
                      <a:pt x="1419" y="1315"/>
                    </a:lnTo>
                    <a:lnTo>
                      <a:pt x="1426" y="1302"/>
                    </a:lnTo>
                    <a:lnTo>
                      <a:pt x="1430" y="1289"/>
                    </a:lnTo>
                    <a:lnTo>
                      <a:pt x="1430" y="1286"/>
                    </a:lnTo>
                    <a:lnTo>
                      <a:pt x="1428" y="1282"/>
                    </a:lnTo>
                    <a:lnTo>
                      <a:pt x="1427" y="1279"/>
                    </a:lnTo>
                    <a:lnTo>
                      <a:pt x="1426" y="1275"/>
                    </a:lnTo>
                    <a:lnTo>
                      <a:pt x="1418" y="1260"/>
                    </a:lnTo>
                    <a:lnTo>
                      <a:pt x="1411" y="1244"/>
                    </a:lnTo>
                    <a:lnTo>
                      <a:pt x="1412" y="1230"/>
                    </a:lnTo>
                    <a:lnTo>
                      <a:pt x="1423" y="1219"/>
                    </a:lnTo>
                    <a:lnTo>
                      <a:pt x="1430" y="1213"/>
                    </a:lnTo>
                    <a:lnTo>
                      <a:pt x="1434" y="1206"/>
                    </a:lnTo>
                    <a:lnTo>
                      <a:pt x="1436" y="1197"/>
                    </a:lnTo>
                    <a:lnTo>
                      <a:pt x="1438" y="1188"/>
                    </a:lnTo>
                    <a:lnTo>
                      <a:pt x="1436" y="1177"/>
                    </a:lnTo>
                    <a:lnTo>
                      <a:pt x="1435" y="1168"/>
                    </a:lnTo>
                    <a:lnTo>
                      <a:pt x="1433" y="1160"/>
                    </a:lnTo>
                    <a:lnTo>
                      <a:pt x="1430" y="1153"/>
                    </a:lnTo>
                    <a:lnTo>
                      <a:pt x="1426" y="1141"/>
                    </a:lnTo>
                    <a:lnTo>
                      <a:pt x="1425" y="1126"/>
                    </a:lnTo>
                    <a:lnTo>
                      <a:pt x="1430" y="1112"/>
                    </a:lnTo>
                    <a:lnTo>
                      <a:pt x="1438" y="1100"/>
                    </a:lnTo>
                    <a:lnTo>
                      <a:pt x="1443" y="1094"/>
                    </a:lnTo>
                    <a:lnTo>
                      <a:pt x="1450" y="1086"/>
                    </a:lnTo>
                    <a:lnTo>
                      <a:pt x="1454" y="1077"/>
                    </a:lnTo>
                    <a:lnTo>
                      <a:pt x="1456" y="1068"/>
                    </a:lnTo>
                    <a:lnTo>
                      <a:pt x="1456" y="1066"/>
                    </a:lnTo>
                    <a:lnTo>
                      <a:pt x="1456" y="1065"/>
                    </a:lnTo>
                    <a:lnTo>
                      <a:pt x="1456" y="1062"/>
                    </a:lnTo>
                    <a:lnTo>
                      <a:pt x="1456" y="1061"/>
                    </a:lnTo>
                    <a:lnTo>
                      <a:pt x="1454" y="1055"/>
                    </a:lnTo>
                    <a:lnTo>
                      <a:pt x="1449" y="1050"/>
                    </a:lnTo>
                    <a:lnTo>
                      <a:pt x="1443" y="1045"/>
                    </a:lnTo>
                    <a:lnTo>
                      <a:pt x="1434" y="1040"/>
                    </a:lnTo>
                    <a:lnTo>
                      <a:pt x="1433" y="1041"/>
                    </a:lnTo>
                    <a:lnTo>
                      <a:pt x="1432" y="1043"/>
                    </a:lnTo>
                    <a:lnTo>
                      <a:pt x="1428" y="1045"/>
                    </a:lnTo>
                    <a:lnTo>
                      <a:pt x="1424" y="1046"/>
                    </a:lnTo>
                    <a:lnTo>
                      <a:pt x="1418" y="1047"/>
                    </a:lnTo>
                    <a:lnTo>
                      <a:pt x="1412" y="1048"/>
                    </a:lnTo>
                    <a:lnTo>
                      <a:pt x="1404" y="1047"/>
                    </a:lnTo>
                    <a:lnTo>
                      <a:pt x="1396" y="1044"/>
                    </a:lnTo>
                    <a:lnTo>
                      <a:pt x="1387" y="1039"/>
                    </a:lnTo>
                    <a:lnTo>
                      <a:pt x="1375" y="1033"/>
                    </a:lnTo>
                    <a:lnTo>
                      <a:pt x="1364" y="1028"/>
                    </a:lnTo>
                    <a:lnTo>
                      <a:pt x="1351" y="1022"/>
                    </a:lnTo>
                    <a:lnTo>
                      <a:pt x="1340" y="1018"/>
                    </a:lnTo>
                    <a:lnTo>
                      <a:pt x="1329" y="1016"/>
                    </a:lnTo>
                    <a:lnTo>
                      <a:pt x="1321" y="1017"/>
                    </a:lnTo>
                    <a:lnTo>
                      <a:pt x="1316" y="1021"/>
                    </a:lnTo>
                    <a:lnTo>
                      <a:pt x="1312" y="1027"/>
                    </a:lnTo>
                    <a:lnTo>
                      <a:pt x="1309" y="1031"/>
                    </a:lnTo>
                    <a:lnTo>
                      <a:pt x="1305" y="1035"/>
                    </a:lnTo>
                    <a:lnTo>
                      <a:pt x="1302" y="1037"/>
                    </a:lnTo>
                    <a:lnTo>
                      <a:pt x="1298" y="1039"/>
                    </a:lnTo>
                    <a:lnTo>
                      <a:pt x="1293" y="1040"/>
                    </a:lnTo>
                    <a:lnTo>
                      <a:pt x="1287" y="1041"/>
                    </a:lnTo>
                    <a:lnTo>
                      <a:pt x="1278" y="1040"/>
                    </a:lnTo>
                    <a:lnTo>
                      <a:pt x="1267" y="1037"/>
                    </a:lnTo>
                    <a:lnTo>
                      <a:pt x="1256" y="1032"/>
                    </a:lnTo>
                    <a:lnTo>
                      <a:pt x="1244" y="1025"/>
                    </a:lnTo>
                    <a:lnTo>
                      <a:pt x="1233" y="1016"/>
                    </a:lnTo>
                    <a:lnTo>
                      <a:pt x="1222" y="1008"/>
                    </a:lnTo>
                    <a:lnTo>
                      <a:pt x="1212" y="999"/>
                    </a:lnTo>
                    <a:lnTo>
                      <a:pt x="1204" y="991"/>
                    </a:lnTo>
                    <a:lnTo>
                      <a:pt x="1197" y="983"/>
                    </a:lnTo>
                    <a:lnTo>
                      <a:pt x="1188" y="971"/>
                    </a:lnTo>
                    <a:lnTo>
                      <a:pt x="1180" y="965"/>
                    </a:lnTo>
                    <a:lnTo>
                      <a:pt x="1174" y="960"/>
                    </a:lnTo>
                    <a:lnTo>
                      <a:pt x="1166" y="952"/>
                    </a:lnTo>
                    <a:lnTo>
                      <a:pt x="1161" y="946"/>
                    </a:lnTo>
                    <a:lnTo>
                      <a:pt x="1157" y="941"/>
                    </a:lnTo>
                    <a:lnTo>
                      <a:pt x="1151" y="938"/>
                    </a:lnTo>
                    <a:lnTo>
                      <a:pt x="1145" y="936"/>
                    </a:lnTo>
                    <a:lnTo>
                      <a:pt x="1138" y="933"/>
                    </a:lnTo>
                    <a:lnTo>
                      <a:pt x="1133" y="932"/>
                    </a:lnTo>
                    <a:lnTo>
                      <a:pt x="1127" y="932"/>
                    </a:lnTo>
                    <a:lnTo>
                      <a:pt x="1121" y="933"/>
                    </a:lnTo>
                    <a:lnTo>
                      <a:pt x="1112" y="939"/>
                    </a:lnTo>
                    <a:lnTo>
                      <a:pt x="1107" y="949"/>
                    </a:lnTo>
                    <a:lnTo>
                      <a:pt x="1103" y="957"/>
                    </a:lnTo>
                    <a:lnTo>
                      <a:pt x="1093" y="960"/>
                    </a:lnTo>
                    <a:lnTo>
                      <a:pt x="1084" y="954"/>
                    </a:lnTo>
                    <a:lnTo>
                      <a:pt x="1081" y="944"/>
                    </a:lnTo>
                    <a:lnTo>
                      <a:pt x="1078" y="932"/>
                    </a:lnTo>
                    <a:lnTo>
                      <a:pt x="1078" y="922"/>
                    </a:lnTo>
                    <a:lnTo>
                      <a:pt x="1077" y="911"/>
                    </a:lnTo>
                    <a:lnTo>
                      <a:pt x="1072" y="900"/>
                    </a:lnTo>
                    <a:lnTo>
                      <a:pt x="1062" y="891"/>
                    </a:lnTo>
                    <a:lnTo>
                      <a:pt x="1048" y="887"/>
                    </a:lnTo>
                    <a:lnTo>
                      <a:pt x="1040" y="886"/>
                    </a:lnTo>
                    <a:lnTo>
                      <a:pt x="1034" y="883"/>
                    </a:lnTo>
                    <a:lnTo>
                      <a:pt x="1028" y="877"/>
                    </a:lnTo>
                    <a:lnTo>
                      <a:pt x="1021" y="871"/>
                    </a:lnTo>
                    <a:lnTo>
                      <a:pt x="1014" y="866"/>
                    </a:lnTo>
                    <a:lnTo>
                      <a:pt x="1006" y="861"/>
                    </a:lnTo>
                    <a:lnTo>
                      <a:pt x="996" y="857"/>
                    </a:lnTo>
                    <a:lnTo>
                      <a:pt x="983" y="856"/>
                    </a:lnTo>
                    <a:lnTo>
                      <a:pt x="970" y="855"/>
                    </a:lnTo>
                    <a:lnTo>
                      <a:pt x="961" y="849"/>
                    </a:lnTo>
                    <a:lnTo>
                      <a:pt x="953" y="842"/>
                    </a:lnTo>
                    <a:lnTo>
                      <a:pt x="947" y="834"/>
                    </a:lnTo>
                    <a:lnTo>
                      <a:pt x="943" y="824"/>
                    </a:lnTo>
                    <a:lnTo>
                      <a:pt x="937" y="812"/>
                    </a:lnTo>
                    <a:lnTo>
                      <a:pt x="932" y="802"/>
                    </a:lnTo>
                    <a:lnTo>
                      <a:pt x="925" y="791"/>
                    </a:lnTo>
                    <a:lnTo>
                      <a:pt x="918" y="774"/>
                    </a:lnTo>
                    <a:lnTo>
                      <a:pt x="918" y="762"/>
                    </a:lnTo>
                    <a:lnTo>
                      <a:pt x="920" y="751"/>
                    </a:lnTo>
                    <a:lnTo>
                      <a:pt x="914" y="742"/>
                    </a:lnTo>
                    <a:lnTo>
                      <a:pt x="908" y="737"/>
                    </a:lnTo>
                    <a:lnTo>
                      <a:pt x="902" y="732"/>
                    </a:lnTo>
                    <a:lnTo>
                      <a:pt x="895" y="726"/>
                    </a:lnTo>
                    <a:lnTo>
                      <a:pt x="890" y="719"/>
                    </a:lnTo>
                    <a:lnTo>
                      <a:pt x="884" y="710"/>
                    </a:lnTo>
                    <a:lnTo>
                      <a:pt x="878" y="699"/>
                    </a:lnTo>
                    <a:lnTo>
                      <a:pt x="873" y="688"/>
                    </a:lnTo>
                    <a:lnTo>
                      <a:pt x="869" y="673"/>
                    </a:lnTo>
                    <a:lnTo>
                      <a:pt x="861" y="644"/>
                    </a:lnTo>
                    <a:lnTo>
                      <a:pt x="855" y="621"/>
                    </a:lnTo>
                    <a:lnTo>
                      <a:pt x="847" y="607"/>
                    </a:lnTo>
                    <a:lnTo>
                      <a:pt x="838" y="604"/>
                    </a:lnTo>
                    <a:lnTo>
                      <a:pt x="832" y="606"/>
                    </a:lnTo>
                    <a:lnTo>
                      <a:pt x="825" y="608"/>
                    </a:lnTo>
                    <a:lnTo>
                      <a:pt x="819" y="611"/>
                    </a:lnTo>
                    <a:lnTo>
                      <a:pt x="814" y="611"/>
                    </a:lnTo>
                    <a:lnTo>
                      <a:pt x="809" y="609"/>
                    </a:lnTo>
                    <a:lnTo>
                      <a:pt x="807" y="603"/>
                    </a:lnTo>
                    <a:lnTo>
                      <a:pt x="806" y="591"/>
                    </a:lnTo>
                    <a:lnTo>
                      <a:pt x="807" y="574"/>
                    </a:lnTo>
                    <a:lnTo>
                      <a:pt x="804" y="558"/>
                    </a:lnTo>
                    <a:lnTo>
                      <a:pt x="795" y="548"/>
                    </a:lnTo>
                    <a:lnTo>
                      <a:pt x="785" y="540"/>
                    </a:lnTo>
                    <a:lnTo>
                      <a:pt x="777" y="531"/>
                    </a:lnTo>
                    <a:lnTo>
                      <a:pt x="774" y="520"/>
                    </a:lnTo>
                    <a:lnTo>
                      <a:pt x="776" y="506"/>
                    </a:lnTo>
                    <a:lnTo>
                      <a:pt x="777" y="490"/>
                    </a:lnTo>
                    <a:lnTo>
                      <a:pt x="773" y="474"/>
                    </a:lnTo>
                    <a:lnTo>
                      <a:pt x="765" y="456"/>
                    </a:lnTo>
                    <a:lnTo>
                      <a:pt x="757" y="439"/>
                    </a:lnTo>
                    <a:lnTo>
                      <a:pt x="753" y="422"/>
                    </a:lnTo>
                    <a:lnTo>
                      <a:pt x="750" y="406"/>
                    </a:lnTo>
                    <a:lnTo>
                      <a:pt x="750" y="394"/>
                    </a:lnTo>
                    <a:lnTo>
                      <a:pt x="749" y="387"/>
                    </a:lnTo>
                    <a:lnTo>
                      <a:pt x="745" y="378"/>
                    </a:lnTo>
                    <a:lnTo>
                      <a:pt x="734" y="359"/>
                    </a:lnTo>
                    <a:lnTo>
                      <a:pt x="724" y="335"/>
                    </a:lnTo>
                    <a:lnTo>
                      <a:pt x="722" y="315"/>
                    </a:lnTo>
                    <a:lnTo>
                      <a:pt x="724" y="298"/>
                    </a:lnTo>
                    <a:lnTo>
                      <a:pt x="731" y="287"/>
                    </a:lnTo>
                    <a:lnTo>
                      <a:pt x="738" y="278"/>
                    </a:lnTo>
                    <a:lnTo>
                      <a:pt x="741" y="267"/>
                    </a:lnTo>
                    <a:lnTo>
                      <a:pt x="742" y="256"/>
                    </a:lnTo>
                    <a:lnTo>
                      <a:pt x="742" y="244"/>
                    </a:lnTo>
                    <a:lnTo>
                      <a:pt x="747" y="232"/>
                    </a:lnTo>
                    <a:lnTo>
                      <a:pt x="755" y="217"/>
                    </a:lnTo>
                    <a:lnTo>
                      <a:pt x="763" y="200"/>
                    </a:lnTo>
                    <a:lnTo>
                      <a:pt x="765" y="183"/>
                    </a:lnTo>
                    <a:lnTo>
                      <a:pt x="763" y="175"/>
                    </a:lnTo>
                    <a:lnTo>
                      <a:pt x="761" y="167"/>
                    </a:lnTo>
                    <a:lnTo>
                      <a:pt x="756" y="160"/>
                    </a:lnTo>
                    <a:lnTo>
                      <a:pt x="751" y="154"/>
                    </a:lnTo>
                    <a:lnTo>
                      <a:pt x="747" y="149"/>
                    </a:lnTo>
                    <a:lnTo>
                      <a:pt x="740" y="143"/>
                    </a:lnTo>
                    <a:lnTo>
                      <a:pt x="734" y="138"/>
                    </a:lnTo>
                    <a:lnTo>
                      <a:pt x="727" y="134"/>
                    </a:lnTo>
                    <a:lnTo>
                      <a:pt x="718" y="123"/>
                    </a:lnTo>
                    <a:lnTo>
                      <a:pt x="716" y="111"/>
                    </a:lnTo>
                    <a:lnTo>
                      <a:pt x="718" y="100"/>
                    </a:lnTo>
                    <a:lnTo>
                      <a:pt x="719" y="96"/>
                    </a:lnTo>
                    <a:lnTo>
                      <a:pt x="719" y="86"/>
                    </a:lnTo>
                    <a:lnTo>
                      <a:pt x="716" y="67"/>
                    </a:lnTo>
                    <a:lnTo>
                      <a:pt x="707" y="46"/>
                    </a:lnTo>
                    <a:lnTo>
                      <a:pt x="688" y="35"/>
                    </a:lnTo>
                    <a:lnTo>
                      <a:pt x="677" y="32"/>
                    </a:lnTo>
                    <a:lnTo>
                      <a:pt x="666" y="30"/>
                    </a:lnTo>
                    <a:lnTo>
                      <a:pt x="656" y="29"/>
                    </a:lnTo>
                    <a:lnTo>
                      <a:pt x="647" y="28"/>
                    </a:lnTo>
                    <a:lnTo>
                      <a:pt x="639" y="28"/>
                    </a:lnTo>
                    <a:lnTo>
                      <a:pt x="633" y="29"/>
                    </a:lnTo>
                    <a:lnTo>
                      <a:pt x="628" y="32"/>
                    </a:lnTo>
                    <a:lnTo>
                      <a:pt x="627" y="38"/>
                    </a:lnTo>
                    <a:lnTo>
                      <a:pt x="627" y="52"/>
                    </a:lnTo>
                    <a:lnTo>
                      <a:pt x="625" y="66"/>
                    </a:lnTo>
                    <a:lnTo>
                      <a:pt x="619" y="74"/>
                    </a:lnTo>
                    <a:lnTo>
                      <a:pt x="609" y="76"/>
                    </a:lnTo>
                    <a:lnTo>
                      <a:pt x="601" y="75"/>
                    </a:lnTo>
                    <a:lnTo>
                      <a:pt x="594" y="73"/>
                    </a:lnTo>
                    <a:lnTo>
                      <a:pt x="586" y="71"/>
                    </a:lnTo>
                    <a:lnTo>
                      <a:pt x="578" y="68"/>
                    </a:lnTo>
                    <a:lnTo>
                      <a:pt x="571" y="66"/>
                    </a:lnTo>
                    <a:lnTo>
                      <a:pt x="566" y="61"/>
                    </a:lnTo>
                    <a:lnTo>
                      <a:pt x="562" y="55"/>
                    </a:lnTo>
                    <a:lnTo>
                      <a:pt x="559" y="50"/>
                    </a:lnTo>
                    <a:lnTo>
                      <a:pt x="558" y="41"/>
                    </a:lnTo>
                    <a:lnTo>
                      <a:pt x="558" y="33"/>
                    </a:lnTo>
                    <a:lnTo>
                      <a:pt x="557" y="25"/>
                    </a:lnTo>
                    <a:lnTo>
                      <a:pt x="556" y="17"/>
                    </a:lnTo>
                    <a:lnTo>
                      <a:pt x="551" y="10"/>
                    </a:lnTo>
                    <a:lnTo>
                      <a:pt x="545" y="5"/>
                    </a:lnTo>
                    <a:lnTo>
                      <a:pt x="535" y="1"/>
                    </a:lnTo>
                    <a:lnTo>
                      <a:pt x="520" y="0"/>
                    </a:lnTo>
                    <a:lnTo>
                      <a:pt x="506" y="1"/>
                    </a:lnTo>
                    <a:lnTo>
                      <a:pt x="498" y="5"/>
                    </a:lnTo>
                    <a:lnTo>
                      <a:pt x="492" y="8"/>
                    </a:lnTo>
                    <a:lnTo>
                      <a:pt x="488" y="13"/>
                    </a:lnTo>
                    <a:lnTo>
                      <a:pt x="483" y="17"/>
                    </a:lnTo>
                    <a:lnTo>
                      <a:pt x="475" y="21"/>
                    </a:lnTo>
                    <a:lnTo>
                      <a:pt x="464" y="23"/>
                    </a:lnTo>
                    <a:lnTo>
                      <a:pt x="445" y="23"/>
                    </a:lnTo>
                    <a:lnTo>
                      <a:pt x="427" y="24"/>
                    </a:lnTo>
                    <a:lnTo>
                      <a:pt x="415" y="29"/>
                    </a:lnTo>
                    <a:lnTo>
                      <a:pt x="410" y="38"/>
                    </a:lnTo>
                    <a:lnTo>
                      <a:pt x="406" y="48"/>
                    </a:lnTo>
                    <a:lnTo>
                      <a:pt x="406" y="61"/>
                    </a:lnTo>
                    <a:lnTo>
                      <a:pt x="408" y="74"/>
                    </a:lnTo>
                    <a:lnTo>
                      <a:pt x="410" y="85"/>
                    </a:lnTo>
                    <a:lnTo>
                      <a:pt x="411" y="96"/>
                    </a:lnTo>
                    <a:lnTo>
                      <a:pt x="411" y="105"/>
                    </a:lnTo>
                    <a:lnTo>
                      <a:pt x="411" y="115"/>
                    </a:lnTo>
                    <a:lnTo>
                      <a:pt x="410" y="126"/>
                    </a:lnTo>
                    <a:lnTo>
                      <a:pt x="407" y="135"/>
                    </a:lnTo>
                    <a:lnTo>
                      <a:pt x="403" y="144"/>
                    </a:lnTo>
                    <a:lnTo>
                      <a:pt x="396" y="152"/>
                    </a:lnTo>
                    <a:lnTo>
                      <a:pt x="387" y="158"/>
                    </a:lnTo>
                    <a:lnTo>
                      <a:pt x="373" y="160"/>
                    </a:lnTo>
                    <a:lnTo>
                      <a:pt x="357" y="162"/>
                    </a:lnTo>
                    <a:lnTo>
                      <a:pt x="342" y="167"/>
                    </a:lnTo>
                    <a:lnTo>
                      <a:pt x="328" y="174"/>
                    </a:lnTo>
                    <a:lnTo>
                      <a:pt x="315" y="183"/>
                    </a:lnTo>
                    <a:lnTo>
                      <a:pt x="305" y="195"/>
                    </a:lnTo>
                    <a:lnTo>
                      <a:pt x="296" y="207"/>
                    </a:lnTo>
                    <a:lnTo>
                      <a:pt x="289" y="224"/>
                    </a:lnTo>
                    <a:lnTo>
                      <a:pt x="285" y="241"/>
                    </a:lnTo>
                    <a:lnTo>
                      <a:pt x="281" y="273"/>
                    </a:lnTo>
                    <a:lnTo>
                      <a:pt x="276" y="294"/>
                    </a:lnTo>
                    <a:lnTo>
                      <a:pt x="269" y="308"/>
                    </a:lnTo>
                    <a:lnTo>
                      <a:pt x="258" y="313"/>
                    </a:lnTo>
                    <a:lnTo>
                      <a:pt x="250" y="316"/>
                    </a:lnTo>
                    <a:lnTo>
                      <a:pt x="241" y="320"/>
                    </a:lnTo>
                    <a:lnTo>
                      <a:pt x="233" y="326"/>
                    </a:lnTo>
                    <a:lnTo>
                      <a:pt x="227" y="333"/>
                    </a:lnTo>
                    <a:lnTo>
                      <a:pt x="221" y="341"/>
                    </a:lnTo>
                    <a:lnTo>
                      <a:pt x="218" y="350"/>
                    </a:lnTo>
                    <a:lnTo>
                      <a:pt x="220" y="361"/>
                    </a:lnTo>
                    <a:lnTo>
                      <a:pt x="224" y="371"/>
                    </a:lnTo>
                    <a:lnTo>
                      <a:pt x="233" y="388"/>
                    </a:lnTo>
                    <a:lnTo>
                      <a:pt x="233" y="401"/>
                    </a:lnTo>
                    <a:lnTo>
                      <a:pt x="230" y="415"/>
                    </a:lnTo>
                    <a:lnTo>
                      <a:pt x="224" y="432"/>
                    </a:lnTo>
                    <a:lnTo>
                      <a:pt x="221" y="441"/>
                    </a:lnTo>
                    <a:lnTo>
                      <a:pt x="218" y="448"/>
                    </a:lnTo>
                    <a:lnTo>
                      <a:pt x="215" y="455"/>
                    </a:lnTo>
                    <a:lnTo>
                      <a:pt x="210" y="460"/>
                    </a:lnTo>
                    <a:lnTo>
                      <a:pt x="207" y="463"/>
                    </a:lnTo>
                    <a:lnTo>
                      <a:pt x="201" y="465"/>
                    </a:lnTo>
                    <a:lnTo>
                      <a:pt x="197" y="467"/>
                    </a:lnTo>
                    <a:lnTo>
                      <a:pt x="190" y="467"/>
                    </a:lnTo>
                    <a:lnTo>
                      <a:pt x="183" y="468"/>
                    </a:lnTo>
                    <a:lnTo>
                      <a:pt x="175" y="470"/>
                    </a:lnTo>
                    <a:lnTo>
                      <a:pt x="168" y="475"/>
                    </a:lnTo>
                    <a:lnTo>
                      <a:pt x="162" y="480"/>
                    </a:lnTo>
                    <a:lnTo>
                      <a:pt x="159" y="488"/>
                    </a:lnTo>
                    <a:lnTo>
                      <a:pt x="156" y="498"/>
                    </a:lnTo>
                    <a:lnTo>
                      <a:pt x="156" y="509"/>
                    </a:lnTo>
                    <a:lnTo>
                      <a:pt x="159" y="523"/>
                    </a:lnTo>
                    <a:lnTo>
                      <a:pt x="163" y="537"/>
                    </a:lnTo>
                    <a:lnTo>
                      <a:pt x="169" y="548"/>
                    </a:lnTo>
                    <a:lnTo>
                      <a:pt x="174" y="559"/>
                    </a:lnTo>
                    <a:lnTo>
                      <a:pt x="177" y="568"/>
                    </a:lnTo>
                    <a:lnTo>
                      <a:pt x="179" y="575"/>
                    </a:lnTo>
                    <a:lnTo>
                      <a:pt x="179" y="581"/>
                    </a:lnTo>
                    <a:lnTo>
                      <a:pt x="177" y="585"/>
                    </a:lnTo>
                    <a:lnTo>
                      <a:pt x="170" y="589"/>
                    </a:lnTo>
                    <a:lnTo>
                      <a:pt x="161" y="592"/>
                    </a:lnTo>
                    <a:lnTo>
                      <a:pt x="149" y="596"/>
                    </a:lnTo>
                    <a:lnTo>
                      <a:pt x="138" y="599"/>
                    </a:lnTo>
                    <a:lnTo>
                      <a:pt x="125" y="604"/>
                    </a:lnTo>
                    <a:lnTo>
                      <a:pt x="114" y="609"/>
                    </a:lnTo>
                    <a:lnTo>
                      <a:pt x="102" y="614"/>
                    </a:lnTo>
                    <a:lnTo>
                      <a:pt x="93" y="619"/>
                    </a:lnTo>
                    <a:lnTo>
                      <a:pt x="86" y="623"/>
                    </a:lnTo>
                    <a:lnTo>
                      <a:pt x="78" y="634"/>
                    </a:lnTo>
                    <a:lnTo>
                      <a:pt x="75" y="647"/>
                    </a:lnTo>
                    <a:lnTo>
                      <a:pt x="72" y="661"/>
                    </a:lnTo>
                    <a:lnTo>
                      <a:pt x="71" y="676"/>
                    </a:lnTo>
                    <a:lnTo>
                      <a:pt x="67" y="689"/>
                    </a:lnTo>
                    <a:lnTo>
                      <a:pt x="60" y="700"/>
                    </a:lnTo>
                    <a:lnTo>
                      <a:pt x="54" y="713"/>
                    </a:lnTo>
                    <a:lnTo>
                      <a:pt x="52" y="730"/>
                    </a:lnTo>
                    <a:lnTo>
                      <a:pt x="50" y="740"/>
                    </a:lnTo>
                    <a:lnTo>
                      <a:pt x="48" y="750"/>
                    </a:lnTo>
                    <a:lnTo>
                      <a:pt x="43" y="758"/>
                    </a:lnTo>
                    <a:lnTo>
                      <a:pt x="38" y="766"/>
                    </a:lnTo>
                    <a:lnTo>
                      <a:pt x="32" y="774"/>
                    </a:lnTo>
                    <a:lnTo>
                      <a:pt x="26" y="781"/>
                    </a:lnTo>
                    <a:lnTo>
                      <a:pt x="19" y="787"/>
                    </a:lnTo>
                    <a:lnTo>
                      <a:pt x="14" y="791"/>
                    </a:lnTo>
                    <a:lnTo>
                      <a:pt x="8" y="796"/>
                    </a:lnTo>
                    <a:lnTo>
                      <a:pt x="3" y="801"/>
                    </a:lnTo>
                    <a:lnTo>
                      <a:pt x="1" y="805"/>
                    </a:lnTo>
                    <a:lnTo>
                      <a:pt x="0" y="811"/>
                    </a:lnTo>
                    <a:lnTo>
                      <a:pt x="1" y="817"/>
                    </a:lnTo>
                    <a:lnTo>
                      <a:pt x="6" y="821"/>
                    </a:lnTo>
                    <a:lnTo>
                      <a:pt x="14" y="827"/>
                    </a:lnTo>
                    <a:lnTo>
                      <a:pt x="25" y="833"/>
                    </a:lnTo>
                    <a:lnTo>
                      <a:pt x="39" y="839"/>
                    </a:lnTo>
                    <a:lnTo>
                      <a:pt x="52" y="844"/>
                    </a:lnTo>
                    <a:lnTo>
                      <a:pt x="63" y="849"/>
                    </a:lnTo>
                    <a:lnTo>
                      <a:pt x="72" y="854"/>
                    </a:lnTo>
                    <a:lnTo>
                      <a:pt x="78" y="858"/>
                    </a:lnTo>
                    <a:lnTo>
                      <a:pt x="81" y="862"/>
                    </a:lnTo>
                    <a:lnTo>
                      <a:pt x="81" y="865"/>
                    </a:lnTo>
                    <a:lnTo>
                      <a:pt x="78" y="868"/>
                    </a:lnTo>
                    <a:lnTo>
                      <a:pt x="72" y="870"/>
                    </a:lnTo>
                    <a:lnTo>
                      <a:pt x="65" y="871"/>
                    </a:lnTo>
                    <a:lnTo>
                      <a:pt x="58" y="872"/>
                    </a:lnTo>
                    <a:lnTo>
                      <a:pt x="52" y="873"/>
                    </a:lnTo>
                    <a:lnTo>
                      <a:pt x="45" y="874"/>
                    </a:lnTo>
                    <a:lnTo>
                      <a:pt x="40" y="877"/>
                    </a:lnTo>
                    <a:lnTo>
                      <a:pt x="35" y="881"/>
                    </a:lnTo>
                    <a:lnTo>
                      <a:pt x="33" y="887"/>
                    </a:lnTo>
                    <a:lnTo>
                      <a:pt x="29" y="904"/>
                    </a:lnTo>
                    <a:lnTo>
                      <a:pt x="22" y="926"/>
                    </a:lnTo>
                    <a:lnTo>
                      <a:pt x="16" y="947"/>
                    </a:lnTo>
                    <a:lnTo>
                      <a:pt x="14" y="963"/>
                    </a:lnTo>
                    <a:lnTo>
                      <a:pt x="11" y="974"/>
                    </a:lnTo>
                    <a:lnTo>
                      <a:pt x="8" y="983"/>
                    </a:lnTo>
                    <a:lnTo>
                      <a:pt x="6" y="993"/>
                    </a:lnTo>
                    <a:lnTo>
                      <a:pt x="10" y="1006"/>
                    </a:lnTo>
                    <a:lnTo>
                      <a:pt x="16" y="1020"/>
                    </a:lnTo>
                    <a:lnTo>
                      <a:pt x="19" y="1032"/>
                    </a:lnTo>
                    <a:lnTo>
                      <a:pt x="23" y="1046"/>
                    </a:lnTo>
                    <a:lnTo>
                      <a:pt x="29" y="1061"/>
                    </a:lnTo>
                    <a:lnTo>
                      <a:pt x="32" y="1070"/>
                    </a:lnTo>
                    <a:lnTo>
                      <a:pt x="34" y="1078"/>
                    </a:lnTo>
                    <a:lnTo>
                      <a:pt x="35" y="1088"/>
                    </a:lnTo>
                    <a:lnTo>
                      <a:pt x="38" y="1096"/>
                    </a:lnTo>
                    <a:lnTo>
                      <a:pt x="40" y="1103"/>
                    </a:lnTo>
                    <a:lnTo>
                      <a:pt x="45" y="1108"/>
                    </a:lnTo>
                    <a:lnTo>
                      <a:pt x="53" y="1113"/>
                    </a:lnTo>
                    <a:lnTo>
                      <a:pt x="63" y="1115"/>
                    </a:lnTo>
                    <a:lnTo>
                      <a:pt x="75" y="1116"/>
                    </a:lnTo>
                    <a:lnTo>
                      <a:pt x="86" y="1116"/>
                    </a:lnTo>
                    <a:lnTo>
                      <a:pt x="94" y="1116"/>
                    </a:lnTo>
                    <a:lnTo>
                      <a:pt x="102" y="1118"/>
                    </a:lnTo>
                    <a:lnTo>
                      <a:pt x="109" y="1121"/>
                    </a:lnTo>
                    <a:lnTo>
                      <a:pt x="115" y="1127"/>
                    </a:lnTo>
                    <a:lnTo>
                      <a:pt x="119" y="1136"/>
                    </a:lnTo>
                    <a:lnTo>
                      <a:pt x="124" y="1150"/>
                    </a:lnTo>
                    <a:lnTo>
                      <a:pt x="129" y="1165"/>
                    </a:lnTo>
                    <a:lnTo>
                      <a:pt x="133" y="1180"/>
                    </a:lnTo>
                    <a:lnTo>
                      <a:pt x="138" y="1192"/>
                    </a:lnTo>
                    <a:lnTo>
                      <a:pt x="144" y="1204"/>
                    </a:lnTo>
                    <a:lnTo>
                      <a:pt x="148" y="1214"/>
                    </a:lnTo>
                    <a:lnTo>
                      <a:pt x="153" y="1221"/>
                    </a:lnTo>
                    <a:lnTo>
                      <a:pt x="157" y="1227"/>
                    </a:lnTo>
                    <a:lnTo>
                      <a:pt x="162" y="1230"/>
                    </a:lnTo>
                    <a:lnTo>
                      <a:pt x="167" y="1239"/>
                    </a:lnTo>
                    <a:lnTo>
                      <a:pt x="167" y="1255"/>
                    </a:lnTo>
                    <a:lnTo>
                      <a:pt x="166" y="1272"/>
                    </a:lnTo>
                    <a:lnTo>
                      <a:pt x="167" y="1287"/>
                    </a:lnTo>
                    <a:lnTo>
                      <a:pt x="169" y="1293"/>
                    </a:lnTo>
                    <a:lnTo>
                      <a:pt x="174" y="1300"/>
                    </a:lnTo>
                    <a:lnTo>
                      <a:pt x="179" y="1306"/>
                    </a:lnTo>
                    <a:lnTo>
                      <a:pt x="186" y="1311"/>
                    </a:lnTo>
                    <a:lnTo>
                      <a:pt x="194" y="1316"/>
                    </a:lnTo>
                    <a:lnTo>
                      <a:pt x="204" y="1319"/>
                    </a:lnTo>
                    <a:lnTo>
                      <a:pt x="214" y="1319"/>
                    </a:lnTo>
                    <a:lnTo>
                      <a:pt x="224" y="1318"/>
                    </a:lnTo>
                    <a:lnTo>
                      <a:pt x="239" y="1316"/>
                    </a:lnTo>
                    <a:lnTo>
                      <a:pt x="246" y="1320"/>
                    </a:lnTo>
                    <a:lnTo>
                      <a:pt x="251" y="1330"/>
                    </a:lnTo>
                    <a:lnTo>
                      <a:pt x="258" y="1341"/>
                    </a:lnTo>
                    <a:lnTo>
                      <a:pt x="260" y="1347"/>
                    </a:lnTo>
                    <a:lnTo>
                      <a:pt x="260" y="1351"/>
                    </a:lnTo>
                    <a:lnTo>
                      <a:pt x="256" y="1356"/>
                    </a:lnTo>
                    <a:lnTo>
                      <a:pt x="252" y="1362"/>
                    </a:lnTo>
                    <a:lnTo>
                      <a:pt x="246" y="1368"/>
                    </a:lnTo>
                    <a:lnTo>
                      <a:pt x="240" y="1373"/>
                    </a:lnTo>
                    <a:lnTo>
                      <a:pt x="235" y="1381"/>
                    </a:lnTo>
                    <a:lnTo>
                      <a:pt x="231" y="1391"/>
                    </a:lnTo>
                    <a:lnTo>
                      <a:pt x="228" y="1400"/>
                    </a:lnTo>
                    <a:lnTo>
                      <a:pt x="224" y="1408"/>
                    </a:lnTo>
                    <a:lnTo>
                      <a:pt x="222" y="1414"/>
                    </a:lnTo>
                    <a:lnTo>
                      <a:pt x="220" y="1421"/>
                    </a:lnTo>
                    <a:lnTo>
                      <a:pt x="221" y="1425"/>
                    </a:lnTo>
                    <a:lnTo>
                      <a:pt x="224" y="1431"/>
                    </a:lnTo>
                    <a:lnTo>
                      <a:pt x="231" y="1437"/>
                    </a:lnTo>
                    <a:lnTo>
                      <a:pt x="243" y="1444"/>
                    </a:lnTo>
                    <a:lnTo>
                      <a:pt x="256" y="1450"/>
                    </a:lnTo>
                    <a:lnTo>
                      <a:pt x="268" y="1457"/>
                    </a:lnTo>
                    <a:lnTo>
                      <a:pt x="278" y="1464"/>
                    </a:lnTo>
                    <a:lnTo>
                      <a:pt x="288" y="1471"/>
                    </a:lnTo>
                    <a:lnTo>
                      <a:pt x="293" y="1478"/>
                    </a:lnTo>
                    <a:lnTo>
                      <a:pt x="298" y="1485"/>
                    </a:lnTo>
                    <a:lnTo>
                      <a:pt x="300" y="1493"/>
                    </a:lnTo>
                    <a:lnTo>
                      <a:pt x="300" y="1501"/>
                    </a:lnTo>
                    <a:lnTo>
                      <a:pt x="297" y="1509"/>
                    </a:lnTo>
                    <a:lnTo>
                      <a:pt x="291" y="1517"/>
                    </a:lnTo>
                    <a:lnTo>
                      <a:pt x="284" y="1525"/>
                    </a:lnTo>
                    <a:lnTo>
                      <a:pt x="276" y="1533"/>
                    </a:lnTo>
                    <a:lnTo>
                      <a:pt x="268" y="1540"/>
                    </a:lnTo>
                    <a:lnTo>
                      <a:pt x="261" y="1548"/>
                    </a:lnTo>
                    <a:lnTo>
                      <a:pt x="256" y="1555"/>
                    </a:lnTo>
                    <a:lnTo>
                      <a:pt x="254" y="1562"/>
                    </a:lnTo>
                    <a:lnTo>
                      <a:pt x="254" y="1578"/>
                    </a:lnTo>
                    <a:lnTo>
                      <a:pt x="252" y="1596"/>
                    </a:lnTo>
                    <a:lnTo>
                      <a:pt x="248" y="1612"/>
                    </a:lnTo>
                    <a:lnTo>
                      <a:pt x="239" y="1623"/>
                    </a:lnTo>
                    <a:lnTo>
                      <a:pt x="232" y="1628"/>
                    </a:lnTo>
                    <a:lnTo>
                      <a:pt x="225" y="1633"/>
                    </a:lnTo>
                    <a:lnTo>
                      <a:pt x="217" y="1637"/>
                    </a:lnTo>
                    <a:lnTo>
                      <a:pt x="210" y="1643"/>
                    </a:lnTo>
                    <a:lnTo>
                      <a:pt x="206" y="1650"/>
                    </a:lnTo>
                    <a:lnTo>
                      <a:pt x="205" y="1658"/>
                    </a:lnTo>
                    <a:lnTo>
                      <a:pt x="208" y="1667"/>
                    </a:lnTo>
                    <a:lnTo>
                      <a:pt x="216" y="1677"/>
                    </a:lnTo>
                    <a:lnTo>
                      <a:pt x="225" y="1688"/>
                    </a:lnTo>
                    <a:lnTo>
                      <a:pt x="230" y="1696"/>
                    </a:lnTo>
                    <a:lnTo>
                      <a:pt x="231" y="1704"/>
                    </a:lnTo>
                    <a:lnTo>
                      <a:pt x="229" y="1711"/>
                    </a:lnTo>
                    <a:lnTo>
                      <a:pt x="223" y="1718"/>
                    </a:lnTo>
                    <a:lnTo>
                      <a:pt x="214" y="1725"/>
                    </a:lnTo>
                    <a:lnTo>
                      <a:pt x="204" y="1733"/>
                    </a:lnTo>
                    <a:lnTo>
                      <a:pt x="190" y="1742"/>
                    </a:lnTo>
                    <a:lnTo>
                      <a:pt x="176" y="1752"/>
                    </a:lnTo>
                    <a:lnTo>
                      <a:pt x="163" y="1763"/>
                    </a:lnTo>
                    <a:lnTo>
                      <a:pt x="152" y="1772"/>
                    </a:lnTo>
                    <a:lnTo>
                      <a:pt x="144" y="1782"/>
                    </a:lnTo>
                    <a:lnTo>
                      <a:pt x="138" y="1792"/>
                    </a:lnTo>
                    <a:lnTo>
                      <a:pt x="136" y="1801"/>
                    </a:lnTo>
                    <a:lnTo>
                      <a:pt x="138" y="1810"/>
                    </a:lnTo>
                    <a:lnTo>
                      <a:pt x="144" y="1819"/>
                    </a:lnTo>
                    <a:lnTo>
                      <a:pt x="152" y="1826"/>
                    </a:lnTo>
                    <a:lnTo>
                      <a:pt x="160" y="1832"/>
                    </a:lnTo>
                    <a:lnTo>
                      <a:pt x="166" y="1836"/>
                    </a:lnTo>
                    <a:lnTo>
                      <a:pt x="171" y="1840"/>
                    </a:lnTo>
                    <a:lnTo>
                      <a:pt x="176" y="1843"/>
                    </a:lnTo>
                    <a:lnTo>
                      <a:pt x="179" y="1848"/>
                    </a:lnTo>
                    <a:lnTo>
                      <a:pt x="180" y="1854"/>
                    </a:lnTo>
                    <a:lnTo>
                      <a:pt x="182" y="1861"/>
                    </a:lnTo>
                    <a:lnTo>
                      <a:pt x="184" y="1871"/>
                    </a:lnTo>
                    <a:lnTo>
                      <a:pt x="189" y="1873"/>
                    </a:lnTo>
                    <a:lnTo>
                      <a:pt x="194" y="1878"/>
                    </a:lnTo>
                    <a:lnTo>
                      <a:pt x="201" y="1895"/>
                    </a:lnTo>
                    <a:lnTo>
                      <a:pt x="204" y="1907"/>
                    </a:lnTo>
                    <a:lnTo>
                      <a:pt x="208" y="1916"/>
                    </a:lnTo>
                    <a:lnTo>
                      <a:pt x="213" y="1924"/>
                    </a:lnTo>
                    <a:lnTo>
                      <a:pt x="220" y="1930"/>
                    </a:lnTo>
                    <a:lnTo>
                      <a:pt x="228" y="1933"/>
                    </a:lnTo>
                    <a:lnTo>
                      <a:pt x="238" y="1936"/>
                    </a:lnTo>
                    <a:lnTo>
                      <a:pt x="252" y="1938"/>
                    </a:lnTo>
                    <a:lnTo>
                      <a:pt x="269" y="1938"/>
                    </a:lnTo>
                    <a:lnTo>
                      <a:pt x="286" y="1938"/>
                    </a:lnTo>
                    <a:lnTo>
                      <a:pt x="301" y="1937"/>
                    </a:lnTo>
                    <a:lnTo>
                      <a:pt x="315" y="1936"/>
                    </a:lnTo>
                    <a:lnTo>
                      <a:pt x="328" y="1936"/>
                    </a:lnTo>
                    <a:lnTo>
                      <a:pt x="341" y="1937"/>
                    </a:lnTo>
                    <a:lnTo>
                      <a:pt x="352" y="1939"/>
                    </a:lnTo>
                    <a:lnTo>
                      <a:pt x="364" y="1945"/>
                    </a:lnTo>
                    <a:lnTo>
                      <a:pt x="376" y="1953"/>
                    </a:lnTo>
                    <a:lnTo>
                      <a:pt x="388" y="1961"/>
                    </a:lnTo>
                    <a:lnTo>
                      <a:pt x="396" y="1964"/>
                    </a:lnTo>
                    <a:lnTo>
                      <a:pt x="402" y="1965"/>
                    </a:lnTo>
                    <a:lnTo>
                      <a:pt x="405" y="1964"/>
                    </a:lnTo>
                    <a:lnTo>
                      <a:pt x="407" y="1964"/>
                    </a:lnTo>
                    <a:lnTo>
                      <a:pt x="408" y="1967"/>
                    </a:lnTo>
                    <a:lnTo>
                      <a:pt x="410" y="1970"/>
                    </a:lnTo>
                    <a:lnTo>
                      <a:pt x="411" y="1979"/>
                    </a:lnTo>
                    <a:lnTo>
                      <a:pt x="412" y="1991"/>
                    </a:lnTo>
                    <a:lnTo>
                      <a:pt x="414" y="2003"/>
                    </a:lnTo>
                    <a:lnTo>
                      <a:pt x="419" y="2015"/>
                    </a:lnTo>
                    <a:lnTo>
                      <a:pt x="423" y="2027"/>
                    </a:lnTo>
                    <a:lnTo>
                      <a:pt x="430" y="2038"/>
                    </a:lnTo>
                    <a:lnTo>
                      <a:pt x="441" y="2047"/>
                    </a:lnTo>
                    <a:lnTo>
                      <a:pt x="452" y="2054"/>
                    </a:lnTo>
                    <a:lnTo>
                      <a:pt x="468" y="2060"/>
                    </a:lnTo>
                    <a:lnTo>
                      <a:pt x="483" y="2063"/>
                    </a:lnTo>
                    <a:lnTo>
                      <a:pt x="495" y="2067"/>
                    </a:lnTo>
                    <a:lnTo>
                      <a:pt x="504" y="2068"/>
                    </a:lnTo>
                    <a:lnTo>
                      <a:pt x="512" y="2070"/>
                    </a:lnTo>
                    <a:lnTo>
                      <a:pt x="518" y="2073"/>
                    </a:lnTo>
                    <a:lnTo>
                      <a:pt x="525" y="2076"/>
                    </a:lnTo>
                    <a:lnTo>
                      <a:pt x="532" y="2081"/>
                    </a:lnTo>
                    <a:lnTo>
                      <a:pt x="540" y="2086"/>
                    </a:lnTo>
                    <a:lnTo>
                      <a:pt x="549" y="2091"/>
                    </a:lnTo>
                    <a:lnTo>
                      <a:pt x="556" y="2091"/>
                    </a:lnTo>
                    <a:lnTo>
                      <a:pt x="560" y="2086"/>
                    </a:lnTo>
                    <a:lnTo>
                      <a:pt x="565" y="2081"/>
                    </a:lnTo>
                    <a:lnTo>
                      <a:pt x="568" y="2073"/>
                    </a:lnTo>
                    <a:lnTo>
                      <a:pt x="573" y="2063"/>
                    </a:lnTo>
                    <a:lnTo>
                      <a:pt x="576" y="2055"/>
                    </a:lnTo>
                    <a:lnTo>
                      <a:pt x="582" y="2048"/>
                    </a:lnTo>
                    <a:lnTo>
                      <a:pt x="588" y="2044"/>
                    </a:lnTo>
                    <a:lnTo>
                      <a:pt x="593" y="2040"/>
                    </a:lnTo>
                    <a:lnTo>
                      <a:pt x="597" y="2039"/>
                    </a:lnTo>
                    <a:lnTo>
                      <a:pt x="603" y="2039"/>
                    </a:lnTo>
                    <a:lnTo>
                      <a:pt x="611" y="2039"/>
                    </a:lnTo>
                    <a:lnTo>
                      <a:pt x="620" y="2039"/>
                    </a:lnTo>
                    <a:lnTo>
                      <a:pt x="634" y="2040"/>
                    </a:lnTo>
                    <a:lnTo>
                      <a:pt x="650" y="2040"/>
                    </a:lnTo>
                    <a:lnTo>
                      <a:pt x="667" y="2039"/>
                    </a:lnTo>
                    <a:lnTo>
                      <a:pt x="682" y="2036"/>
                    </a:lnTo>
                    <a:lnTo>
                      <a:pt x="694" y="2031"/>
                    </a:lnTo>
                    <a:lnTo>
                      <a:pt x="704" y="2024"/>
                    </a:lnTo>
                    <a:lnTo>
                      <a:pt x="711" y="2017"/>
                    </a:lnTo>
                    <a:lnTo>
                      <a:pt x="717" y="2009"/>
                    </a:lnTo>
                    <a:lnTo>
                      <a:pt x="720" y="2002"/>
                    </a:lnTo>
                    <a:lnTo>
                      <a:pt x="723" y="1994"/>
                    </a:lnTo>
                    <a:lnTo>
                      <a:pt x="726" y="1984"/>
                    </a:lnTo>
                    <a:lnTo>
                      <a:pt x="731" y="1980"/>
                    </a:lnTo>
                    <a:lnTo>
                      <a:pt x="739" y="1980"/>
                    </a:lnTo>
                    <a:lnTo>
                      <a:pt x="750" y="1983"/>
                    </a:lnTo>
                    <a:lnTo>
                      <a:pt x="757" y="1984"/>
                    </a:lnTo>
                    <a:lnTo>
                      <a:pt x="765" y="1983"/>
                    </a:lnTo>
                    <a:lnTo>
                      <a:pt x="772" y="1979"/>
                    </a:lnTo>
                    <a:lnTo>
                      <a:pt x="779" y="1975"/>
                    </a:lnTo>
                    <a:lnTo>
                      <a:pt x="784" y="1968"/>
                    </a:lnTo>
                    <a:lnTo>
                      <a:pt x="788" y="1959"/>
                    </a:lnTo>
                    <a:lnTo>
                      <a:pt x="789" y="1947"/>
                    </a:lnTo>
                    <a:lnTo>
                      <a:pt x="788" y="1933"/>
                    </a:lnTo>
                    <a:lnTo>
                      <a:pt x="788" y="1927"/>
                    </a:lnTo>
                    <a:lnTo>
                      <a:pt x="792" y="1924"/>
                    </a:lnTo>
                    <a:lnTo>
                      <a:pt x="798" y="1923"/>
                    </a:lnTo>
                    <a:lnTo>
                      <a:pt x="806" y="1924"/>
                    </a:lnTo>
                    <a:lnTo>
                      <a:pt x="815" y="1925"/>
                    </a:lnTo>
                    <a:lnTo>
                      <a:pt x="826" y="1927"/>
                    </a:lnTo>
                    <a:lnTo>
                      <a:pt x="838" y="1931"/>
                    </a:lnTo>
                    <a:lnTo>
                      <a:pt x="849" y="1933"/>
                    </a:lnTo>
                    <a:lnTo>
                      <a:pt x="859" y="1934"/>
                    </a:lnTo>
                    <a:lnTo>
                      <a:pt x="865" y="1932"/>
                    </a:lnTo>
                    <a:lnTo>
                      <a:pt x="869" y="1929"/>
                    </a:lnTo>
                    <a:lnTo>
                      <a:pt x="873" y="1924"/>
                    </a:lnTo>
                    <a:lnTo>
                      <a:pt x="878" y="1919"/>
                    </a:lnTo>
                    <a:lnTo>
                      <a:pt x="884" y="1916"/>
                    </a:lnTo>
                    <a:lnTo>
                      <a:pt x="893" y="1914"/>
                    </a:lnTo>
                    <a:lnTo>
                      <a:pt x="907" y="1915"/>
                    </a:lnTo>
                    <a:lnTo>
                      <a:pt x="922" y="1917"/>
                    </a:lnTo>
                    <a:lnTo>
                      <a:pt x="936" y="1918"/>
                    </a:lnTo>
                    <a:lnTo>
                      <a:pt x="948" y="1919"/>
                    </a:lnTo>
                    <a:lnTo>
                      <a:pt x="959" y="1922"/>
                    </a:lnTo>
                    <a:lnTo>
                      <a:pt x="968" y="1924"/>
                    </a:lnTo>
                    <a:lnTo>
                      <a:pt x="974" y="1927"/>
                    </a:lnTo>
                    <a:lnTo>
                      <a:pt x="978" y="1932"/>
                    </a:lnTo>
                    <a:lnTo>
                      <a:pt x="979" y="1938"/>
                    </a:lnTo>
                    <a:lnTo>
                      <a:pt x="979" y="1945"/>
                    </a:lnTo>
                    <a:lnTo>
                      <a:pt x="981" y="1952"/>
                    </a:lnTo>
                    <a:lnTo>
                      <a:pt x="983" y="1957"/>
                    </a:lnTo>
                    <a:lnTo>
                      <a:pt x="986" y="1964"/>
                    </a:lnTo>
                    <a:lnTo>
                      <a:pt x="991" y="1970"/>
                    </a:lnTo>
                    <a:lnTo>
                      <a:pt x="997" y="1976"/>
                    </a:lnTo>
                    <a:lnTo>
                      <a:pt x="1005" y="1982"/>
                    </a:lnTo>
                    <a:lnTo>
                      <a:pt x="1014" y="1987"/>
                    </a:lnTo>
                    <a:lnTo>
                      <a:pt x="1022" y="1992"/>
                    </a:lnTo>
                    <a:lnTo>
                      <a:pt x="1028" y="1995"/>
                    </a:lnTo>
                    <a:lnTo>
                      <a:pt x="1031" y="1998"/>
                    </a:lnTo>
                    <a:lnTo>
                      <a:pt x="1035" y="2000"/>
                    </a:lnTo>
                    <a:lnTo>
                      <a:pt x="1038" y="2002"/>
                    </a:lnTo>
                    <a:lnTo>
                      <a:pt x="1042" y="2003"/>
                    </a:lnTo>
                    <a:lnTo>
                      <a:pt x="1047" y="2007"/>
                    </a:lnTo>
                    <a:lnTo>
                      <a:pt x="1055" y="2010"/>
                    </a:lnTo>
                    <a:lnTo>
                      <a:pt x="1063" y="2015"/>
                    </a:lnTo>
                    <a:lnTo>
                      <a:pt x="1070" y="2020"/>
                    </a:lnTo>
                    <a:lnTo>
                      <a:pt x="1075" y="2025"/>
                    </a:lnTo>
                    <a:lnTo>
                      <a:pt x="1081" y="2030"/>
                    </a:lnTo>
                    <a:lnTo>
                      <a:pt x="1085" y="2035"/>
                    </a:lnTo>
                    <a:lnTo>
                      <a:pt x="1093" y="2039"/>
                    </a:lnTo>
                    <a:lnTo>
                      <a:pt x="1103" y="2043"/>
                    </a:lnTo>
                    <a:lnTo>
                      <a:pt x="1116" y="2045"/>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44" name="Freeform 51">
                <a:extLst>
                  <a:ext uri="{FF2B5EF4-FFF2-40B4-BE49-F238E27FC236}">
                    <a16:creationId xmlns:a16="http://schemas.microsoft.com/office/drawing/2014/main" id="{B7F1FED8-48A0-47B3-BAF8-A2CA4B25AE11}"/>
                  </a:ext>
                </a:extLst>
              </p:cNvPr>
              <p:cNvSpPr>
                <a:spLocks noChangeAspect="1"/>
              </p:cNvSpPr>
              <p:nvPr/>
            </p:nvSpPr>
            <p:spPr bwMode="auto">
              <a:xfrm>
                <a:off x="5320308" y="4530180"/>
                <a:ext cx="411163" cy="261938"/>
              </a:xfrm>
              <a:custGeom>
                <a:avLst/>
                <a:gdLst/>
                <a:ahLst/>
                <a:cxnLst>
                  <a:cxn ang="0">
                    <a:pos x="2167" y="822"/>
                  </a:cxn>
                  <a:cxn ang="0">
                    <a:pos x="2096" y="878"/>
                  </a:cxn>
                  <a:cxn ang="0">
                    <a:pos x="2018" y="829"/>
                  </a:cxn>
                  <a:cxn ang="0">
                    <a:pos x="2001" y="943"/>
                  </a:cxn>
                  <a:cxn ang="0">
                    <a:pos x="1991" y="1096"/>
                  </a:cxn>
                  <a:cxn ang="0">
                    <a:pos x="1917" y="1034"/>
                  </a:cxn>
                  <a:cxn ang="0">
                    <a:pos x="1846" y="1012"/>
                  </a:cxn>
                  <a:cxn ang="0">
                    <a:pos x="1759" y="1056"/>
                  </a:cxn>
                  <a:cxn ang="0">
                    <a:pos x="1655" y="970"/>
                  </a:cxn>
                  <a:cxn ang="0">
                    <a:pos x="1592" y="959"/>
                  </a:cxn>
                  <a:cxn ang="0">
                    <a:pos x="1561" y="1121"/>
                  </a:cxn>
                  <a:cxn ang="0">
                    <a:pos x="1479" y="1245"/>
                  </a:cxn>
                  <a:cxn ang="0">
                    <a:pos x="1481" y="1362"/>
                  </a:cxn>
                  <a:cxn ang="0">
                    <a:pos x="1409" y="1352"/>
                  </a:cxn>
                  <a:cxn ang="0">
                    <a:pos x="1350" y="1243"/>
                  </a:cxn>
                  <a:cxn ang="0">
                    <a:pos x="1304" y="1187"/>
                  </a:cxn>
                  <a:cxn ang="0">
                    <a:pos x="1205" y="1103"/>
                  </a:cxn>
                  <a:cxn ang="0">
                    <a:pos x="1178" y="951"/>
                  </a:cxn>
                  <a:cxn ang="0">
                    <a:pos x="1093" y="1037"/>
                  </a:cxn>
                  <a:cxn ang="0">
                    <a:pos x="1075" y="1129"/>
                  </a:cxn>
                  <a:cxn ang="0">
                    <a:pos x="991" y="1240"/>
                  </a:cxn>
                  <a:cxn ang="0">
                    <a:pos x="882" y="1314"/>
                  </a:cxn>
                  <a:cxn ang="0">
                    <a:pos x="792" y="1282"/>
                  </a:cxn>
                  <a:cxn ang="0">
                    <a:pos x="703" y="1321"/>
                  </a:cxn>
                  <a:cxn ang="0">
                    <a:pos x="609" y="1349"/>
                  </a:cxn>
                  <a:cxn ang="0">
                    <a:pos x="530" y="1330"/>
                  </a:cxn>
                  <a:cxn ang="0">
                    <a:pos x="444" y="1215"/>
                  </a:cxn>
                  <a:cxn ang="0">
                    <a:pos x="388" y="1133"/>
                  </a:cxn>
                  <a:cxn ang="0">
                    <a:pos x="396" y="1002"/>
                  </a:cxn>
                  <a:cxn ang="0">
                    <a:pos x="292" y="943"/>
                  </a:cxn>
                  <a:cxn ang="0">
                    <a:pos x="183" y="984"/>
                  </a:cxn>
                  <a:cxn ang="0">
                    <a:pos x="182" y="1055"/>
                  </a:cxn>
                  <a:cxn ang="0">
                    <a:pos x="92" y="1152"/>
                  </a:cxn>
                  <a:cxn ang="0">
                    <a:pos x="5" y="1141"/>
                  </a:cxn>
                  <a:cxn ang="0">
                    <a:pos x="65" y="1062"/>
                  </a:cxn>
                  <a:cxn ang="0">
                    <a:pos x="75" y="891"/>
                  </a:cxn>
                  <a:cxn ang="0">
                    <a:pos x="192" y="743"/>
                  </a:cxn>
                  <a:cxn ang="0">
                    <a:pos x="247" y="638"/>
                  </a:cxn>
                  <a:cxn ang="0">
                    <a:pos x="310" y="564"/>
                  </a:cxn>
                  <a:cxn ang="0">
                    <a:pos x="406" y="471"/>
                  </a:cxn>
                  <a:cxn ang="0">
                    <a:pos x="485" y="359"/>
                  </a:cxn>
                  <a:cxn ang="0">
                    <a:pos x="486" y="321"/>
                  </a:cxn>
                  <a:cxn ang="0">
                    <a:pos x="494" y="243"/>
                  </a:cxn>
                  <a:cxn ang="0">
                    <a:pos x="595" y="214"/>
                  </a:cxn>
                  <a:cxn ang="0">
                    <a:pos x="684" y="256"/>
                  </a:cxn>
                  <a:cxn ang="0">
                    <a:pos x="772" y="161"/>
                  </a:cxn>
                  <a:cxn ang="0">
                    <a:pos x="845" y="188"/>
                  </a:cxn>
                  <a:cxn ang="0">
                    <a:pos x="946" y="161"/>
                  </a:cxn>
                  <a:cxn ang="0">
                    <a:pos x="1047" y="149"/>
                  </a:cxn>
                  <a:cxn ang="0">
                    <a:pos x="1161" y="165"/>
                  </a:cxn>
                  <a:cxn ang="0">
                    <a:pos x="1198" y="43"/>
                  </a:cxn>
                  <a:cxn ang="0">
                    <a:pos x="1258" y="1"/>
                  </a:cxn>
                  <a:cxn ang="0">
                    <a:pos x="1334" y="78"/>
                  </a:cxn>
                  <a:cxn ang="0">
                    <a:pos x="1431" y="94"/>
                  </a:cxn>
                  <a:cxn ang="0">
                    <a:pos x="1551" y="100"/>
                  </a:cxn>
                  <a:cxn ang="0">
                    <a:pos x="1706" y="188"/>
                  </a:cxn>
                  <a:cxn ang="0">
                    <a:pos x="1763" y="278"/>
                  </a:cxn>
                  <a:cxn ang="0">
                    <a:pos x="1692" y="450"/>
                  </a:cxn>
                  <a:cxn ang="0">
                    <a:pos x="1780" y="519"/>
                  </a:cxn>
                  <a:cxn ang="0">
                    <a:pos x="1875" y="594"/>
                  </a:cxn>
                  <a:cxn ang="0">
                    <a:pos x="1993" y="640"/>
                  </a:cxn>
                  <a:cxn ang="0">
                    <a:pos x="2111" y="546"/>
                  </a:cxn>
                  <a:cxn ang="0">
                    <a:pos x="2145" y="662"/>
                  </a:cxn>
                </a:cxnLst>
                <a:rect l="0" t="0" r="r" b="b"/>
                <a:pathLst>
                  <a:path w="2167" h="1380">
                    <a:moveTo>
                      <a:pt x="2126" y="760"/>
                    </a:moveTo>
                    <a:lnTo>
                      <a:pt x="2123" y="762"/>
                    </a:lnTo>
                    <a:lnTo>
                      <a:pt x="2119" y="769"/>
                    </a:lnTo>
                    <a:lnTo>
                      <a:pt x="2120" y="779"/>
                    </a:lnTo>
                    <a:lnTo>
                      <a:pt x="2129" y="789"/>
                    </a:lnTo>
                    <a:lnTo>
                      <a:pt x="2136" y="792"/>
                    </a:lnTo>
                    <a:lnTo>
                      <a:pt x="2143" y="796"/>
                    </a:lnTo>
                    <a:lnTo>
                      <a:pt x="2149" y="798"/>
                    </a:lnTo>
                    <a:lnTo>
                      <a:pt x="2154" y="800"/>
                    </a:lnTo>
                    <a:lnTo>
                      <a:pt x="2159" y="804"/>
                    </a:lnTo>
                    <a:lnTo>
                      <a:pt x="2164" y="807"/>
                    </a:lnTo>
                    <a:lnTo>
                      <a:pt x="2166" y="813"/>
                    </a:lnTo>
                    <a:lnTo>
                      <a:pt x="2167" y="819"/>
                    </a:lnTo>
                    <a:lnTo>
                      <a:pt x="2167" y="820"/>
                    </a:lnTo>
                    <a:lnTo>
                      <a:pt x="2167" y="821"/>
                    </a:lnTo>
                    <a:lnTo>
                      <a:pt x="2167" y="822"/>
                    </a:lnTo>
                    <a:lnTo>
                      <a:pt x="2166" y="823"/>
                    </a:lnTo>
                    <a:lnTo>
                      <a:pt x="2166" y="825"/>
                    </a:lnTo>
                    <a:lnTo>
                      <a:pt x="2166" y="826"/>
                    </a:lnTo>
                    <a:lnTo>
                      <a:pt x="2166" y="827"/>
                    </a:lnTo>
                    <a:lnTo>
                      <a:pt x="2166" y="828"/>
                    </a:lnTo>
                    <a:lnTo>
                      <a:pt x="2161" y="849"/>
                    </a:lnTo>
                    <a:lnTo>
                      <a:pt x="2155" y="867"/>
                    </a:lnTo>
                    <a:lnTo>
                      <a:pt x="2147" y="880"/>
                    </a:lnTo>
                    <a:lnTo>
                      <a:pt x="2138" y="885"/>
                    </a:lnTo>
                    <a:lnTo>
                      <a:pt x="2132" y="885"/>
                    </a:lnTo>
                    <a:lnTo>
                      <a:pt x="2127" y="883"/>
                    </a:lnTo>
                    <a:lnTo>
                      <a:pt x="2121" y="882"/>
                    </a:lnTo>
                    <a:lnTo>
                      <a:pt x="2115" y="880"/>
                    </a:lnTo>
                    <a:lnTo>
                      <a:pt x="2109" y="879"/>
                    </a:lnTo>
                    <a:lnTo>
                      <a:pt x="2102" y="878"/>
                    </a:lnTo>
                    <a:lnTo>
                      <a:pt x="2096" y="878"/>
                    </a:lnTo>
                    <a:lnTo>
                      <a:pt x="2089" y="878"/>
                    </a:lnTo>
                    <a:lnTo>
                      <a:pt x="2082" y="879"/>
                    </a:lnTo>
                    <a:lnTo>
                      <a:pt x="2075" y="878"/>
                    </a:lnTo>
                    <a:lnTo>
                      <a:pt x="2070" y="876"/>
                    </a:lnTo>
                    <a:lnTo>
                      <a:pt x="2067" y="875"/>
                    </a:lnTo>
                    <a:lnTo>
                      <a:pt x="2063" y="873"/>
                    </a:lnTo>
                    <a:lnTo>
                      <a:pt x="2060" y="871"/>
                    </a:lnTo>
                    <a:lnTo>
                      <a:pt x="2058" y="868"/>
                    </a:lnTo>
                    <a:lnTo>
                      <a:pt x="2054" y="866"/>
                    </a:lnTo>
                    <a:lnTo>
                      <a:pt x="2046" y="861"/>
                    </a:lnTo>
                    <a:lnTo>
                      <a:pt x="2037" y="856"/>
                    </a:lnTo>
                    <a:lnTo>
                      <a:pt x="2030" y="850"/>
                    </a:lnTo>
                    <a:lnTo>
                      <a:pt x="2026" y="844"/>
                    </a:lnTo>
                    <a:lnTo>
                      <a:pt x="2026" y="837"/>
                    </a:lnTo>
                    <a:lnTo>
                      <a:pt x="2024" y="833"/>
                    </a:lnTo>
                    <a:lnTo>
                      <a:pt x="2018" y="829"/>
                    </a:lnTo>
                    <a:lnTo>
                      <a:pt x="2008" y="832"/>
                    </a:lnTo>
                    <a:lnTo>
                      <a:pt x="2001" y="835"/>
                    </a:lnTo>
                    <a:lnTo>
                      <a:pt x="1993" y="840"/>
                    </a:lnTo>
                    <a:lnTo>
                      <a:pt x="1986" y="845"/>
                    </a:lnTo>
                    <a:lnTo>
                      <a:pt x="1979" y="852"/>
                    </a:lnTo>
                    <a:lnTo>
                      <a:pt x="1972" y="861"/>
                    </a:lnTo>
                    <a:lnTo>
                      <a:pt x="1968" y="871"/>
                    </a:lnTo>
                    <a:lnTo>
                      <a:pt x="1964" y="880"/>
                    </a:lnTo>
                    <a:lnTo>
                      <a:pt x="1962" y="890"/>
                    </a:lnTo>
                    <a:lnTo>
                      <a:pt x="1960" y="910"/>
                    </a:lnTo>
                    <a:lnTo>
                      <a:pt x="1960" y="925"/>
                    </a:lnTo>
                    <a:lnTo>
                      <a:pt x="1965" y="936"/>
                    </a:lnTo>
                    <a:lnTo>
                      <a:pt x="1977" y="940"/>
                    </a:lnTo>
                    <a:lnTo>
                      <a:pt x="1990" y="939"/>
                    </a:lnTo>
                    <a:lnTo>
                      <a:pt x="1996" y="940"/>
                    </a:lnTo>
                    <a:lnTo>
                      <a:pt x="2001" y="943"/>
                    </a:lnTo>
                    <a:lnTo>
                      <a:pt x="2008" y="955"/>
                    </a:lnTo>
                    <a:lnTo>
                      <a:pt x="2014" y="970"/>
                    </a:lnTo>
                    <a:lnTo>
                      <a:pt x="2011" y="980"/>
                    </a:lnTo>
                    <a:lnTo>
                      <a:pt x="2006" y="988"/>
                    </a:lnTo>
                    <a:lnTo>
                      <a:pt x="1999" y="992"/>
                    </a:lnTo>
                    <a:lnTo>
                      <a:pt x="1993" y="997"/>
                    </a:lnTo>
                    <a:lnTo>
                      <a:pt x="1991" y="1009"/>
                    </a:lnTo>
                    <a:lnTo>
                      <a:pt x="1994" y="1022"/>
                    </a:lnTo>
                    <a:lnTo>
                      <a:pt x="2002" y="1032"/>
                    </a:lnTo>
                    <a:lnTo>
                      <a:pt x="2013" y="1045"/>
                    </a:lnTo>
                    <a:lnTo>
                      <a:pt x="2020" y="1060"/>
                    </a:lnTo>
                    <a:lnTo>
                      <a:pt x="2020" y="1076"/>
                    </a:lnTo>
                    <a:lnTo>
                      <a:pt x="2011" y="1088"/>
                    </a:lnTo>
                    <a:lnTo>
                      <a:pt x="2005" y="1092"/>
                    </a:lnTo>
                    <a:lnTo>
                      <a:pt x="1998" y="1094"/>
                    </a:lnTo>
                    <a:lnTo>
                      <a:pt x="1991" y="1096"/>
                    </a:lnTo>
                    <a:lnTo>
                      <a:pt x="1985" y="1098"/>
                    </a:lnTo>
                    <a:lnTo>
                      <a:pt x="1979" y="1098"/>
                    </a:lnTo>
                    <a:lnTo>
                      <a:pt x="1975" y="1098"/>
                    </a:lnTo>
                    <a:lnTo>
                      <a:pt x="1972" y="1098"/>
                    </a:lnTo>
                    <a:lnTo>
                      <a:pt x="1971" y="1098"/>
                    </a:lnTo>
                    <a:lnTo>
                      <a:pt x="1967" y="1098"/>
                    </a:lnTo>
                    <a:lnTo>
                      <a:pt x="1956" y="1098"/>
                    </a:lnTo>
                    <a:lnTo>
                      <a:pt x="1945" y="1094"/>
                    </a:lnTo>
                    <a:lnTo>
                      <a:pt x="1940" y="1088"/>
                    </a:lnTo>
                    <a:lnTo>
                      <a:pt x="1941" y="1080"/>
                    </a:lnTo>
                    <a:lnTo>
                      <a:pt x="1942" y="1073"/>
                    </a:lnTo>
                    <a:lnTo>
                      <a:pt x="1941" y="1066"/>
                    </a:lnTo>
                    <a:lnTo>
                      <a:pt x="1934" y="1060"/>
                    </a:lnTo>
                    <a:lnTo>
                      <a:pt x="1925" y="1052"/>
                    </a:lnTo>
                    <a:lnTo>
                      <a:pt x="1919" y="1042"/>
                    </a:lnTo>
                    <a:lnTo>
                      <a:pt x="1917" y="1034"/>
                    </a:lnTo>
                    <a:lnTo>
                      <a:pt x="1916" y="1026"/>
                    </a:lnTo>
                    <a:lnTo>
                      <a:pt x="1916" y="1019"/>
                    </a:lnTo>
                    <a:lnTo>
                      <a:pt x="1915" y="1013"/>
                    </a:lnTo>
                    <a:lnTo>
                      <a:pt x="1911" y="1008"/>
                    </a:lnTo>
                    <a:lnTo>
                      <a:pt x="1903" y="1004"/>
                    </a:lnTo>
                    <a:lnTo>
                      <a:pt x="1897" y="1004"/>
                    </a:lnTo>
                    <a:lnTo>
                      <a:pt x="1892" y="1004"/>
                    </a:lnTo>
                    <a:lnTo>
                      <a:pt x="1886" y="1005"/>
                    </a:lnTo>
                    <a:lnTo>
                      <a:pt x="1880" y="1007"/>
                    </a:lnTo>
                    <a:lnTo>
                      <a:pt x="1874" y="1008"/>
                    </a:lnTo>
                    <a:lnTo>
                      <a:pt x="1870" y="1009"/>
                    </a:lnTo>
                    <a:lnTo>
                      <a:pt x="1864" y="1009"/>
                    </a:lnTo>
                    <a:lnTo>
                      <a:pt x="1859" y="1008"/>
                    </a:lnTo>
                    <a:lnTo>
                      <a:pt x="1855" y="1008"/>
                    </a:lnTo>
                    <a:lnTo>
                      <a:pt x="1850" y="1009"/>
                    </a:lnTo>
                    <a:lnTo>
                      <a:pt x="1846" y="1012"/>
                    </a:lnTo>
                    <a:lnTo>
                      <a:pt x="1841" y="1015"/>
                    </a:lnTo>
                    <a:lnTo>
                      <a:pt x="1836" y="1018"/>
                    </a:lnTo>
                    <a:lnTo>
                      <a:pt x="1831" y="1022"/>
                    </a:lnTo>
                    <a:lnTo>
                      <a:pt x="1825" y="1023"/>
                    </a:lnTo>
                    <a:lnTo>
                      <a:pt x="1819" y="1023"/>
                    </a:lnTo>
                    <a:lnTo>
                      <a:pt x="1810" y="1023"/>
                    </a:lnTo>
                    <a:lnTo>
                      <a:pt x="1806" y="1025"/>
                    </a:lnTo>
                    <a:lnTo>
                      <a:pt x="1804" y="1031"/>
                    </a:lnTo>
                    <a:lnTo>
                      <a:pt x="1804" y="1039"/>
                    </a:lnTo>
                    <a:lnTo>
                      <a:pt x="1803" y="1047"/>
                    </a:lnTo>
                    <a:lnTo>
                      <a:pt x="1799" y="1053"/>
                    </a:lnTo>
                    <a:lnTo>
                      <a:pt x="1793" y="1056"/>
                    </a:lnTo>
                    <a:lnTo>
                      <a:pt x="1782" y="1057"/>
                    </a:lnTo>
                    <a:lnTo>
                      <a:pt x="1775" y="1057"/>
                    </a:lnTo>
                    <a:lnTo>
                      <a:pt x="1768" y="1056"/>
                    </a:lnTo>
                    <a:lnTo>
                      <a:pt x="1759" y="1056"/>
                    </a:lnTo>
                    <a:lnTo>
                      <a:pt x="1750" y="1055"/>
                    </a:lnTo>
                    <a:lnTo>
                      <a:pt x="1741" y="1054"/>
                    </a:lnTo>
                    <a:lnTo>
                      <a:pt x="1731" y="1053"/>
                    </a:lnTo>
                    <a:lnTo>
                      <a:pt x="1725" y="1052"/>
                    </a:lnTo>
                    <a:lnTo>
                      <a:pt x="1718" y="1050"/>
                    </a:lnTo>
                    <a:lnTo>
                      <a:pt x="1712" y="1048"/>
                    </a:lnTo>
                    <a:lnTo>
                      <a:pt x="1706" y="1045"/>
                    </a:lnTo>
                    <a:lnTo>
                      <a:pt x="1700" y="1040"/>
                    </a:lnTo>
                    <a:lnTo>
                      <a:pt x="1696" y="1034"/>
                    </a:lnTo>
                    <a:lnTo>
                      <a:pt x="1690" y="1028"/>
                    </a:lnTo>
                    <a:lnTo>
                      <a:pt x="1685" y="1022"/>
                    </a:lnTo>
                    <a:lnTo>
                      <a:pt x="1681" y="1016"/>
                    </a:lnTo>
                    <a:lnTo>
                      <a:pt x="1677" y="1011"/>
                    </a:lnTo>
                    <a:lnTo>
                      <a:pt x="1669" y="1000"/>
                    </a:lnTo>
                    <a:lnTo>
                      <a:pt x="1661" y="985"/>
                    </a:lnTo>
                    <a:lnTo>
                      <a:pt x="1655" y="970"/>
                    </a:lnTo>
                    <a:lnTo>
                      <a:pt x="1655" y="955"/>
                    </a:lnTo>
                    <a:lnTo>
                      <a:pt x="1658" y="942"/>
                    </a:lnTo>
                    <a:lnTo>
                      <a:pt x="1657" y="933"/>
                    </a:lnTo>
                    <a:lnTo>
                      <a:pt x="1653" y="929"/>
                    </a:lnTo>
                    <a:lnTo>
                      <a:pt x="1650" y="934"/>
                    </a:lnTo>
                    <a:lnTo>
                      <a:pt x="1644" y="939"/>
                    </a:lnTo>
                    <a:lnTo>
                      <a:pt x="1636" y="939"/>
                    </a:lnTo>
                    <a:lnTo>
                      <a:pt x="1625" y="934"/>
                    </a:lnTo>
                    <a:lnTo>
                      <a:pt x="1619" y="927"/>
                    </a:lnTo>
                    <a:lnTo>
                      <a:pt x="1613" y="923"/>
                    </a:lnTo>
                    <a:lnTo>
                      <a:pt x="1605" y="920"/>
                    </a:lnTo>
                    <a:lnTo>
                      <a:pt x="1598" y="924"/>
                    </a:lnTo>
                    <a:lnTo>
                      <a:pt x="1594" y="931"/>
                    </a:lnTo>
                    <a:lnTo>
                      <a:pt x="1592" y="940"/>
                    </a:lnTo>
                    <a:lnTo>
                      <a:pt x="1591" y="949"/>
                    </a:lnTo>
                    <a:lnTo>
                      <a:pt x="1592" y="959"/>
                    </a:lnTo>
                    <a:lnTo>
                      <a:pt x="1597" y="971"/>
                    </a:lnTo>
                    <a:lnTo>
                      <a:pt x="1602" y="986"/>
                    </a:lnTo>
                    <a:lnTo>
                      <a:pt x="1607" y="1004"/>
                    </a:lnTo>
                    <a:lnTo>
                      <a:pt x="1608" y="1022"/>
                    </a:lnTo>
                    <a:lnTo>
                      <a:pt x="1607" y="1035"/>
                    </a:lnTo>
                    <a:lnTo>
                      <a:pt x="1605" y="1041"/>
                    </a:lnTo>
                    <a:lnTo>
                      <a:pt x="1601" y="1049"/>
                    </a:lnTo>
                    <a:lnTo>
                      <a:pt x="1597" y="1058"/>
                    </a:lnTo>
                    <a:lnTo>
                      <a:pt x="1592" y="1069"/>
                    </a:lnTo>
                    <a:lnTo>
                      <a:pt x="1586" y="1079"/>
                    </a:lnTo>
                    <a:lnTo>
                      <a:pt x="1582" y="1088"/>
                    </a:lnTo>
                    <a:lnTo>
                      <a:pt x="1576" y="1096"/>
                    </a:lnTo>
                    <a:lnTo>
                      <a:pt x="1572" y="1103"/>
                    </a:lnTo>
                    <a:lnTo>
                      <a:pt x="1569" y="1109"/>
                    </a:lnTo>
                    <a:lnTo>
                      <a:pt x="1564" y="1115"/>
                    </a:lnTo>
                    <a:lnTo>
                      <a:pt x="1561" y="1121"/>
                    </a:lnTo>
                    <a:lnTo>
                      <a:pt x="1556" y="1126"/>
                    </a:lnTo>
                    <a:lnTo>
                      <a:pt x="1552" y="1132"/>
                    </a:lnTo>
                    <a:lnTo>
                      <a:pt x="1546" y="1138"/>
                    </a:lnTo>
                    <a:lnTo>
                      <a:pt x="1541" y="1142"/>
                    </a:lnTo>
                    <a:lnTo>
                      <a:pt x="1536" y="1147"/>
                    </a:lnTo>
                    <a:lnTo>
                      <a:pt x="1524" y="1154"/>
                    </a:lnTo>
                    <a:lnTo>
                      <a:pt x="1516" y="1160"/>
                    </a:lnTo>
                    <a:lnTo>
                      <a:pt x="1510" y="1168"/>
                    </a:lnTo>
                    <a:lnTo>
                      <a:pt x="1508" y="1177"/>
                    </a:lnTo>
                    <a:lnTo>
                      <a:pt x="1507" y="1191"/>
                    </a:lnTo>
                    <a:lnTo>
                      <a:pt x="1502" y="1207"/>
                    </a:lnTo>
                    <a:lnTo>
                      <a:pt x="1495" y="1220"/>
                    </a:lnTo>
                    <a:lnTo>
                      <a:pt x="1486" y="1227"/>
                    </a:lnTo>
                    <a:lnTo>
                      <a:pt x="1479" y="1231"/>
                    </a:lnTo>
                    <a:lnTo>
                      <a:pt x="1478" y="1239"/>
                    </a:lnTo>
                    <a:lnTo>
                      <a:pt x="1479" y="1245"/>
                    </a:lnTo>
                    <a:lnTo>
                      <a:pt x="1480" y="1248"/>
                    </a:lnTo>
                    <a:lnTo>
                      <a:pt x="1478" y="1252"/>
                    </a:lnTo>
                    <a:lnTo>
                      <a:pt x="1473" y="1260"/>
                    </a:lnTo>
                    <a:lnTo>
                      <a:pt x="1472" y="1271"/>
                    </a:lnTo>
                    <a:lnTo>
                      <a:pt x="1477" y="1285"/>
                    </a:lnTo>
                    <a:lnTo>
                      <a:pt x="1484" y="1296"/>
                    </a:lnTo>
                    <a:lnTo>
                      <a:pt x="1488" y="1303"/>
                    </a:lnTo>
                    <a:lnTo>
                      <a:pt x="1492" y="1306"/>
                    </a:lnTo>
                    <a:lnTo>
                      <a:pt x="1499" y="1311"/>
                    </a:lnTo>
                    <a:lnTo>
                      <a:pt x="1504" y="1315"/>
                    </a:lnTo>
                    <a:lnTo>
                      <a:pt x="1506" y="1320"/>
                    </a:lnTo>
                    <a:lnTo>
                      <a:pt x="1503" y="1326"/>
                    </a:lnTo>
                    <a:lnTo>
                      <a:pt x="1499" y="1331"/>
                    </a:lnTo>
                    <a:lnTo>
                      <a:pt x="1493" y="1341"/>
                    </a:lnTo>
                    <a:lnTo>
                      <a:pt x="1487" y="1351"/>
                    </a:lnTo>
                    <a:lnTo>
                      <a:pt x="1481" y="1362"/>
                    </a:lnTo>
                    <a:lnTo>
                      <a:pt x="1477" y="1372"/>
                    </a:lnTo>
                    <a:lnTo>
                      <a:pt x="1472" y="1377"/>
                    </a:lnTo>
                    <a:lnTo>
                      <a:pt x="1468" y="1380"/>
                    </a:lnTo>
                    <a:lnTo>
                      <a:pt x="1462" y="1380"/>
                    </a:lnTo>
                    <a:lnTo>
                      <a:pt x="1451" y="1379"/>
                    </a:lnTo>
                    <a:lnTo>
                      <a:pt x="1446" y="1377"/>
                    </a:lnTo>
                    <a:lnTo>
                      <a:pt x="1439" y="1375"/>
                    </a:lnTo>
                    <a:lnTo>
                      <a:pt x="1432" y="1374"/>
                    </a:lnTo>
                    <a:lnTo>
                      <a:pt x="1425" y="1373"/>
                    </a:lnTo>
                    <a:lnTo>
                      <a:pt x="1418" y="1372"/>
                    </a:lnTo>
                    <a:lnTo>
                      <a:pt x="1413" y="1371"/>
                    </a:lnTo>
                    <a:lnTo>
                      <a:pt x="1410" y="1369"/>
                    </a:lnTo>
                    <a:lnTo>
                      <a:pt x="1409" y="1369"/>
                    </a:lnTo>
                    <a:lnTo>
                      <a:pt x="1409" y="1367"/>
                    </a:lnTo>
                    <a:lnTo>
                      <a:pt x="1409" y="1361"/>
                    </a:lnTo>
                    <a:lnTo>
                      <a:pt x="1409" y="1352"/>
                    </a:lnTo>
                    <a:lnTo>
                      <a:pt x="1409" y="1341"/>
                    </a:lnTo>
                    <a:lnTo>
                      <a:pt x="1408" y="1328"/>
                    </a:lnTo>
                    <a:lnTo>
                      <a:pt x="1403" y="1314"/>
                    </a:lnTo>
                    <a:lnTo>
                      <a:pt x="1397" y="1301"/>
                    </a:lnTo>
                    <a:lnTo>
                      <a:pt x="1390" y="1292"/>
                    </a:lnTo>
                    <a:lnTo>
                      <a:pt x="1386" y="1288"/>
                    </a:lnTo>
                    <a:lnTo>
                      <a:pt x="1380" y="1283"/>
                    </a:lnTo>
                    <a:lnTo>
                      <a:pt x="1373" y="1278"/>
                    </a:lnTo>
                    <a:lnTo>
                      <a:pt x="1367" y="1273"/>
                    </a:lnTo>
                    <a:lnTo>
                      <a:pt x="1360" y="1268"/>
                    </a:lnTo>
                    <a:lnTo>
                      <a:pt x="1355" y="1265"/>
                    </a:lnTo>
                    <a:lnTo>
                      <a:pt x="1351" y="1262"/>
                    </a:lnTo>
                    <a:lnTo>
                      <a:pt x="1350" y="1261"/>
                    </a:lnTo>
                    <a:lnTo>
                      <a:pt x="1349" y="1259"/>
                    </a:lnTo>
                    <a:lnTo>
                      <a:pt x="1349" y="1252"/>
                    </a:lnTo>
                    <a:lnTo>
                      <a:pt x="1350" y="1243"/>
                    </a:lnTo>
                    <a:lnTo>
                      <a:pt x="1356" y="1233"/>
                    </a:lnTo>
                    <a:lnTo>
                      <a:pt x="1365" y="1223"/>
                    </a:lnTo>
                    <a:lnTo>
                      <a:pt x="1371" y="1213"/>
                    </a:lnTo>
                    <a:lnTo>
                      <a:pt x="1372" y="1206"/>
                    </a:lnTo>
                    <a:lnTo>
                      <a:pt x="1365" y="1202"/>
                    </a:lnTo>
                    <a:lnTo>
                      <a:pt x="1359" y="1202"/>
                    </a:lnTo>
                    <a:lnTo>
                      <a:pt x="1354" y="1201"/>
                    </a:lnTo>
                    <a:lnTo>
                      <a:pt x="1348" y="1199"/>
                    </a:lnTo>
                    <a:lnTo>
                      <a:pt x="1343" y="1198"/>
                    </a:lnTo>
                    <a:lnTo>
                      <a:pt x="1337" y="1197"/>
                    </a:lnTo>
                    <a:lnTo>
                      <a:pt x="1333" y="1194"/>
                    </a:lnTo>
                    <a:lnTo>
                      <a:pt x="1327" y="1193"/>
                    </a:lnTo>
                    <a:lnTo>
                      <a:pt x="1322" y="1193"/>
                    </a:lnTo>
                    <a:lnTo>
                      <a:pt x="1317" y="1192"/>
                    </a:lnTo>
                    <a:lnTo>
                      <a:pt x="1311" y="1191"/>
                    </a:lnTo>
                    <a:lnTo>
                      <a:pt x="1304" y="1187"/>
                    </a:lnTo>
                    <a:lnTo>
                      <a:pt x="1296" y="1184"/>
                    </a:lnTo>
                    <a:lnTo>
                      <a:pt x="1288" y="1180"/>
                    </a:lnTo>
                    <a:lnTo>
                      <a:pt x="1281" y="1177"/>
                    </a:lnTo>
                    <a:lnTo>
                      <a:pt x="1275" y="1174"/>
                    </a:lnTo>
                    <a:lnTo>
                      <a:pt x="1269" y="1171"/>
                    </a:lnTo>
                    <a:lnTo>
                      <a:pt x="1265" y="1168"/>
                    </a:lnTo>
                    <a:lnTo>
                      <a:pt x="1259" y="1161"/>
                    </a:lnTo>
                    <a:lnTo>
                      <a:pt x="1253" y="1153"/>
                    </a:lnTo>
                    <a:lnTo>
                      <a:pt x="1248" y="1144"/>
                    </a:lnTo>
                    <a:lnTo>
                      <a:pt x="1242" y="1133"/>
                    </a:lnTo>
                    <a:lnTo>
                      <a:pt x="1235" y="1125"/>
                    </a:lnTo>
                    <a:lnTo>
                      <a:pt x="1229" y="1117"/>
                    </a:lnTo>
                    <a:lnTo>
                      <a:pt x="1223" y="1113"/>
                    </a:lnTo>
                    <a:lnTo>
                      <a:pt x="1218" y="1109"/>
                    </a:lnTo>
                    <a:lnTo>
                      <a:pt x="1211" y="1107"/>
                    </a:lnTo>
                    <a:lnTo>
                      <a:pt x="1205" y="1103"/>
                    </a:lnTo>
                    <a:lnTo>
                      <a:pt x="1199" y="1100"/>
                    </a:lnTo>
                    <a:lnTo>
                      <a:pt x="1193" y="1096"/>
                    </a:lnTo>
                    <a:lnTo>
                      <a:pt x="1189" y="1093"/>
                    </a:lnTo>
                    <a:lnTo>
                      <a:pt x="1185" y="1087"/>
                    </a:lnTo>
                    <a:lnTo>
                      <a:pt x="1183" y="1081"/>
                    </a:lnTo>
                    <a:lnTo>
                      <a:pt x="1181" y="1068"/>
                    </a:lnTo>
                    <a:lnTo>
                      <a:pt x="1178" y="1054"/>
                    </a:lnTo>
                    <a:lnTo>
                      <a:pt x="1178" y="1040"/>
                    </a:lnTo>
                    <a:lnTo>
                      <a:pt x="1181" y="1026"/>
                    </a:lnTo>
                    <a:lnTo>
                      <a:pt x="1185" y="1012"/>
                    </a:lnTo>
                    <a:lnTo>
                      <a:pt x="1189" y="1000"/>
                    </a:lnTo>
                    <a:lnTo>
                      <a:pt x="1191" y="987"/>
                    </a:lnTo>
                    <a:lnTo>
                      <a:pt x="1192" y="973"/>
                    </a:lnTo>
                    <a:lnTo>
                      <a:pt x="1190" y="962"/>
                    </a:lnTo>
                    <a:lnTo>
                      <a:pt x="1185" y="955"/>
                    </a:lnTo>
                    <a:lnTo>
                      <a:pt x="1178" y="951"/>
                    </a:lnTo>
                    <a:lnTo>
                      <a:pt x="1171" y="952"/>
                    </a:lnTo>
                    <a:lnTo>
                      <a:pt x="1162" y="956"/>
                    </a:lnTo>
                    <a:lnTo>
                      <a:pt x="1152" y="961"/>
                    </a:lnTo>
                    <a:lnTo>
                      <a:pt x="1145" y="967"/>
                    </a:lnTo>
                    <a:lnTo>
                      <a:pt x="1143" y="977"/>
                    </a:lnTo>
                    <a:lnTo>
                      <a:pt x="1144" y="986"/>
                    </a:lnTo>
                    <a:lnTo>
                      <a:pt x="1143" y="995"/>
                    </a:lnTo>
                    <a:lnTo>
                      <a:pt x="1137" y="1002"/>
                    </a:lnTo>
                    <a:lnTo>
                      <a:pt x="1128" y="1008"/>
                    </a:lnTo>
                    <a:lnTo>
                      <a:pt x="1122" y="1010"/>
                    </a:lnTo>
                    <a:lnTo>
                      <a:pt x="1116" y="1013"/>
                    </a:lnTo>
                    <a:lnTo>
                      <a:pt x="1110" y="1018"/>
                    </a:lnTo>
                    <a:lnTo>
                      <a:pt x="1105" y="1023"/>
                    </a:lnTo>
                    <a:lnTo>
                      <a:pt x="1100" y="1027"/>
                    </a:lnTo>
                    <a:lnTo>
                      <a:pt x="1095" y="1032"/>
                    </a:lnTo>
                    <a:lnTo>
                      <a:pt x="1093" y="1037"/>
                    </a:lnTo>
                    <a:lnTo>
                      <a:pt x="1091" y="1041"/>
                    </a:lnTo>
                    <a:lnTo>
                      <a:pt x="1086" y="1049"/>
                    </a:lnTo>
                    <a:lnTo>
                      <a:pt x="1079" y="1055"/>
                    </a:lnTo>
                    <a:lnTo>
                      <a:pt x="1069" y="1058"/>
                    </a:lnTo>
                    <a:lnTo>
                      <a:pt x="1060" y="1060"/>
                    </a:lnTo>
                    <a:lnTo>
                      <a:pt x="1052" y="1061"/>
                    </a:lnTo>
                    <a:lnTo>
                      <a:pt x="1045" y="1065"/>
                    </a:lnTo>
                    <a:lnTo>
                      <a:pt x="1044" y="1072"/>
                    </a:lnTo>
                    <a:lnTo>
                      <a:pt x="1047" y="1081"/>
                    </a:lnTo>
                    <a:lnTo>
                      <a:pt x="1052" y="1088"/>
                    </a:lnTo>
                    <a:lnTo>
                      <a:pt x="1056" y="1095"/>
                    </a:lnTo>
                    <a:lnTo>
                      <a:pt x="1062" y="1102"/>
                    </a:lnTo>
                    <a:lnTo>
                      <a:pt x="1067" y="1109"/>
                    </a:lnTo>
                    <a:lnTo>
                      <a:pt x="1071" y="1116"/>
                    </a:lnTo>
                    <a:lnTo>
                      <a:pt x="1074" y="1123"/>
                    </a:lnTo>
                    <a:lnTo>
                      <a:pt x="1075" y="1129"/>
                    </a:lnTo>
                    <a:lnTo>
                      <a:pt x="1072" y="1134"/>
                    </a:lnTo>
                    <a:lnTo>
                      <a:pt x="1065" y="1144"/>
                    </a:lnTo>
                    <a:lnTo>
                      <a:pt x="1057" y="1153"/>
                    </a:lnTo>
                    <a:lnTo>
                      <a:pt x="1052" y="1162"/>
                    </a:lnTo>
                    <a:lnTo>
                      <a:pt x="1047" y="1171"/>
                    </a:lnTo>
                    <a:lnTo>
                      <a:pt x="1045" y="1180"/>
                    </a:lnTo>
                    <a:lnTo>
                      <a:pt x="1040" y="1186"/>
                    </a:lnTo>
                    <a:lnTo>
                      <a:pt x="1034" y="1190"/>
                    </a:lnTo>
                    <a:lnTo>
                      <a:pt x="1026" y="1190"/>
                    </a:lnTo>
                    <a:lnTo>
                      <a:pt x="1016" y="1190"/>
                    </a:lnTo>
                    <a:lnTo>
                      <a:pt x="1008" y="1193"/>
                    </a:lnTo>
                    <a:lnTo>
                      <a:pt x="1003" y="1202"/>
                    </a:lnTo>
                    <a:lnTo>
                      <a:pt x="1007" y="1215"/>
                    </a:lnTo>
                    <a:lnTo>
                      <a:pt x="1003" y="1218"/>
                    </a:lnTo>
                    <a:lnTo>
                      <a:pt x="997" y="1229"/>
                    </a:lnTo>
                    <a:lnTo>
                      <a:pt x="991" y="1240"/>
                    </a:lnTo>
                    <a:lnTo>
                      <a:pt x="986" y="1252"/>
                    </a:lnTo>
                    <a:lnTo>
                      <a:pt x="981" y="1260"/>
                    </a:lnTo>
                    <a:lnTo>
                      <a:pt x="976" y="1265"/>
                    </a:lnTo>
                    <a:lnTo>
                      <a:pt x="968" y="1268"/>
                    </a:lnTo>
                    <a:lnTo>
                      <a:pt x="958" y="1267"/>
                    </a:lnTo>
                    <a:lnTo>
                      <a:pt x="949" y="1265"/>
                    </a:lnTo>
                    <a:lnTo>
                      <a:pt x="941" y="1265"/>
                    </a:lnTo>
                    <a:lnTo>
                      <a:pt x="936" y="1269"/>
                    </a:lnTo>
                    <a:lnTo>
                      <a:pt x="934" y="1280"/>
                    </a:lnTo>
                    <a:lnTo>
                      <a:pt x="932" y="1292"/>
                    </a:lnTo>
                    <a:lnTo>
                      <a:pt x="925" y="1303"/>
                    </a:lnTo>
                    <a:lnTo>
                      <a:pt x="915" y="1309"/>
                    </a:lnTo>
                    <a:lnTo>
                      <a:pt x="901" y="1313"/>
                    </a:lnTo>
                    <a:lnTo>
                      <a:pt x="894" y="1314"/>
                    </a:lnTo>
                    <a:lnTo>
                      <a:pt x="887" y="1314"/>
                    </a:lnTo>
                    <a:lnTo>
                      <a:pt x="882" y="1314"/>
                    </a:lnTo>
                    <a:lnTo>
                      <a:pt x="878" y="1313"/>
                    </a:lnTo>
                    <a:lnTo>
                      <a:pt x="874" y="1312"/>
                    </a:lnTo>
                    <a:lnTo>
                      <a:pt x="870" y="1312"/>
                    </a:lnTo>
                    <a:lnTo>
                      <a:pt x="865" y="1311"/>
                    </a:lnTo>
                    <a:lnTo>
                      <a:pt x="860" y="1311"/>
                    </a:lnTo>
                    <a:lnTo>
                      <a:pt x="850" y="1309"/>
                    </a:lnTo>
                    <a:lnTo>
                      <a:pt x="841" y="1307"/>
                    </a:lnTo>
                    <a:lnTo>
                      <a:pt x="834" y="1304"/>
                    </a:lnTo>
                    <a:lnTo>
                      <a:pt x="829" y="1298"/>
                    </a:lnTo>
                    <a:lnTo>
                      <a:pt x="825" y="1292"/>
                    </a:lnTo>
                    <a:lnTo>
                      <a:pt x="819" y="1288"/>
                    </a:lnTo>
                    <a:lnTo>
                      <a:pt x="812" y="1286"/>
                    </a:lnTo>
                    <a:lnTo>
                      <a:pt x="805" y="1285"/>
                    </a:lnTo>
                    <a:lnTo>
                      <a:pt x="800" y="1285"/>
                    </a:lnTo>
                    <a:lnTo>
                      <a:pt x="797" y="1283"/>
                    </a:lnTo>
                    <a:lnTo>
                      <a:pt x="792" y="1282"/>
                    </a:lnTo>
                    <a:lnTo>
                      <a:pt x="788" y="1280"/>
                    </a:lnTo>
                    <a:lnTo>
                      <a:pt x="783" y="1277"/>
                    </a:lnTo>
                    <a:lnTo>
                      <a:pt x="779" y="1276"/>
                    </a:lnTo>
                    <a:lnTo>
                      <a:pt x="774" y="1275"/>
                    </a:lnTo>
                    <a:lnTo>
                      <a:pt x="771" y="1276"/>
                    </a:lnTo>
                    <a:lnTo>
                      <a:pt x="761" y="1280"/>
                    </a:lnTo>
                    <a:lnTo>
                      <a:pt x="752" y="1284"/>
                    </a:lnTo>
                    <a:lnTo>
                      <a:pt x="743" y="1288"/>
                    </a:lnTo>
                    <a:lnTo>
                      <a:pt x="739" y="1289"/>
                    </a:lnTo>
                    <a:lnTo>
                      <a:pt x="738" y="1292"/>
                    </a:lnTo>
                    <a:lnTo>
                      <a:pt x="734" y="1299"/>
                    </a:lnTo>
                    <a:lnTo>
                      <a:pt x="727" y="1307"/>
                    </a:lnTo>
                    <a:lnTo>
                      <a:pt x="718" y="1313"/>
                    </a:lnTo>
                    <a:lnTo>
                      <a:pt x="713" y="1315"/>
                    </a:lnTo>
                    <a:lnTo>
                      <a:pt x="708" y="1319"/>
                    </a:lnTo>
                    <a:lnTo>
                      <a:pt x="703" y="1321"/>
                    </a:lnTo>
                    <a:lnTo>
                      <a:pt x="697" y="1324"/>
                    </a:lnTo>
                    <a:lnTo>
                      <a:pt x="691" y="1326"/>
                    </a:lnTo>
                    <a:lnTo>
                      <a:pt x="685" y="1327"/>
                    </a:lnTo>
                    <a:lnTo>
                      <a:pt x="678" y="1327"/>
                    </a:lnTo>
                    <a:lnTo>
                      <a:pt x="671" y="1326"/>
                    </a:lnTo>
                    <a:lnTo>
                      <a:pt x="665" y="1324"/>
                    </a:lnTo>
                    <a:lnTo>
                      <a:pt x="659" y="1323"/>
                    </a:lnTo>
                    <a:lnTo>
                      <a:pt x="652" y="1324"/>
                    </a:lnTo>
                    <a:lnTo>
                      <a:pt x="647" y="1326"/>
                    </a:lnTo>
                    <a:lnTo>
                      <a:pt x="641" y="1328"/>
                    </a:lnTo>
                    <a:lnTo>
                      <a:pt x="637" y="1330"/>
                    </a:lnTo>
                    <a:lnTo>
                      <a:pt x="632" y="1333"/>
                    </a:lnTo>
                    <a:lnTo>
                      <a:pt x="629" y="1335"/>
                    </a:lnTo>
                    <a:lnTo>
                      <a:pt x="622" y="1339"/>
                    </a:lnTo>
                    <a:lnTo>
                      <a:pt x="616" y="1344"/>
                    </a:lnTo>
                    <a:lnTo>
                      <a:pt x="609" y="1349"/>
                    </a:lnTo>
                    <a:lnTo>
                      <a:pt x="601" y="1353"/>
                    </a:lnTo>
                    <a:lnTo>
                      <a:pt x="597" y="1356"/>
                    </a:lnTo>
                    <a:lnTo>
                      <a:pt x="593" y="1356"/>
                    </a:lnTo>
                    <a:lnTo>
                      <a:pt x="590" y="1356"/>
                    </a:lnTo>
                    <a:lnTo>
                      <a:pt x="586" y="1354"/>
                    </a:lnTo>
                    <a:lnTo>
                      <a:pt x="583" y="1353"/>
                    </a:lnTo>
                    <a:lnTo>
                      <a:pt x="578" y="1353"/>
                    </a:lnTo>
                    <a:lnTo>
                      <a:pt x="572" y="1352"/>
                    </a:lnTo>
                    <a:lnTo>
                      <a:pt x="567" y="1353"/>
                    </a:lnTo>
                    <a:lnTo>
                      <a:pt x="560" y="1353"/>
                    </a:lnTo>
                    <a:lnTo>
                      <a:pt x="554" y="1352"/>
                    </a:lnTo>
                    <a:lnTo>
                      <a:pt x="547" y="1350"/>
                    </a:lnTo>
                    <a:lnTo>
                      <a:pt x="542" y="1345"/>
                    </a:lnTo>
                    <a:lnTo>
                      <a:pt x="537" y="1341"/>
                    </a:lnTo>
                    <a:lnTo>
                      <a:pt x="533" y="1336"/>
                    </a:lnTo>
                    <a:lnTo>
                      <a:pt x="530" y="1330"/>
                    </a:lnTo>
                    <a:lnTo>
                      <a:pt x="526" y="1326"/>
                    </a:lnTo>
                    <a:lnTo>
                      <a:pt x="522" y="1316"/>
                    </a:lnTo>
                    <a:lnTo>
                      <a:pt x="517" y="1308"/>
                    </a:lnTo>
                    <a:lnTo>
                      <a:pt x="512" y="1300"/>
                    </a:lnTo>
                    <a:lnTo>
                      <a:pt x="508" y="1292"/>
                    </a:lnTo>
                    <a:lnTo>
                      <a:pt x="506" y="1285"/>
                    </a:lnTo>
                    <a:lnTo>
                      <a:pt x="504" y="1281"/>
                    </a:lnTo>
                    <a:lnTo>
                      <a:pt x="502" y="1275"/>
                    </a:lnTo>
                    <a:lnTo>
                      <a:pt x="495" y="1263"/>
                    </a:lnTo>
                    <a:lnTo>
                      <a:pt x="488" y="1248"/>
                    </a:lnTo>
                    <a:lnTo>
                      <a:pt x="481" y="1235"/>
                    </a:lnTo>
                    <a:lnTo>
                      <a:pt x="474" y="1224"/>
                    </a:lnTo>
                    <a:lnTo>
                      <a:pt x="465" y="1221"/>
                    </a:lnTo>
                    <a:lnTo>
                      <a:pt x="458" y="1220"/>
                    </a:lnTo>
                    <a:lnTo>
                      <a:pt x="451" y="1218"/>
                    </a:lnTo>
                    <a:lnTo>
                      <a:pt x="444" y="1215"/>
                    </a:lnTo>
                    <a:lnTo>
                      <a:pt x="439" y="1210"/>
                    </a:lnTo>
                    <a:lnTo>
                      <a:pt x="433" y="1206"/>
                    </a:lnTo>
                    <a:lnTo>
                      <a:pt x="429" y="1201"/>
                    </a:lnTo>
                    <a:lnTo>
                      <a:pt x="428" y="1195"/>
                    </a:lnTo>
                    <a:lnTo>
                      <a:pt x="431" y="1190"/>
                    </a:lnTo>
                    <a:lnTo>
                      <a:pt x="436" y="1180"/>
                    </a:lnTo>
                    <a:lnTo>
                      <a:pt x="440" y="1174"/>
                    </a:lnTo>
                    <a:lnTo>
                      <a:pt x="438" y="1169"/>
                    </a:lnTo>
                    <a:lnTo>
                      <a:pt x="427" y="1168"/>
                    </a:lnTo>
                    <a:lnTo>
                      <a:pt x="420" y="1167"/>
                    </a:lnTo>
                    <a:lnTo>
                      <a:pt x="412" y="1163"/>
                    </a:lnTo>
                    <a:lnTo>
                      <a:pt x="405" y="1159"/>
                    </a:lnTo>
                    <a:lnTo>
                      <a:pt x="398" y="1153"/>
                    </a:lnTo>
                    <a:lnTo>
                      <a:pt x="393" y="1146"/>
                    </a:lnTo>
                    <a:lnTo>
                      <a:pt x="389" y="1139"/>
                    </a:lnTo>
                    <a:lnTo>
                      <a:pt x="388" y="1133"/>
                    </a:lnTo>
                    <a:lnTo>
                      <a:pt x="390" y="1128"/>
                    </a:lnTo>
                    <a:lnTo>
                      <a:pt x="396" y="1121"/>
                    </a:lnTo>
                    <a:lnTo>
                      <a:pt x="401" y="1116"/>
                    </a:lnTo>
                    <a:lnTo>
                      <a:pt x="402" y="1110"/>
                    </a:lnTo>
                    <a:lnTo>
                      <a:pt x="403" y="1100"/>
                    </a:lnTo>
                    <a:lnTo>
                      <a:pt x="403" y="1090"/>
                    </a:lnTo>
                    <a:lnTo>
                      <a:pt x="404" y="1083"/>
                    </a:lnTo>
                    <a:lnTo>
                      <a:pt x="405" y="1078"/>
                    </a:lnTo>
                    <a:lnTo>
                      <a:pt x="409" y="1072"/>
                    </a:lnTo>
                    <a:lnTo>
                      <a:pt x="413" y="1064"/>
                    </a:lnTo>
                    <a:lnTo>
                      <a:pt x="416" y="1056"/>
                    </a:lnTo>
                    <a:lnTo>
                      <a:pt x="414" y="1048"/>
                    </a:lnTo>
                    <a:lnTo>
                      <a:pt x="409" y="1039"/>
                    </a:lnTo>
                    <a:lnTo>
                      <a:pt x="402" y="1027"/>
                    </a:lnTo>
                    <a:lnTo>
                      <a:pt x="397" y="1015"/>
                    </a:lnTo>
                    <a:lnTo>
                      <a:pt x="396" y="1002"/>
                    </a:lnTo>
                    <a:lnTo>
                      <a:pt x="397" y="992"/>
                    </a:lnTo>
                    <a:lnTo>
                      <a:pt x="401" y="984"/>
                    </a:lnTo>
                    <a:lnTo>
                      <a:pt x="403" y="977"/>
                    </a:lnTo>
                    <a:lnTo>
                      <a:pt x="403" y="971"/>
                    </a:lnTo>
                    <a:lnTo>
                      <a:pt x="394" y="964"/>
                    </a:lnTo>
                    <a:lnTo>
                      <a:pt x="386" y="961"/>
                    </a:lnTo>
                    <a:lnTo>
                      <a:pt x="374" y="957"/>
                    </a:lnTo>
                    <a:lnTo>
                      <a:pt x="361" y="954"/>
                    </a:lnTo>
                    <a:lnTo>
                      <a:pt x="349" y="950"/>
                    </a:lnTo>
                    <a:lnTo>
                      <a:pt x="335" y="948"/>
                    </a:lnTo>
                    <a:lnTo>
                      <a:pt x="323" y="946"/>
                    </a:lnTo>
                    <a:lnTo>
                      <a:pt x="314" y="943"/>
                    </a:lnTo>
                    <a:lnTo>
                      <a:pt x="307" y="943"/>
                    </a:lnTo>
                    <a:lnTo>
                      <a:pt x="303" y="943"/>
                    </a:lnTo>
                    <a:lnTo>
                      <a:pt x="297" y="943"/>
                    </a:lnTo>
                    <a:lnTo>
                      <a:pt x="292" y="943"/>
                    </a:lnTo>
                    <a:lnTo>
                      <a:pt x="287" y="943"/>
                    </a:lnTo>
                    <a:lnTo>
                      <a:pt x="281" y="944"/>
                    </a:lnTo>
                    <a:lnTo>
                      <a:pt x="275" y="946"/>
                    </a:lnTo>
                    <a:lnTo>
                      <a:pt x="269" y="948"/>
                    </a:lnTo>
                    <a:lnTo>
                      <a:pt x="264" y="952"/>
                    </a:lnTo>
                    <a:lnTo>
                      <a:pt x="258" y="957"/>
                    </a:lnTo>
                    <a:lnTo>
                      <a:pt x="250" y="961"/>
                    </a:lnTo>
                    <a:lnTo>
                      <a:pt x="243" y="964"/>
                    </a:lnTo>
                    <a:lnTo>
                      <a:pt x="235" y="966"/>
                    </a:lnTo>
                    <a:lnTo>
                      <a:pt x="226" y="969"/>
                    </a:lnTo>
                    <a:lnTo>
                      <a:pt x="217" y="971"/>
                    </a:lnTo>
                    <a:lnTo>
                      <a:pt x="209" y="972"/>
                    </a:lnTo>
                    <a:lnTo>
                      <a:pt x="202" y="973"/>
                    </a:lnTo>
                    <a:lnTo>
                      <a:pt x="196" y="975"/>
                    </a:lnTo>
                    <a:lnTo>
                      <a:pt x="189" y="979"/>
                    </a:lnTo>
                    <a:lnTo>
                      <a:pt x="183" y="984"/>
                    </a:lnTo>
                    <a:lnTo>
                      <a:pt x="177" y="988"/>
                    </a:lnTo>
                    <a:lnTo>
                      <a:pt x="171" y="993"/>
                    </a:lnTo>
                    <a:lnTo>
                      <a:pt x="167" y="997"/>
                    </a:lnTo>
                    <a:lnTo>
                      <a:pt x="162" y="1002"/>
                    </a:lnTo>
                    <a:lnTo>
                      <a:pt x="159" y="1004"/>
                    </a:lnTo>
                    <a:lnTo>
                      <a:pt x="152" y="1011"/>
                    </a:lnTo>
                    <a:lnTo>
                      <a:pt x="146" y="1023"/>
                    </a:lnTo>
                    <a:lnTo>
                      <a:pt x="144" y="1034"/>
                    </a:lnTo>
                    <a:lnTo>
                      <a:pt x="149" y="1045"/>
                    </a:lnTo>
                    <a:lnTo>
                      <a:pt x="154" y="1048"/>
                    </a:lnTo>
                    <a:lnTo>
                      <a:pt x="160" y="1050"/>
                    </a:lnTo>
                    <a:lnTo>
                      <a:pt x="166" y="1052"/>
                    </a:lnTo>
                    <a:lnTo>
                      <a:pt x="170" y="1053"/>
                    </a:lnTo>
                    <a:lnTo>
                      <a:pt x="175" y="1053"/>
                    </a:lnTo>
                    <a:lnTo>
                      <a:pt x="179" y="1053"/>
                    </a:lnTo>
                    <a:lnTo>
                      <a:pt x="182" y="1055"/>
                    </a:lnTo>
                    <a:lnTo>
                      <a:pt x="184" y="1057"/>
                    </a:lnTo>
                    <a:lnTo>
                      <a:pt x="185" y="1066"/>
                    </a:lnTo>
                    <a:lnTo>
                      <a:pt x="182" y="1078"/>
                    </a:lnTo>
                    <a:lnTo>
                      <a:pt x="175" y="1090"/>
                    </a:lnTo>
                    <a:lnTo>
                      <a:pt x="162" y="1100"/>
                    </a:lnTo>
                    <a:lnTo>
                      <a:pt x="154" y="1104"/>
                    </a:lnTo>
                    <a:lnTo>
                      <a:pt x="147" y="1108"/>
                    </a:lnTo>
                    <a:lnTo>
                      <a:pt x="140" y="1110"/>
                    </a:lnTo>
                    <a:lnTo>
                      <a:pt x="134" y="1113"/>
                    </a:lnTo>
                    <a:lnTo>
                      <a:pt x="130" y="1116"/>
                    </a:lnTo>
                    <a:lnTo>
                      <a:pt x="125" y="1118"/>
                    </a:lnTo>
                    <a:lnTo>
                      <a:pt x="122" y="1123"/>
                    </a:lnTo>
                    <a:lnTo>
                      <a:pt x="118" y="1128"/>
                    </a:lnTo>
                    <a:lnTo>
                      <a:pt x="111" y="1138"/>
                    </a:lnTo>
                    <a:lnTo>
                      <a:pt x="101" y="1146"/>
                    </a:lnTo>
                    <a:lnTo>
                      <a:pt x="92" y="1152"/>
                    </a:lnTo>
                    <a:lnTo>
                      <a:pt x="88" y="1153"/>
                    </a:lnTo>
                    <a:lnTo>
                      <a:pt x="87" y="1153"/>
                    </a:lnTo>
                    <a:lnTo>
                      <a:pt x="85" y="1151"/>
                    </a:lnTo>
                    <a:lnTo>
                      <a:pt x="80" y="1149"/>
                    </a:lnTo>
                    <a:lnTo>
                      <a:pt x="76" y="1147"/>
                    </a:lnTo>
                    <a:lnTo>
                      <a:pt x="70" y="1146"/>
                    </a:lnTo>
                    <a:lnTo>
                      <a:pt x="63" y="1145"/>
                    </a:lnTo>
                    <a:lnTo>
                      <a:pt x="56" y="1145"/>
                    </a:lnTo>
                    <a:lnTo>
                      <a:pt x="50" y="1147"/>
                    </a:lnTo>
                    <a:lnTo>
                      <a:pt x="45" y="1148"/>
                    </a:lnTo>
                    <a:lnTo>
                      <a:pt x="38" y="1149"/>
                    </a:lnTo>
                    <a:lnTo>
                      <a:pt x="30" y="1149"/>
                    </a:lnTo>
                    <a:lnTo>
                      <a:pt x="23" y="1148"/>
                    </a:lnTo>
                    <a:lnTo>
                      <a:pt x="16" y="1147"/>
                    </a:lnTo>
                    <a:lnTo>
                      <a:pt x="10" y="1145"/>
                    </a:lnTo>
                    <a:lnTo>
                      <a:pt x="5" y="1141"/>
                    </a:lnTo>
                    <a:lnTo>
                      <a:pt x="2" y="1137"/>
                    </a:lnTo>
                    <a:lnTo>
                      <a:pt x="0" y="1129"/>
                    </a:lnTo>
                    <a:lnTo>
                      <a:pt x="1" y="1121"/>
                    </a:lnTo>
                    <a:lnTo>
                      <a:pt x="2" y="1113"/>
                    </a:lnTo>
                    <a:lnTo>
                      <a:pt x="2" y="1103"/>
                    </a:lnTo>
                    <a:lnTo>
                      <a:pt x="3" y="1092"/>
                    </a:lnTo>
                    <a:lnTo>
                      <a:pt x="10" y="1080"/>
                    </a:lnTo>
                    <a:lnTo>
                      <a:pt x="20" y="1070"/>
                    </a:lnTo>
                    <a:lnTo>
                      <a:pt x="32" y="1066"/>
                    </a:lnTo>
                    <a:lnTo>
                      <a:pt x="38" y="1066"/>
                    </a:lnTo>
                    <a:lnTo>
                      <a:pt x="45" y="1066"/>
                    </a:lnTo>
                    <a:lnTo>
                      <a:pt x="50" y="1066"/>
                    </a:lnTo>
                    <a:lnTo>
                      <a:pt x="55" y="1066"/>
                    </a:lnTo>
                    <a:lnTo>
                      <a:pt x="60" y="1065"/>
                    </a:lnTo>
                    <a:lnTo>
                      <a:pt x="63" y="1064"/>
                    </a:lnTo>
                    <a:lnTo>
                      <a:pt x="65" y="1062"/>
                    </a:lnTo>
                    <a:lnTo>
                      <a:pt x="67" y="1057"/>
                    </a:lnTo>
                    <a:lnTo>
                      <a:pt x="67" y="1049"/>
                    </a:lnTo>
                    <a:lnTo>
                      <a:pt x="68" y="1042"/>
                    </a:lnTo>
                    <a:lnTo>
                      <a:pt x="70" y="1037"/>
                    </a:lnTo>
                    <a:lnTo>
                      <a:pt x="72" y="1030"/>
                    </a:lnTo>
                    <a:lnTo>
                      <a:pt x="77" y="1019"/>
                    </a:lnTo>
                    <a:lnTo>
                      <a:pt x="84" y="1005"/>
                    </a:lnTo>
                    <a:lnTo>
                      <a:pt x="86" y="993"/>
                    </a:lnTo>
                    <a:lnTo>
                      <a:pt x="79" y="982"/>
                    </a:lnTo>
                    <a:lnTo>
                      <a:pt x="69" y="972"/>
                    </a:lnTo>
                    <a:lnTo>
                      <a:pt x="64" y="958"/>
                    </a:lnTo>
                    <a:lnTo>
                      <a:pt x="63" y="941"/>
                    </a:lnTo>
                    <a:lnTo>
                      <a:pt x="63" y="925"/>
                    </a:lnTo>
                    <a:lnTo>
                      <a:pt x="64" y="911"/>
                    </a:lnTo>
                    <a:lnTo>
                      <a:pt x="69" y="899"/>
                    </a:lnTo>
                    <a:lnTo>
                      <a:pt x="75" y="891"/>
                    </a:lnTo>
                    <a:lnTo>
                      <a:pt x="81" y="885"/>
                    </a:lnTo>
                    <a:lnTo>
                      <a:pt x="87" y="879"/>
                    </a:lnTo>
                    <a:lnTo>
                      <a:pt x="91" y="873"/>
                    </a:lnTo>
                    <a:lnTo>
                      <a:pt x="90" y="868"/>
                    </a:lnTo>
                    <a:lnTo>
                      <a:pt x="85" y="863"/>
                    </a:lnTo>
                    <a:lnTo>
                      <a:pt x="80" y="855"/>
                    </a:lnTo>
                    <a:lnTo>
                      <a:pt x="79" y="844"/>
                    </a:lnTo>
                    <a:lnTo>
                      <a:pt x="83" y="834"/>
                    </a:lnTo>
                    <a:lnTo>
                      <a:pt x="91" y="826"/>
                    </a:lnTo>
                    <a:lnTo>
                      <a:pt x="99" y="820"/>
                    </a:lnTo>
                    <a:lnTo>
                      <a:pt x="111" y="810"/>
                    </a:lnTo>
                    <a:lnTo>
                      <a:pt x="128" y="797"/>
                    </a:lnTo>
                    <a:lnTo>
                      <a:pt x="145" y="782"/>
                    </a:lnTo>
                    <a:lnTo>
                      <a:pt x="162" y="767"/>
                    </a:lnTo>
                    <a:lnTo>
                      <a:pt x="178" y="754"/>
                    </a:lnTo>
                    <a:lnTo>
                      <a:pt x="192" y="743"/>
                    </a:lnTo>
                    <a:lnTo>
                      <a:pt x="202" y="736"/>
                    </a:lnTo>
                    <a:lnTo>
                      <a:pt x="211" y="731"/>
                    </a:lnTo>
                    <a:lnTo>
                      <a:pt x="217" y="728"/>
                    </a:lnTo>
                    <a:lnTo>
                      <a:pt x="223" y="724"/>
                    </a:lnTo>
                    <a:lnTo>
                      <a:pt x="229" y="722"/>
                    </a:lnTo>
                    <a:lnTo>
                      <a:pt x="232" y="720"/>
                    </a:lnTo>
                    <a:lnTo>
                      <a:pt x="235" y="716"/>
                    </a:lnTo>
                    <a:lnTo>
                      <a:pt x="236" y="713"/>
                    </a:lnTo>
                    <a:lnTo>
                      <a:pt x="236" y="708"/>
                    </a:lnTo>
                    <a:lnTo>
                      <a:pt x="235" y="699"/>
                    </a:lnTo>
                    <a:lnTo>
                      <a:pt x="236" y="690"/>
                    </a:lnTo>
                    <a:lnTo>
                      <a:pt x="238" y="681"/>
                    </a:lnTo>
                    <a:lnTo>
                      <a:pt x="243" y="669"/>
                    </a:lnTo>
                    <a:lnTo>
                      <a:pt x="246" y="656"/>
                    </a:lnTo>
                    <a:lnTo>
                      <a:pt x="249" y="646"/>
                    </a:lnTo>
                    <a:lnTo>
                      <a:pt x="247" y="638"/>
                    </a:lnTo>
                    <a:lnTo>
                      <a:pt x="243" y="632"/>
                    </a:lnTo>
                    <a:lnTo>
                      <a:pt x="238" y="623"/>
                    </a:lnTo>
                    <a:lnTo>
                      <a:pt x="239" y="610"/>
                    </a:lnTo>
                    <a:lnTo>
                      <a:pt x="243" y="597"/>
                    </a:lnTo>
                    <a:lnTo>
                      <a:pt x="249" y="586"/>
                    </a:lnTo>
                    <a:lnTo>
                      <a:pt x="252" y="583"/>
                    </a:lnTo>
                    <a:lnTo>
                      <a:pt x="257" y="579"/>
                    </a:lnTo>
                    <a:lnTo>
                      <a:pt x="261" y="576"/>
                    </a:lnTo>
                    <a:lnTo>
                      <a:pt x="266" y="574"/>
                    </a:lnTo>
                    <a:lnTo>
                      <a:pt x="272" y="571"/>
                    </a:lnTo>
                    <a:lnTo>
                      <a:pt x="277" y="569"/>
                    </a:lnTo>
                    <a:lnTo>
                      <a:pt x="283" y="568"/>
                    </a:lnTo>
                    <a:lnTo>
                      <a:pt x="289" y="568"/>
                    </a:lnTo>
                    <a:lnTo>
                      <a:pt x="295" y="568"/>
                    </a:lnTo>
                    <a:lnTo>
                      <a:pt x="302" y="565"/>
                    </a:lnTo>
                    <a:lnTo>
                      <a:pt x="310" y="564"/>
                    </a:lnTo>
                    <a:lnTo>
                      <a:pt x="317" y="561"/>
                    </a:lnTo>
                    <a:lnTo>
                      <a:pt x="325" y="556"/>
                    </a:lnTo>
                    <a:lnTo>
                      <a:pt x="330" y="552"/>
                    </a:lnTo>
                    <a:lnTo>
                      <a:pt x="336" y="546"/>
                    </a:lnTo>
                    <a:lnTo>
                      <a:pt x="341" y="539"/>
                    </a:lnTo>
                    <a:lnTo>
                      <a:pt x="345" y="532"/>
                    </a:lnTo>
                    <a:lnTo>
                      <a:pt x="351" y="524"/>
                    </a:lnTo>
                    <a:lnTo>
                      <a:pt x="358" y="515"/>
                    </a:lnTo>
                    <a:lnTo>
                      <a:pt x="366" y="507"/>
                    </a:lnTo>
                    <a:lnTo>
                      <a:pt x="373" y="499"/>
                    </a:lnTo>
                    <a:lnTo>
                      <a:pt x="380" y="492"/>
                    </a:lnTo>
                    <a:lnTo>
                      <a:pt x="386" y="485"/>
                    </a:lnTo>
                    <a:lnTo>
                      <a:pt x="390" y="480"/>
                    </a:lnTo>
                    <a:lnTo>
                      <a:pt x="395" y="477"/>
                    </a:lnTo>
                    <a:lnTo>
                      <a:pt x="399" y="473"/>
                    </a:lnTo>
                    <a:lnTo>
                      <a:pt x="406" y="471"/>
                    </a:lnTo>
                    <a:lnTo>
                      <a:pt x="413" y="468"/>
                    </a:lnTo>
                    <a:lnTo>
                      <a:pt x="419" y="464"/>
                    </a:lnTo>
                    <a:lnTo>
                      <a:pt x="426" y="461"/>
                    </a:lnTo>
                    <a:lnTo>
                      <a:pt x="431" y="457"/>
                    </a:lnTo>
                    <a:lnTo>
                      <a:pt x="434" y="453"/>
                    </a:lnTo>
                    <a:lnTo>
                      <a:pt x="438" y="447"/>
                    </a:lnTo>
                    <a:lnTo>
                      <a:pt x="442" y="440"/>
                    </a:lnTo>
                    <a:lnTo>
                      <a:pt x="448" y="432"/>
                    </a:lnTo>
                    <a:lnTo>
                      <a:pt x="454" y="424"/>
                    </a:lnTo>
                    <a:lnTo>
                      <a:pt x="461" y="415"/>
                    </a:lnTo>
                    <a:lnTo>
                      <a:pt x="467" y="407"/>
                    </a:lnTo>
                    <a:lnTo>
                      <a:pt x="472" y="400"/>
                    </a:lnTo>
                    <a:lnTo>
                      <a:pt x="477" y="394"/>
                    </a:lnTo>
                    <a:lnTo>
                      <a:pt x="481" y="382"/>
                    </a:lnTo>
                    <a:lnTo>
                      <a:pt x="482" y="370"/>
                    </a:lnTo>
                    <a:lnTo>
                      <a:pt x="485" y="359"/>
                    </a:lnTo>
                    <a:lnTo>
                      <a:pt x="493" y="355"/>
                    </a:lnTo>
                    <a:lnTo>
                      <a:pt x="499" y="354"/>
                    </a:lnTo>
                    <a:lnTo>
                      <a:pt x="506" y="352"/>
                    </a:lnTo>
                    <a:lnTo>
                      <a:pt x="512" y="349"/>
                    </a:lnTo>
                    <a:lnTo>
                      <a:pt x="518" y="346"/>
                    </a:lnTo>
                    <a:lnTo>
                      <a:pt x="524" y="341"/>
                    </a:lnTo>
                    <a:lnTo>
                      <a:pt x="529" y="337"/>
                    </a:lnTo>
                    <a:lnTo>
                      <a:pt x="532" y="333"/>
                    </a:lnTo>
                    <a:lnTo>
                      <a:pt x="533" y="329"/>
                    </a:lnTo>
                    <a:lnTo>
                      <a:pt x="530" y="324"/>
                    </a:lnTo>
                    <a:lnTo>
                      <a:pt x="522" y="320"/>
                    </a:lnTo>
                    <a:lnTo>
                      <a:pt x="511" y="320"/>
                    </a:lnTo>
                    <a:lnTo>
                      <a:pt x="502" y="324"/>
                    </a:lnTo>
                    <a:lnTo>
                      <a:pt x="496" y="325"/>
                    </a:lnTo>
                    <a:lnTo>
                      <a:pt x="492" y="324"/>
                    </a:lnTo>
                    <a:lnTo>
                      <a:pt x="486" y="321"/>
                    </a:lnTo>
                    <a:lnTo>
                      <a:pt x="477" y="324"/>
                    </a:lnTo>
                    <a:lnTo>
                      <a:pt x="471" y="325"/>
                    </a:lnTo>
                    <a:lnTo>
                      <a:pt x="464" y="326"/>
                    </a:lnTo>
                    <a:lnTo>
                      <a:pt x="458" y="326"/>
                    </a:lnTo>
                    <a:lnTo>
                      <a:pt x="453" y="325"/>
                    </a:lnTo>
                    <a:lnTo>
                      <a:pt x="448" y="321"/>
                    </a:lnTo>
                    <a:lnTo>
                      <a:pt x="446" y="318"/>
                    </a:lnTo>
                    <a:lnTo>
                      <a:pt x="446" y="312"/>
                    </a:lnTo>
                    <a:lnTo>
                      <a:pt x="449" y="305"/>
                    </a:lnTo>
                    <a:lnTo>
                      <a:pt x="453" y="297"/>
                    </a:lnTo>
                    <a:lnTo>
                      <a:pt x="457" y="287"/>
                    </a:lnTo>
                    <a:lnTo>
                      <a:pt x="464" y="276"/>
                    </a:lnTo>
                    <a:lnTo>
                      <a:pt x="474" y="265"/>
                    </a:lnTo>
                    <a:lnTo>
                      <a:pt x="484" y="255"/>
                    </a:lnTo>
                    <a:lnTo>
                      <a:pt x="491" y="249"/>
                    </a:lnTo>
                    <a:lnTo>
                      <a:pt x="494" y="243"/>
                    </a:lnTo>
                    <a:lnTo>
                      <a:pt x="495" y="237"/>
                    </a:lnTo>
                    <a:lnTo>
                      <a:pt x="496" y="234"/>
                    </a:lnTo>
                    <a:lnTo>
                      <a:pt x="499" y="229"/>
                    </a:lnTo>
                    <a:lnTo>
                      <a:pt x="502" y="223"/>
                    </a:lnTo>
                    <a:lnTo>
                      <a:pt x="508" y="219"/>
                    </a:lnTo>
                    <a:lnTo>
                      <a:pt x="515" y="215"/>
                    </a:lnTo>
                    <a:lnTo>
                      <a:pt x="522" y="213"/>
                    </a:lnTo>
                    <a:lnTo>
                      <a:pt x="530" y="213"/>
                    </a:lnTo>
                    <a:lnTo>
                      <a:pt x="539" y="215"/>
                    </a:lnTo>
                    <a:lnTo>
                      <a:pt x="548" y="218"/>
                    </a:lnTo>
                    <a:lnTo>
                      <a:pt x="556" y="218"/>
                    </a:lnTo>
                    <a:lnTo>
                      <a:pt x="565" y="217"/>
                    </a:lnTo>
                    <a:lnTo>
                      <a:pt x="573" y="214"/>
                    </a:lnTo>
                    <a:lnTo>
                      <a:pt x="580" y="213"/>
                    </a:lnTo>
                    <a:lnTo>
                      <a:pt x="588" y="213"/>
                    </a:lnTo>
                    <a:lnTo>
                      <a:pt x="595" y="214"/>
                    </a:lnTo>
                    <a:lnTo>
                      <a:pt x="601" y="219"/>
                    </a:lnTo>
                    <a:lnTo>
                      <a:pt x="606" y="225"/>
                    </a:lnTo>
                    <a:lnTo>
                      <a:pt x="609" y="230"/>
                    </a:lnTo>
                    <a:lnTo>
                      <a:pt x="613" y="236"/>
                    </a:lnTo>
                    <a:lnTo>
                      <a:pt x="615" y="242"/>
                    </a:lnTo>
                    <a:lnTo>
                      <a:pt x="618" y="246"/>
                    </a:lnTo>
                    <a:lnTo>
                      <a:pt x="623" y="251"/>
                    </a:lnTo>
                    <a:lnTo>
                      <a:pt x="629" y="253"/>
                    </a:lnTo>
                    <a:lnTo>
                      <a:pt x="638" y="256"/>
                    </a:lnTo>
                    <a:lnTo>
                      <a:pt x="647" y="257"/>
                    </a:lnTo>
                    <a:lnTo>
                      <a:pt x="655" y="257"/>
                    </a:lnTo>
                    <a:lnTo>
                      <a:pt x="662" y="257"/>
                    </a:lnTo>
                    <a:lnTo>
                      <a:pt x="669" y="257"/>
                    </a:lnTo>
                    <a:lnTo>
                      <a:pt x="674" y="257"/>
                    </a:lnTo>
                    <a:lnTo>
                      <a:pt x="679" y="256"/>
                    </a:lnTo>
                    <a:lnTo>
                      <a:pt x="684" y="256"/>
                    </a:lnTo>
                    <a:lnTo>
                      <a:pt x="690" y="256"/>
                    </a:lnTo>
                    <a:lnTo>
                      <a:pt x="700" y="255"/>
                    </a:lnTo>
                    <a:lnTo>
                      <a:pt x="706" y="252"/>
                    </a:lnTo>
                    <a:lnTo>
                      <a:pt x="708" y="246"/>
                    </a:lnTo>
                    <a:lnTo>
                      <a:pt x="706" y="237"/>
                    </a:lnTo>
                    <a:lnTo>
                      <a:pt x="705" y="226"/>
                    </a:lnTo>
                    <a:lnTo>
                      <a:pt x="709" y="218"/>
                    </a:lnTo>
                    <a:lnTo>
                      <a:pt x="719" y="214"/>
                    </a:lnTo>
                    <a:lnTo>
                      <a:pt x="730" y="215"/>
                    </a:lnTo>
                    <a:lnTo>
                      <a:pt x="742" y="213"/>
                    </a:lnTo>
                    <a:lnTo>
                      <a:pt x="751" y="200"/>
                    </a:lnTo>
                    <a:lnTo>
                      <a:pt x="757" y="184"/>
                    </a:lnTo>
                    <a:lnTo>
                      <a:pt x="761" y="172"/>
                    </a:lnTo>
                    <a:lnTo>
                      <a:pt x="764" y="168"/>
                    </a:lnTo>
                    <a:lnTo>
                      <a:pt x="767" y="165"/>
                    </a:lnTo>
                    <a:lnTo>
                      <a:pt x="772" y="161"/>
                    </a:lnTo>
                    <a:lnTo>
                      <a:pt x="776" y="159"/>
                    </a:lnTo>
                    <a:lnTo>
                      <a:pt x="782" y="158"/>
                    </a:lnTo>
                    <a:lnTo>
                      <a:pt x="788" y="155"/>
                    </a:lnTo>
                    <a:lnTo>
                      <a:pt x="794" y="154"/>
                    </a:lnTo>
                    <a:lnTo>
                      <a:pt x="798" y="153"/>
                    </a:lnTo>
                    <a:lnTo>
                      <a:pt x="804" y="152"/>
                    </a:lnTo>
                    <a:lnTo>
                      <a:pt x="811" y="150"/>
                    </a:lnTo>
                    <a:lnTo>
                      <a:pt x="819" y="149"/>
                    </a:lnTo>
                    <a:lnTo>
                      <a:pt x="827" y="147"/>
                    </a:lnTo>
                    <a:lnTo>
                      <a:pt x="833" y="149"/>
                    </a:lnTo>
                    <a:lnTo>
                      <a:pt x="837" y="151"/>
                    </a:lnTo>
                    <a:lnTo>
                      <a:pt x="840" y="155"/>
                    </a:lnTo>
                    <a:lnTo>
                      <a:pt x="838" y="162"/>
                    </a:lnTo>
                    <a:lnTo>
                      <a:pt x="835" y="177"/>
                    </a:lnTo>
                    <a:lnTo>
                      <a:pt x="838" y="185"/>
                    </a:lnTo>
                    <a:lnTo>
                      <a:pt x="845" y="188"/>
                    </a:lnTo>
                    <a:lnTo>
                      <a:pt x="853" y="184"/>
                    </a:lnTo>
                    <a:lnTo>
                      <a:pt x="858" y="182"/>
                    </a:lnTo>
                    <a:lnTo>
                      <a:pt x="863" y="180"/>
                    </a:lnTo>
                    <a:lnTo>
                      <a:pt x="867" y="176"/>
                    </a:lnTo>
                    <a:lnTo>
                      <a:pt x="871" y="174"/>
                    </a:lnTo>
                    <a:lnTo>
                      <a:pt x="875" y="170"/>
                    </a:lnTo>
                    <a:lnTo>
                      <a:pt x="880" y="168"/>
                    </a:lnTo>
                    <a:lnTo>
                      <a:pt x="886" y="165"/>
                    </a:lnTo>
                    <a:lnTo>
                      <a:pt x="891" y="162"/>
                    </a:lnTo>
                    <a:lnTo>
                      <a:pt x="898" y="160"/>
                    </a:lnTo>
                    <a:lnTo>
                      <a:pt x="906" y="159"/>
                    </a:lnTo>
                    <a:lnTo>
                      <a:pt x="916" y="157"/>
                    </a:lnTo>
                    <a:lnTo>
                      <a:pt x="925" y="157"/>
                    </a:lnTo>
                    <a:lnTo>
                      <a:pt x="934" y="157"/>
                    </a:lnTo>
                    <a:lnTo>
                      <a:pt x="941" y="158"/>
                    </a:lnTo>
                    <a:lnTo>
                      <a:pt x="946" y="161"/>
                    </a:lnTo>
                    <a:lnTo>
                      <a:pt x="948" y="166"/>
                    </a:lnTo>
                    <a:lnTo>
                      <a:pt x="949" y="170"/>
                    </a:lnTo>
                    <a:lnTo>
                      <a:pt x="953" y="173"/>
                    </a:lnTo>
                    <a:lnTo>
                      <a:pt x="958" y="174"/>
                    </a:lnTo>
                    <a:lnTo>
                      <a:pt x="965" y="173"/>
                    </a:lnTo>
                    <a:lnTo>
                      <a:pt x="972" y="172"/>
                    </a:lnTo>
                    <a:lnTo>
                      <a:pt x="981" y="170"/>
                    </a:lnTo>
                    <a:lnTo>
                      <a:pt x="989" y="169"/>
                    </a:lnTo>
                    <a:lnTo>
                      <a:pt x="997" y="169"/>
                    </a:lnTo>
                    <a:lnTo>
                      <a:pt x="1006" y="168"/>
                    </a:lnTo>
                    <a:lnTo>
                      <a:pt x="1014" y="166"/>
                    </a:lnTo>
                    <a:lnTo>
                      <a:pt x="1022" y="162"/>
                    </a:lnTo>
                    <a:lnTo>
                      <a:pt x="1029" y="158"/>
                    </a:lnTo>
                    <a:lnTo>
                      <a:pt x="1036" y="154"/>
                    </a:lnTo>
                    <a:lnTo>
                      <a:pt x="1041" y="151"/>
                    </a:lnTo>
                    <a:lnTo>
                      <a:pt x="1047" y="149"/>
                    </a:lnTo>
                    <a:lnTo>
                      <a:pt x="1051" y="147"/>
                    </a:lnTo>
                    <a:lnTo>
                      <a:pt x="1054" y="146"/>
                    </a:lnTo>
                    <a:lnTo>
                      <a:pt x="1059" y="145"/>
                    </a:lnTo>
                    <a:lnTo>
                      <a:pt x="1064" y="142"/>
                    </a:lnTo>
                    <a:lnTo>
                      <a:pt x="1071" y="139"/>
                    </a:lnTo>
                    <a:lnTo>
                      <a:pt x="1078" y="137"/>
                    </a:lnTo>
                    <a:lnTo>
                      <a:pt x="1086" y="136"/>
                    </a:lnTo>
                    <a:lnTo>
                      <a:pt x="1094" y="136"/>
                    </a:lnTo>
                    <a:lnTo>
                      <a:pt x="1104" y="138"/>
                    </a:lnTo>
                    <a:lnTo>
                      <a:pt x="1113" y="142"/>
                    </a:lnTo>
                    <a:lnTo>
                      <a:pt x="1122" y="146"/>
                    </a:lnTo>
                    <a:lnTo>
                      <a:pt x="1130" y="151"/>
                    </a:lnTo>
                    <a:lnTo>
                      <a:pt x="1139" y="155"/>
                    </a:lnTo>
                    <a:lnTo>
                      <a:pt x="1147" y="160"/>
                    </a:lnTo>
                    <a:lnTo>
                      <a:pt x="1154" y="162"/>
                    </a:lnTo>
                    <a:lnTo>
                      <a:pt x="1161" y="165"/>
                    </a:lnTo>
                    <a:lnTo>
                      <a:pt x="1168" y="166"/>
                    </a:lnTo>
                    <a:lnTo>
                      <a:pt x="1180" y="165"/>
                    </a:lnTo>
                    <a:lnTo>
                      <a:pt x="1188" y="161"/>
                    </a:lnTo>
                    <a:lnTo>
                      <a:pt x="1192" y="154"/>
                    </a:lnTo>
                    <a:lnTo>
                      <a:pt x="1190" y="144"/>
                    </a:lnTo>
                    <a:lnTo>
                      <a:pt x="1183" y="135"/>
                    </a:lnTo>
                    <a:lnTo>
                      <a:pt x="1178" y="129"/>
                    </a:lnTo>
                    <a:lnTo>
                      <a:pt x="1174" y="124"/>
                    </a:lnTo>
                    <a:lnTo>
                      <a:pt x="1171" y="116"/>
                    </a:lnTo>
                    <a:lnTo>
                      <a:pt x="1168" y="106"/>
                    </a:lnTo>
                    <a:lnTo>
                      <a:pt x="1166" y="93"/>
                    </a:lnTo>
                    <a:lnTo>
                      <a:pt x="1168" y="79"/>
                    </a:lnTo>
                    <a:lnTo>
                      <a:pt x="1177" y="64"/>
                    </a:lnTo>
                    <a:lnTo>
                      <a:pt x="1184" y="56"/>
                    </a:lnTo>
                    <a:lnTo>
                      <a:pt x="1191" y="50"/>
                    </a:lnTo>
                    <a:lnTo>
                      <a:pt x="1198" y="43"/>
                    </a:lnTo>
                    <a:lnTo>
                      <a:pt x="1204" y="37"/>
                    </a:lnTo>
                    <a:lnTo>
                      <a:pt x="1211" y="32"/>
                    </a:lnTo>
                    <a:lnTo>
                      <a:pt x="1216" y="29"/>
                    </a:lnTo>
                    <a:lnTo>
                      <a:pt x="1222" y="25"/>
                    </a:lnTo>
                    <a:lnTo>
                      <a:pt x="1227" y="24"/>
                    </a:lnTo>
                    <a:lnTo>
                      <a:pt x="1233" y="21"/>
                    </a:lnTo>
                    <a:lnTo>
                      <a:pt x="1236" y="14"/>
                    </a:lnTo>
                    <a:lnTo>
                      <a:pt x="1241" y="7"/>
                    </a:lnTo>
                    <a:lnTo>
                      <a:pt x="1246" y="1"/>
                    </a:lnTo>
                    <a:lnTo>
                      <a:pt x="1248" y="1"/>
                    </a:lnTo>
                    <a:lnTo>
                      <a:pt x="1249" y="0"/>
                    </a:lnTo>
                    <a:lnTo>
                      <a:pt x="1251" y="0"/>
                    </a:lnTo>
                    <a:lnTo>
                      <a:pt x="1252" y="0"/>
                    </a:lnTo>
                    <a:lnTo>
                      <a:pt x="1254" y="0"/>
                    </a:lnTo>
                    <a:lnTo>
                      <a:pt x="1256" y="1"/>
                    </a:lnTo>
                    <a:lnTo>
                      <a:pt x="1258" y="1"/>
                    </a:lnTo>
                    <a:lnTo>
                      <a:pt x="1260" y="2"/>
                    </a:lnTo>
                    <a:lnTo>
                      <a:pt x="1269" y="6"/>
                    </a:lnTo>
                    <a:lnTo>
                      <a:pt x="1277" y="8"/>
                    </a:lnTo>
                    <a:lnTo>
                      <a:pt x="1284" y="12"/>
                    </a:lnTo>
                    <a:lnTo>
                      <a:pt x="1290" y="14"/>
                    </a:lnTo>
                    <a:lnTo>
                      <a:pt x="1297" y="18"/>
                    </a:lnTo>
                    <a:lnTo>
                      <a:pt x="1303" y="22"/>
                    </a:lnTo>
                    <a:lnTo>
                      <a:pt x="1310" y="28"/>
                    </a:lnTo>
                    <a:lnTo>
                      <a:pt x="1317" y="33"/>
                    </a:lnTo>
                    <a:lnTo>
                      <a:pt x="1327" y="45"/>
                    </a:lnTo>
                    <a:lnTo>
                      <a:pt x="1330" y="53"/>
                    </a:lnTo>
                    <a:lnTo>
                      <a:pt x="1330" y="60"/>
                    </a:lnTo>
                    <a:lnTo>
                      <a:pt x="1328" y="67"/>
                    </a:lnTo>
                    <a:lnTo>
                      <a:pt x="1328" y="73"/>
                    </a:lnTo>
                    <a:lnTo>
                      <a:pt x="1330" y="76"/>
                    </a:lnTo>
                    <a:lnTo>
                      <a:pt x="1334" y="78"/>
                    </a:lnTo>
                    <a:lnTo>
                      <a:pt x="1335" y="79"/>
                    </a:lnTo>
                    <a:lnTo>
                      <a:pt x="1337" y="75"/>
                    </a:lnTo>
                    <a:lnTo>
                      <a:pt x="1342" y="67"/>
                    </a:lnTo>
                    <a:lnTo>
                      <a:pt x="1351" y="60"/>
                    </a:lnTo>
                    <a:lnTo>
                      <a:pt x="1363" y="61"/>
                    </a:lnTo>
                    <a:lnTo>
                      <a:pt x="1375" y="68"/>
                    </a:lnTo>
                    <a:lnTo>
                      <a:pt x="1383" y="74"/>
                    </a:lnTo>
                    <a:lnTo>
                      <a:pt x="1389" y="82"/>
                    </a:lnTo>
                    <a:lnTo>
                      <a:pt x="1390" y="92"/>
                    </a:lnTo>
                    <a:lnTo>
                      <a:pt x="1393" y="100"/>
                    </a:lnTo>
                    <a:lnTo>
                      <a:pt x="1400" y="104"/>
                    </a:lnTo>
                    <a:lnTo>
                      <a:pt x="1407" y="103"/>
                    </a:lnTo>
                    <a:lnTo>
                      <a:pt x="1415" y="101"/>
                    </a:lnTo>
                    <a:lnTo>
                      <a:pt x="1419" y="100"/>
                    </a:lnTo>
                    <a:lnTo>
                      <a:pt x="1424" y="98"/>
                    </a:lnTo>
                    <a:lnTo>
                      <a:pt x="1431" y="94"/>
                    </a:lnTo>
                    <a:lnTo>
                      <a:pt x="1439" y="92"/>
                    </a:lnTo>
                    <a:lnTo>
                      <a:pt x="1447" y="90"/>
                    </a:lnTo>
                    <a:lnTo>
                      <a:pt x="1455" y="89"/>
                    </a:lnTo>
                    <a:lnTo>
                      <a:pt x="1464" y="88"/>
                    </a:lnTo>
                    <a:lnTo>
                      <a:pt x="1473" y="89"/>
                    </a:lnTo>
                    <a:lnTo>
                      <a:pt x="1483" y="90"/>
                    </a:lnTo>
                    <a:lnTo>
                      <a:pt x="1492" y="92"/>
                    </a:lnTo>
                    <a:lnTo>
                      <a:pt x="1501" y="94"/>
                    </a:lnTo>
                    <a:lnTo>
                      <a:pt x="1509" y="97"/>
                    </a:lnTo>
                    <a:lnTo>
                      <a:pt x="1517" y="98"/>
                    </a:lnTo>
                    <a:lnTo>
                      <a:pt x="1524" y="100"/>
                    </a:lnTo>
                    <a:lnTo>
                      <a:pt x="1530" y="101"/>
                    </a:lnTo>
                    <a:lnTo>
                      <a:pt x="1536" y="101"/>
                    </a:lnTo>
                    <a:lnTo>
                      <a:pt x="1540" y="101"/>
                    </a:lnTo>
                    <a:lnTo>
                      <a:pt x="1546" y="100"/>
                    </a:lnTo>
                    <a:lnTo>
                      <a:pt x="1551" y="100"/>
                    </a:lnTo>
                    <a:lnTo>
                      <a:pt x="1556" y="99"/>
                    </a:lnTo>
                    <a:lnTo>
                      <a:pt x="1562" y="100"/>
                    </a:lnTo>
                    <a:lnTo>
                      <a:pt x="1569" y="101"/>
                    </a:lnTo>
                    <a:lnTo>
                      <a:pt x="1575" y="104"/>
                    </a:lnTo>
                    <a:lnTo>
                      <a:pt x="1582" y="107"/>
                    </a:lnTo>
                    <a:lnTo>
                      <a:pt x="1590" y="112"/>
                    </a:lnTo>
                    <a:lnTo>
                      <a:pt x="1598" y="116"/>
                    </a:lnTo>
                    <a:lnTo>
                      <a:pt x="1608" y="121"/>
                    </a:lnTo>
                    <a:lnTo>
                      <a:pt x="1620" y="127"/>
                    </a:lnTo>
                    <a:lnTo>
                      <a:pt x="1632" y="132"/>
                    </a:lnTo>
                    <a:lnTo>
                      <a:pt x="1645" y="141"/>
                    </a:lnTo>
                    <a:lnTo>
                      <a:pt x="1659" y="150"/>
                    </a:lnTo>
                    <a:lnTo>
                      <a:pt x="1674" y="160"/>
                    </a:lnTo>
                    <a:lnTo>
                      <a:pt x="1688" y="170"/>
                    </a:lnTo>
                    <a:lnTo>
                      <a:pt x="1698" y="180"/>
                    </a:lnTo>
                    <a:lnTo>
                      <a:pt x="1706" y="188"/>
                    </a:lnTo>
                    <a:lnTo>
                      <a:pt x="1712" y="195"/>
                    </a:lnTo>
                    <a:lnTo>
                      <a:pt x="1716" y="200"/>
                    </a:lnTo>
                    <a:lnTo>
                      <a:pt x="1720" y="206"/>
                    </a:lnTo>
                    <a:lnTo>
                      <a:pt x="1723" y="211"/>
                    </a:lnTo>
                    <a:lnTo>
                      <a:pt x="1727" y="215"/>
                    </a:lnTo>
                    <a:lnTo>
                      <a:pt x="1731" y="220"/>
                    </a:lnTo>
                    <a:lnTo>
                      <a:pt x="1736" y="225"/>
                    </a:lnTo>
                    <a:lnTo>
                      <a:pt x="1742" y="229"/>
                    </a:lnTo>
                    <a:lnTo>
                      <a:pt x="1748" y="234"/>
                    </a:lnTo>
                    <a:lnTo>
                      <a:pt x="1753" y="238"/>
                    </a:lnTo>
                    <a:lnTo>
                      <a:pt x="1757" y="243"/>
                    </a:lnTo>
                    <a:lnTo>
                      <a:pt x="1760" y="248"/>
                    </a:lnTo>
                    <a:lnTo>
                      <a:pt x="1761" y="252"/>
                    </a:lnTo>
                    <a:lnTo>
                      <a:pt x="1761" y="261"/>
                    </a:lnTo>
                    <a:lnTo>
                      <a:pt x="1761" y="269"/>
                    </a:lnTo>
                    <a:lnTo>
                      <a:pt x="1763" y="278"/>
                    </a:lnTo>
                    <a:lnTo>
                      <a:pt x="1767" y="287"/>
                    </a:lnTo>
                    <a:lnTo>
                      <a:pt x="1772" y="296"/>
                    </a:lnTo>
                    <a:lnTo>
                      <a:pt x="1772" y="304"/>
                    </a:lnTo>
                    <a:lnTo>
                      <a:pt x="1766" y="311"/>
                    </a:lnTo>
                    <a:lnTo>
                      <a:pt x="1755" y="317"/>
                    </a:lnTo>
                    <a:lnTo>
                      <a:pt x="1744" y="326"/>
                    </a:lnTo>
                    <a:lnTo>
                      <a:pt x="1737" y="341"/>
                    </a:lnTo>
                    <a:lnTo>
                      <a:pt x="1733" y="356"/>
                    </a:lnTo>
                    <a:lnTo>
                      <a:pt x="1727" y="366"/>
                    </a:lnTo>
                    <a:lnTo>
                      <a:pt x="1719" y="371"/>
                    </a:lnTo>
                    <a:lnTo>
                      <a:pt x="1711" y="374"/>
                    </a:lnTo>
                    <a:lnTo>
                      <a:pt x="1703" y="382"/>
                    </a:lnTo>
                    <a:lnTo>
                      <a:pt x="1696" y="397"/>
                    </a:lnTo>
                    <a:lnTo>
                      <a:pt x="1692" y="417"/>
                    </a:lnTo>
                    <a:lnTo>
                      <a:pt x="1691" y="435"/>
                    </a:lnTo>
                    <a:lnTo>
                      <a:pt x="1692" y="450"/>
                    </a:lnTo>
                    <a:lnTo>
                      <a:pt x="1699" y="462"/>
                    </a:lnTo>
                    <a:lnTo>
                      <a:pt x="1705" y="472"/>
                    </a:lnTo>
                    <a:lnTo>
                      <a:pt x="1705" y="485"/>
                    </a:lnTo>
                    <a:lnTo>
                      <a:pt x="1705" y="496"/>
                    </a:lnTo>
                    <a:lnTo>
                      <a:pt x="1708" y="506"/>
                    </a:lnTo>
                    <a:lnTo>
                      <a:pt x="1713" y="508"/>
                    </a:lnTo>
                    <a:lnTo>
                      <a:pt x="1719" y="508"/>
                    </a:lnTo>
                    <a:lnTo>
                      <a:pt x="1726" y="507"/>
                    </a:lnTo>
                    <a:lnTo>
                      <a:pt x="1734" y="506"/>
                    </a:lnTo>
                    <a:lnTo>
                      <a:pt x="1742" y="504"/>
                    </a:lnTo>
                    <a:lnTo>
                      <a:pt x="1749" y="503"/>
                    </a:lnTo>
                    <a:lnTo>
                      <a:pt x="1756" y="503"/>
                    </a:lnTo>
                    <a:lnTo>
                      <a:pt x="1761" y="506"/>
                    </a:lnTo>
                    <a:lnTo>
                      <a:pt x="1767" y="511"/>
                    </a:lnTo>
                    <a:lnTo>
                      <a:pt x="1772" y="516"/>
                    </a:lnTo>
                    <a:lnTo>
                      <a:pt x="1780" y="519"/>
                    </a:lnTo>
                    <a:lnTo>
                      <a:pt x="1795" y="521"/>
                    </a:lnTo>
                    <a:lnTo>
                      <a:pt x="1804" y="522"/>
                    </a:lnTo>
                    <a:lnTo>
                      <a:pt x="1812" y="524"/>
                    </a:lnTo>
                    <a:lnTo>
                      <a:pt x="1818" y="529"/>
                    </a:lnTo>
                    <a:lnTo>
                      <a:pt x="1824" y="533"/>
                    </a:lnTo>
                    <a:lnTo>
                      <a:pt x="1827" y="537"/>
                    </a:lnTo>
                    <a:lnTo>
                      <a:pt x="1832" y="540"/>
                    </a:lnTo>
                    <a:lnTo>
                      <a:pt x="1835" y="542"/>
                    </a:lnTo>
                    <a:lnTo>
                      <a:pt x="1839" y="542"/>
                    </a:lnTo>
                    <a:lnTo>
                      <a:pt x="1847" y="539"/>
                    </a:lnTo>
                    <a:lnTo>
                      <a:pt x="1857" y="538"/>
                    </a:lnTo>
                    <a:lnTo>
                      <a:pt x="1865" y="540"/>
                    </a:lnTo>
                    <a:lnTo>
                      <a:pt x="1869" y="552"/>
                    </a:lnTo>
                    <a:lnTo>
                      <a:pt x="1869" y="568"/>
                    </a:lnTo>
                    <a:lnTo>
                      <a:pt x="1870" y="582"/>
                    </a:lnTo>
                    <a:lnTo>
                      <a:pt x="1875" y="594"/>
                    </a:lnTo>
                    <a:lnTo>
                      <a:pt x="1890" y="605"/>
                    </a:lnTo>
                    <a:lnTo>
                      <a:pt x="1900" y="608"/>
                    </a:lnTo>
                    <a:lnTo>
                      <a:pt x="1909" y="612"/>
                    </a:lnTo>
                    <a:lnTo>
                      <a:pt x="1916" y="615"/>
                    </a:lnTo>
                    <a:lnTo>
                      <a:pt x="1924" y="618"/>
                    </a:lnTo>
                    <a:lnTo>
                      <a:pt x="1930" y="622"/>
                    </a:lnTo>
                    <a:lnTo>
                      <a:pt x="1937" y="625"/>
                    </a:lnTo>
                    <a:lnTo>
                      <a:pt x="1942" y="630"/>
                    </a:lnTo>
                    <a:lnTo>
                      <a:pt x="1949" y="636"/>
                    </a:lnTo>
                    <a:lnTo>
                      <a:pt x="1956" y="640"/>
                    </a:lnTo>
                    <a:lnTo>
                      <a:pt x="1963" y="644"/>
                    </a:lnTo>
                    <a:lnTo>
                      <a:pt x="1969" y="645"/>
                    </a:lnTo>
                    <a:lnTo>
                      <a:pt x="1976" y="645"/>
                    </a:lnTo>
                    <a:lnTo>
                      <a:pt x="1981" y="644"/>
                    </a:lnTo>
                    <a:lnTo>
                      <a:pt x="1987" y="643"/>
                    </a:lnTo>
                    <a:lnTo>
                      <a:pt x="1993" y="640"/>
                    </a:lnTo>
                    <a:lnTo>
                      <a:pt x="1999" y="638"/>
                    </a:lnTo>
                    <a:lnTo>
                      <a:pt x="2009" y="629"/>
                    </a:lnTo>
                    <a:lnTo>
                      <a:pt x="2017" y="615"/>
                    </a:lnTo>
                    <a:lnTo>
                      <a:pt x="2024" y="601"/>
                    </a:lnTo>
                    <a:lnTo>
                      <a:pt x="2032" y="595"/>
                    </a:lnTo>
                    <a:lnTo>
                      <a:pt x="2040" y="594"/>
                    </a:lnTo>
                    <a:lnTo>
                      <a:pt x="2045" y="590"/>
                    </a:lnTo>
                    <a:lnTo>
                      <a:pt x="2049" y="582"/>
                    </a:lnTo>
                    <a:lnTo>
                      <a:pt x="2058" y="570"/>
                    </a:lnTo>
                    <a:lnTo>
                      <a:pt x="2063" y="563"/>
                    </a:lnTo>
                    <a:lnTo>
                      <a:pt x="2070" y="557"/>
                    </a:lnTo>
                    <a:lnTo>
                      <a:pt x="2078" y="553"/>
                    </a:lnTo>
                    <a:lnTo>
                      <a:pt x="2087" y="548"/>
                    </a:lnTo>
                    <a:lnTo>
                      <a:pt x="2096" y="546"/>
                    </a:lnTo>
                    <a:lnTo>
                      <a:pt x="2104" y="545"/>
                    </a:lnTo>
                    <a:lnTo>
                      <a:pt x="2111" y="546"/>
                    </a:lnTo>
                    <a:lnTo>
                      <a:pt x="2116" y="548"/>
                    </a:lnTo>
                    <a:lnTo>
                      <a:pt x="2124" y="559"/>
                    </a:lnTo>
                    <a:lnTo>
                      <a:pt x="2131" y="570"/>
                    </a:lnTo>
                    <a:lnTo>
                      <a:pt x="2138" y="580"/>
                    </a:lnTo>
                    <a:lnTo>
                      <a:pt x="2150" y="586"/>
                    </a:lnTo>
                    <a:lnTo>
                      <a:pt x="2153" y="586"/>
                    </a:lnTo>
                    <a:lnTo>
                      <a:pt x="2155" y="587"/>
                    </a:lnTo>
                    <a:lnTo>
                      <a:pt x="2157" y="590"/>
                    </a:lnTo>
                    <a:lnTo>
                      <a:pt x="2158" y="592"/>
                    </a:lnTo>
                    <a:lnTo>
                      <a:pt x="2157" y="600"/>
                    </a:lnTo>
                    <a:lnTo>
                      <a:pt x="2153" y="609"/>
                    </a:lnTo>
                    <a:lnTo>
                      <a:pt x="2150" y="620"/>
                    </a:lnTo>
                    <a:lnTo>
                      <a:pt x="2147" y="629"/>
                    </a:lnTo>
                    <a:lnTo>
                      <a:pt x="2147" y="640"/>
                    </a:lnTo>
                    <a:lnTo>
                      <a:pt x="2147" y="651"/>
                    </a:lnTo>
                    <a:lnTo>
                      <a:pt x="2145" y="662"/>
                    </a:lnTo>
                    <a:lnTo>
                      <a:pt x="2140" y="678"/>
                    </a:lnTo>
                    <a:lnTo>
                      <a:pt x="2137" y="691"/>
                    </a:lnTo>
                    <a:lnTo>
                      <a:pt x="2137" y="697"/>
                    </a:lnTo>
                    <a:lnTo>
                      <a:pt x="2138" y="704"/>
                    </a:lnTo>
                    <a:lnTo>
                      <a:pt x="2138" y="718"/>
                    </a:lnTo>
                    <a:lnTo>
                      <a:pt x="2135" y="736"/>
                    </a:lnTo>
                    <a:lnTo>
                      <a:pt x="2130" y="749"/>
                    </a:lnTo>
                    <a:lnTo>
                      <a:pt x="2127" y="758"/>
                    </a:lnTo>
                    <a:lnTo>
                      <a:pt x="2126" y="76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nvGrpSpPr>
              <p:cNvPr id="45" name="Group 52">
                <a:extLst>
                  <a:ext uri="{FF2B5EF4-FFF2-40B4-BE49-F238E27FC236}">
                    <a16:creationId xmlns:a16="http://schemas.microsoft.com/office/drawing/2014/main" id="{668337F8-5BE6-4828-B6EB-73C62C7C1514}"/>
                  </a:ext>
                </a:extLst>
              </p:cNvPr>
              <p:cNvGrpSpPr>
                <a:grpSpLocks noChangeAspect="1"/>
              </p:cNvGrpSpPr>
              <p:nvPr/>
            </p:nvGrpSpPr>
            <p:grpSpPr bwMode="auto">
              <a:xfrm>
                <a:off x="5361583" y="4609555"/>
                <a:ext cx="1120775" cy="1339850"/>
                <a:chOff x="3836" y="2304"/>
                <a:chExt cx="914" cy="1092"/>
              </a:xfrm>
            </p:grpSpPr>
            <p:sp>
              <p:nvSpPr>
                <p:cNvPr id="180" name="Freeform 53">
                  <a:extLst>
                    <a:ext uri="{FF2B5EF4-FFF2-40B4-BE49-F238E27FC236}">
                      <a16:creationId xmlns:a16="http://schemas.microsoft.com/office/drawing/2014/main" id="{A6937360-0C14-40F7-BAAD-87F19B3CD504}"/>
                    </a:ext>
                  </a:extLst>
                </p:cNvPr>
                <p:cNvSpPr>
                  <a:spLocks noChangeAspect="1"/>
                </p:cNvSpPr>
                <p:nvPr/>
              </p:nvSpPr>
              <p:spPr bwMode="auto">
                <a:xfrm>
                  <a:off x="3920" y="2906"/>
                  <a:ext cx="133" cy="247"/>
                </a:xfrm>
                <a:custGeom>
                  <a:avLst/>
                  <a:gdLst/>
                  <a:ahLst/>
                  <a:cxnLst>
                    <a:cxn ang="0">
                      <a:pos x="227" y="38"/>
                    </a:cxn>
                    <a:cxn ang="0">
                      <a:pos x="206" y="27"/>
                    </a:cxn>
                    <a:cxn ang="0">
                      <a:pos x="208" y="11"/>
                    </a:cxn>
                    <a:cxn ang="0">
                      <a:pos x="212" y="1"/>
                    </a:cxn>
                    <a:cxn ang="0">
                      <a:pos x="209" y="4"/>
                    </a:cxn>
                    <a:cxn ang="0">
                      <a:pos x="196" y="7"/>
                    </a:cxn>
                    <a:cxn ang="0">
                      <a:pos x="192" y="18"/>
                    </a:cxn>
                    <a:cxn ang="0">
                      <a:pos x="173" y="1"/>
                    </a:cxn>
                    <a:cxn ang="0">
                      <a:pos x="171" y="15"/>
                    </a:cxn>
                    <a:cxn ang="0">
                      <a:pos x="165" y="20"/>
                    </a:cxn>
                    <a:cxn ang="0">
                      <a:pos x="156" y="28"/>
                    </a:cxn>
                    <a:cxn ang="0">
                      <a:pos x="139" y="30"/>
                    </a:cxn>
                    <a:cxn ang="0">
                      <a:pos x="133" y="41"/>
                    </a:cxn>
                    <a:cxn ang="0">
                      <a:pos x="124" y="46"/>
                    </a:cxn>
                    <a:cxn ang="0">
                      <a:pos x="117" y="56"/>
                    </a:cxn>
                    <a:cxn ang="0">
                      <a:pos x="107" y="66"/>
                    </a:cxn>
                    <a:cxn ang="0">
                      <a:pos x="91" y="69"/>
                    </a:cxn>
                    <a:cxn ang="0">
                      <a:pos x="75" y="81"/>
                    </a:cxn>
                    <a:cxn ang="0">
                      <a:pos x="65" y="87"/>
                    </a:cxn>
                    <a:cxn ang="0">
                      <a:pos x="49" y="84"/>
                    </a:cxn>
                    <a:cxn ang="0">
                      <a:pos x="36" y="83"/>
                    </a:cxn>
                    <a:cxn ang="0">
                      <a:pos x="25" y="75"/>
                    </a:cxn>
                    <a:cxn ang="0">
                      <a:pos x="12" y="57"/>
                    </a:cxn>
                    <a:cxn ang="0">
                      <a:pos x="7" y="80"/>
                    </a:cxn>
                    <a:cxn ang="0">
                      <a:pos x="0" y="105"/>
                    </a:cxn>
                    <a:cxn ang="0">
                      <a:pos x="0" y="130"/>
                    </a:cxn>
                    <a:cxn ang="0">
                      <a:pos x="14" y="136"/>
                    </a:cxn>
                    <a:cxn ang="0">
                      <a:pos x="27" y="147"/>
                    </a:cxn>
                    <a:cxn ang="0">
                      <a:pos x="29" y="175"/>
                    </a:cxn>
                    <a:cxn ang="0">
                      <a:pos x="43" y="198"/>
                    </a:cxn>
                    <a:cxn ang="0">
                      <a:pos x="45" y="227"/>
                    </a:cxn>
                    <a:cxn ang="0">
                      <a:pos x="35" y="252"/>
                    </a:cxn>
                    <a:cxn ang="0">
                      <a:pos x="27" y="284"/>
                    </a:cxn>
                    <a:cxn ang="0">
                      <a:pos x="48" y="285"/>
                    </a:cxn>
                    <a:cxn ang="0">
                      <a:pos x="42" y="312"/>
                    </a:cxn>
                    <a:cxn ang="0">
                      <a:pos x="31" y="325"/>
                    </a:cxn>
                    <a:cxn ang="0">
                      <a:pos x="36" y="347"/>
                    </a:cxn>
                    <a:cxn ang="0">
                      <a:pos x="22" y="380"/>
                    </a:cxn>
                    <a:cxn ang="0">
                      <a:pos x="20" y="403"/>
                    </a:cxn>
                    <a:cxn ang="0">
                      <a:pos x="14" y="417"/>
                    </a:cxn>
                    <a:cxn ang="0">
                      <a:pos x="20" y="433"/>
                    </a:cxn>
                    <a:cxn ang="0">
                      <a:pos x="35" y="454"/>
                    </a:cxn>
                    <a:cxn ang="0">
                      <a:pos x="49" y="477"/>
                    </a:cxn>
                    <a:cxn ang="0">
                      <a:pos x="63" y="489"/>
                    </a:cxn>
                    <a:cxn ang="0">
                      <a:pos x="82" y="494"/>
                    </a:cxn>
                    <a:cxn ang="0">
                      <a:pos x="102" y="494"/>
                    </a:cxn>
                    <a:cxn ang="0">
                      <a:pos x="113" y="487"/>
                    </a:cxn>
                    <a:cxn ang="0">
                      <a:pos x="119" y="466"/>
                    </a:cxn>
                    <a:cxn ang="0">
                      <a:pos x="141" y="431"/>
                    </a:cxn>
                    <a:cxn ang="0">
                      <a:pos x="157" y="434"/>
                    </a:cxn>
                    <a:cxn ang="0">
                      <a:pos x="170" y="437"/>
                    </a:cxn>
                    <a:cxn ang="0">
                      <a:pos x="193" y="453"/>
                    </a:cxn>
                    <a:cxn ang="0">
                      <a:pos x="213" y="444"/>
                    </a:cxn>
                    <a:cxn ang="0">
                      <a:pos x="225" y="395"/>
                    </a:cxn>
                    <a:cxn ang="0">
                      <a:pos x="241" y="310"/>
                    </a:cxn>
                    <a:cxn ang="0">
                      <a:pos x="240" y="241"/>
                    </a:cxn>
                    <a:cxn ang="0">
                      <a:pos x="232" y="209"/>
                    </a:cxn>
                    <a:cxn ang="0">
                      <a:pos x="248" y="190"/>
                    </a:cxn>
                    <a:cxn ang="0">
                      <a:pos x="264" y="176"/>
                    </a:cxn>
                    <a:cxn ang="0">
                      <a:pos x="263" y="155"/>
                    </a:cxn>
                    <a:cxn ang="0">
                      <a:pos x="244" y="117"/>
                    </a:cxn>
                    <a:cxn ang="0">
                      <a:pos x="236" y="83"/>
                    </a:cxn>
                    <a:cxn ang="0">
                      <a:pos x="233" y="68"/>
                    </a:cxn>
                  </a:cxnLst>
                  <a:rect l="0" t="0" r="r" b="b"/>
                  <a:pathLst>
                    <a:path w="266" h="494">
                      <a:moveTo>
                        <a:pt x="227" y="49"/>
                      </a:moveTo>
                      <a:lnTo>
                        <a:pt x="227" y="45"/>
                      </a:lnTo>
                      <a:lnTo>
                        <a:pt x="227" y="38"/>
                      </a:lnTo>
                      <a:lnTo>
                        <a:pt x="224" y="33"/>
                      </a:lnTo>
                      <a:lnTo>
                        <a:pt x="216" y="29"/>
                      </a:lnTo>
                      <a:lnTo>
                        <a:pt x="206" y="27"/>
                      </a:lnTo>
                      <a:lnTo>
                        <a:pt x="202" y="21"/>
                      </a:lnTo>
                      <a:lnTo>
                        <a:pt x="202" y="15"/>
                      </a:lnTo>
                      <a:lnTo>
                        <a:pt x="208" y="11"/>
                      </a:lnTo>
                      <a:lnTo>
                        <a:pt x="212" y="7"/>
                      </a:lnTo>
                      <a:lnTo>
                        <a:pt x="213" y="4"/>
                      </a:lnTo>
                      <a:lnTo>
                        <a:pt x="212" y="1"/>
                      </a:lnTo>
                      <a:lnTo>
                        <a:pt x="211" y="0"/>
                      </a:lnTo>
                      <a:lnTo>
                        <a:pt x="210" y="1"/>
                      </a:lnTo>
                      <a:lnTo>
                        <a:pt x="209" y="4"/>
                      </a:lnTo>
                      <a:lnTo>
                        <a:pt x="205" y="6"/>
                      </a:lnTo>
                      <a:lnTo>
                        <a:pt x="201" y="6"/>
                      </a:lnTo>
                      <a:lnTo>
                        <a:pt x="196" y="7"/>
                      </a:lnTo>
                      <a:lnTo>
                        <a:pt x="194" y="12"/>
                      </a:lnTo>
                      <a:lnTo>
                        <a:pt x="192" y="15"/>
                      </a:lnTo>
                      <a:lnTo>
                        <a:pt x="192" y="18"/>
                      </a:lnTo>
                      <a:lnTo>
                        <a:pt x="179" y="3"/>
                      </a:lnTo>
                      <a:lnTo>
                        <a:pt x="177" y="3"/>
                      </a:lnTo>
                      <a:lnTo>
                        <a:pt x="173" y="1"/>
                      </a:lnTo>
                      <a:lnTo>
                        <a:pt x="170" y="3"/>
                      </a:lnTo>
                      <a:lnTo>
                        <a:pt x="170" y="8"/>
                      </a:lnTo>
                      <a:lnTo>
                        <a:pt x="171" y="15"/>
                      </a:lnTo>
                      <a:lnTo>
                        <a:pt x="171" y="19"/>
                      </a:lnTo>
                      <a:lnTo>
                        <a:pt x="168" y="20"/>
                      </a:lnTo>
                      <a:lnTo>
                        <a:pt x="165" y="20"/>
                      </a:lnTo>
                      <a:lnTo>
                        <a:pt x="162" y="21"/>
                      </a:lnTo>
                      <a:lnTo>
                        <a:pt x="159" y="24"/>
                      </a:lnTo>
                      <a:lnTo>
                        <a:pt x="156" y="28"/>
                      </a:lnTo>
                      <a:lnTo>
                        <a:pt x="150" y="30"/>
                      </a:lnTo>
                      <a:lnTo>
                        <a:pt x="143" y="30"/>
                      </a:lnTo>
                      <a:lnTo>
                        <a:pt x="139" y="30"/>
                      </a:lnTo>
                      <a:lnTo>
                        <a:pt x="134" y="31"/>
                      </a:lnTo>
                      <a:lnTo>
                        <a:pt x="133" y="35"/>
                      </a:lnTo>
                      <a:lnTo>
                        <a:pt x="133" y="41"/>
                      </a:lnTo>
                      <a:lnTo>
                        <a:pt x="133" y="45"/>
                      </a:lnTo>
                      <a:lnTo>
                        <a:pt x="129" y="48"/>
                      </a:lnTo>
                      <a:lnTo>
                        <a:pt x="124" y="46"/>
                      </a:lnTo>
                      <a:lnTo>
                        <a:pt x="119" y="45"/>
                      </a:lnTo>
                      <a:lnTo>
                        <a:pt x="117" y="50"/>
                      </a:lnTo>
                      <a:lnTo>
                        <a:pt x="117" y="56"/>
                      </a:lnTo>
                      <a:lnTo>
                        <a:pt x="114" y="61"/>
                      </a:lnTo>
                      <a:lnTo>
                        <a:pt x="111" y="65"/>
                      </a:lnTo>
                      <a:lnTo>
                        <a:pt x="107" y="66"/>
                      </a:lnTo>
                      <a:lnTo>
                        <a:pt x="102" y="67"/>
                      </a:lnTo>
                      <a:lnTo>
                        <a:pt x="97" y="68"/>
                      </a:lnTo>
                      <a:lnTo>
                        <a:pt x="91" y="69"/>
                      </a:lnTo>
                      <a:lnTo>
                        <a:pt x="84" y="72"/>
                      </a:lnTo>
                      <a:lnTo>
                        <a:pt x="79" y="75"/>
                      </a:lnTo>
                      <a:lnTo>
                        <a:pt x="75" y="81"/>
                      </a:lnTo>
                      <a:lnTo>
                        <a:pt x="73" y="84"/>
                      </a:lnTo>
                      <a:lnTo>
                        <a:pt x="69" y="87"/>
                      </a:lnTo>
                      <a:lnTo>
                        <a:pt x="65" y="87"/>
                      </a:lnTo>
                      <a:lnTo>
                        <a:pt x="59" y="87"/>
                      </a:lnTo>
                      <a:lnTo>
                        <a:pt x="53" y="86"/>
                      </a:lnTo>
                      <a:lnTo>
                        <a:pt x="49" y="84"/>
                      </a:lnTo>
                      <a:lnTo>
                        <a:pt x="44" y="83"/>
                      </a:lnTo>
                      <a:lnTo>
                        <a:pt x="41" y="83"/>
                      </a:lnTo>
                      <a:lnTo>
                        <a:pt x="36" y="83"/>
                      </a:lnTo>
                      <a:lnTo>
                        <a:pt x="31" y="82"/>
                      </a:lnTo>
                      <a:lnTo>
                        <a:pt x="27" y="80"/>
                      </a:lnTo>
                      <a:lnTo>
                        <a:pt x="25" y="75"/>
                      </a:lnTo>
                      <a:lnTo>
                        <a:pt x="21" y="68"/>
                      </a:lnTo>
                      <a:lnTo>
                        <a:pt x="16" y="61"/>
                      </a:lnTo>
                      <a:lnTo>
                        <a:pt x="12" y="57"/>
                      </a:lnTo>
                      <a:lnTo>
                        <a:pt x="10" y="54"/>
                      </a:lnTo>
                      <a:lnTo>
                        <a:pt x="10" y="77"/>
                      </a:lnTo>
                      <a:lnTo>
                        <a:pt x="7" y="80"/>
                      </a:lnTo>
                      <a:lnTo>
                        <a:pt x="4" y="88"/>
                      </a:lnTo>
                      <a:lnTo>
                        <a:pt x="0" y="96"/>
                      </a:lnTo>
                      <a:lnTo>
                        <a:pt x="0" y="105"/>
                      </a:lnTo>
                      <a:lnTo>
                        <a:pt x="2" y="114"/>
                      </a:lnTo>
                      <a:lnTo>
                        <a:pt x="0" y="122"/>
                      </a:lnTo>
                      <a:lnTo>
                        <a:pt x="0" y="130"/>
                      </a:lnTo>
                      <a:lnTo>
                        <a:pt x="3" y="136"/>
                      </a:lnTo>
                      <a:lnTo>
                        <a:pt x="7" y="138"/>
                      </a:lnTo>
                      <a:lnTo>
                        <a:pt x="14" y="136"/>
                      </a:lnTo>
                      <a:lnTo>
                        <a:pt x="20" y="135"/>
                      </a:lnTo>
                      <a:lnTo>
                        <a:pt x="25" y="138"/>
                      </a:lnTo>
                      <a:lnTo>
                        <a:pt x="27" y="147"/>
                      </a:lnTo>
                      <a:lnTo>
                        <a:pt x="27" y="157"/>
                      </a:lnTo>
                      <a:lnTo>
                        <a:pt x="27" y="167"/>
                      </a:lnTo>
                      <a:lnTo>
                        <a:pt x="29" y="175"/>
                      </a:lnTo>
                      <a:lnTo>
                        <a:pt x="34" y="182"/>
                      </a:lnTo>
                      <a:lnTo>
                        <a:pt x="38" y="190"/>
                      </a:lnTo>
                      <a:lnTo>
                        <a:pt x="43" y="198"/>
                      </a:lnTo>
                      <a:lnTo>
                        <a:pt x="44" y="206"/>
                      </a:lnTo>
                      <a:lnTo>
                        <a:pt x="45" y="217"/>
                      </a:lnTo>
                      <a:lnTo>
                        <a:pt x="45" y="227"/>
                      </a:lnTo>
                      <a:lnTo>
                        <a:pt x="44" y="238"/>
                      </a:lnTo>
                      <a:lnTo>
                        <a:pt x="41" y="244"/>
                      </a:lnTo>
                      <a:lnTo>
                        <a:pt x="35" y="252"/>
                      </a:lnTo>
                      <a:lnTo>
                        <a:pt x="30" y="266"/>
                      </a:lnTo>
                      <a:lnTo>
                        <a:pt x="28" y="278"/>
                      </a:lnTo>
                      <a:lnTo>
                        <a:pt x="27" y="284"/>
                      </a:lnTo>
                      <a:lnTo>
                        <a:pt x="30" y="282"/>
                      </a:lnTo>
                      <a:lnTo>
                        <a:pt x="40" y="281"/>
                      </a:lnTo>
                      <a:lnTo>
                        <a:pt x="48" y="285"/>
                      </a:lnTo>
                      <a:lnTo>
                        <a:pt x="51" y="299"/>
                      </a:lnTo>
                      <a:lnTo>
                        <a:pt x="49" y="311"/>
                      </a:lnTo>
                      <a:lnTo>
                        <a:pt x="42" y="312"/>
                      </a:lnTo>
                      <a:lnTo>
                        <a:pt x="36" y="312"/>
                      </a:lnTo>
                      <a:lnTo>
                        <a:pt x="31" y="317"/>
                      </a:lnTo>
                      <a:lnTo>
                        <a:pt x="31" y="325"/>
                      </a:lnTo>
                      <a:lnTo>
                        <a:pt x="35" y="333"/>
                      </a:lnTo>
                      <a:lnTo>
                        <a:pt x="37" y="340"/>
                      </a:lnTo>
                      <a:lnTo>
                        <a:pt x="36" y="347"/>
                      </a:lnTo>
                      <a:lnTo>
                        <a:pt x="31" y="357"/>
                      </a:lnTo>
                      <a:lnTo>
                        <a:pt x="27" y="369"/>
                      </a:lnTo>
                      <a:lnTo>
                        <a:pt x="22" y="380"/>
                      </a:lnTo>
                      <a:lnTo>
                        <a:pt x="20" y="392"/>
                      </a:lnTo>
                      <a:lnTo>
                        <a:pt x="19" y="399"/>
                      </a:lnTo>
                      <a:lnTo>
                        <a:pt x="20" y="403"/>
                      </a:lnTo>
                      <a:lnTo>
                        <a:pt x="20" y="407"/>
                      </a:lnTo>
                      <a:lnTo>
                        <a:pt x="18" y="411"/>
                      </a:lnTo>
                      <a:lnTo>
                        <a:pt x="14" y="417"/>
                      </a:lnTo>
                      <a:lnTo>
                        <a:pt x="11" y="423"/>
                      </a:lnTo>
                      <a:lnTo>
                        <a:pt x="12" y="428"/>
                      </a:lnTo>
                      <a:lnTo>
                        <a:pt x="20" y="433"/>
                      </a:lnTo>
                      <a:lnTo>
                        <a:pt x="29" y="438"/>
                      </a:lnTo>
                      <a:lnTo>
                        <a:pt x="33" y="445"/>
                      </a:lnTo>
                      <a:lnTo>
                        <a:pt x="35" y="454"/>
                      </a:lnTo>
                      <a:lnTo>
                        <a:pt x="41" y="466"/>
                      </a:lnTo>
                      <a:lnTo>
                        <a:pt x="44" y="472"/>
                      </a:lnTo>
                      <a:lnTo>
                        <a:pt x="49" y="477"/>
                      </a:lnTo>
                      <a:lnTo>
                        <a:pt x="52" y="482"/>
                      </a:lnTo>
                      <a:lnTo>
                        <a:pt x="57" y="486"/>
                      </a:lnTo>
                      <a:lnTo>
                        <a:pt x="63" y="489"/>
                      </a:lnTo>
                      <a:lnTo>
                        <a:pt x="68" y="491"/>
                      </a:lnTo>
                      <a:lnTo>
                        <a:pt x="74" y="493"/>
                      </a:lnTo>
                      <a:lnTo>
                        <a:pt x="82" y="494"/>
                      </a:lnTo>
                      <a:lnTo>
                        <a:pt x="90" y="494"/>
                      </a:lnTo>
                      <a:lnTo>
                        <a:pt x="96" y="494"/>
                      </a:lnTo>
                      <a:lnTo>
                        <a:pt x="102" y="494"/>
                      </a:lnTo>
                      <a:lnTo>
                        <a:pt x="106" y="492"/>
                      </a:lnTo>
                      <a:lnTo>
                        <a:pt x="111" y="490"/>
                      </a:lnTo>
                      <a:lnTo>
                        <a:pt x="113" y="487"/>
                      </a:lnTo>
                      <a:lnTo>
                        <a:pt x="116" y="484"/>
                      </a:lnTo>
                      <a:lnTo>
                        <a:pt x="117" y="479"/>
                      </a:lnTo>
                      <a:lnTo>
                        <a:pt x="119" y="466"/>
                      </a:lnTo>
                      <a:lnTo>
                        <a:pt x="124" y="447"/>
                      </a:lnTo>
                      <a:lnTo>
                        <a:pt x="130" y="433"/>
                      </a:lnTo>
                      <a:lnTo>
                        <a:pt x="141" y="431"/>
                      </a:lnTo>
                      <a:lnTo>
                        <a:pt x="147" y="433"/>
                      </a:lnTo>
                      <a:lnTo>
                        <a:pt x="152" y="433"/>
                      </a:lnTo>
                      <a:lnTo>
                        <a:pt x="157" y="434"/>
                      </a:lnTo>
                      <a:lnTo>
                        <a:pt x="162" y="434"/>
                      </a:lnTo>
                      <a:lnTo>
                        <a:pt x="165" y="434"/>
                      </a:lnTo>
                      <a:lnTo>
                        <a:pt x="170" y="437"/>
                      </a:lnTo>
                      <a:lnTo>
                        <a:pt x="175" y="439"/>
                      </a:lnTo>
                      <a:lnTo>
                        <a:pt x="181" y="444"/>
                      </a:lnTo>
                      <a:lnTo>
                        <a:pt x="193" y="453"/>
                      </a:lnTo>
                      <a:lnTo>
                        <a:pt x="203" y="455"/>
                      </a:lnTo>
                      <a:lnTo>
                        <a:pt x="210" y="453"/>
                      </a:lnTo>
                      <a:lnTo>
                        <a:pt x="213" y="444"/>
                      </a:lnTo>
                      <a:lnTo>
                        <a:pt x="216" y="431"/>
                      </a:lnTo>
                      <a:lnTo>
                        <a:pt x="220" y="414"/>
                      </a:lnTo>
                      <a:lnTo>
                        <a:pt x="225" y="395"/>
                      </a:lnTo>
                      <a:lnTo>
                        <a:pt x="230" y="376"/>
                      </a:lnTo>
                      <a:lnTo>
                        <a:pt x="234" y="348"/>
                      </a:lnTo>
                      <a:lnTo>
                        <a:pt x="241" y="310"/>
                      </a:lnTo>
                      <a:lnTo>
                        <a:pt x="244" y="274"/>
                      </a:lnTo>
                      <a:lnTo>
                        <a:pt x="244" y="252"/>
                      </a:lnTo>
                      <a:lnTo>
                        <a:pt x="240" y="241"/>
                      </a:lnTo>
                      <a:lnTo>
                        <a:pt x="235" y="229"/>
                      </a:lnTo>
                      <a:lnTo>
                        <a:pt x="231" y="218"/>
                      </a:lnTo>
                      <a:lnTo>
                        <a:pt x="232" y="209"/>
                      </a:lnTo>
                      <a:lnTo>
                        <a:pt x="235" y="202"/>
                      </a:lnTo>
                      <a:lnTo>
                        <a:pt x="241" y="196"/>
                      </a:lnTo>
                      <a:lnTo>
                        <a:pt x="248" y="190"/>
                      </a:lnTo>
                      <a:lnTo>
                        <a:pt x="254" y="186"/>
                      </a:lnTo>
                      <a:lnTo>
                        <a:pt x="259" y="181"/>
                      </a:lnTo>
                      <a:lnTo>
                        <a:pt x="264" y="176"/>
                      </a:lnTo>
                      <a:lnTo>
                        <a:pt x="266" y="170"/>
                      </a:lnTo>
                      <a:lnTo>
                        <a:pt x="266" y="163"/>
                      </a:lnTo>
                      <a:lnTo>
                        <a:pt x="263" y="155"/>
                      </a:lnTo>
                      <a:lnTo>
                        <a:pt x="256" y="144"/>
                      </a:lnTo>
                      <a:lnTo>
                        <a:pt x="249" y="132"/>
                      </a:lnTo>
                      <a:lnTo>
                        <a:pt x="244" y="117"/>
                      </a:lnTo>
                      <a:lnTo>
                        <a:pt x="242" y="102"/>
                      </a:lnTo>
                      <a:lnTo>
                        <a:pt x="239" y="90"/>
                      </a:lnTo>
                      <a:lnTo>
                        <a:pt x="236" y="83"/>
                      </a:lnTo>
                      <a:lnTo>
                        <a:pt x="235" y="81"/>
                      </a:lnTo>
                      <a:lnTo>
                        <a:pt x="234" y="77"/>
                      </a:lnTo>
                      <a:lnTo>
                        <a:pt x="233" y="68"/>
                      </a:lnTo>
                      <a:lnTo>
                        <a:pt x="231" y="57"/>
                      </a:lnTo>
                      <a:lnTo>
                        <a:pt x="227" y="4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81" name="Freeform 54">
                  <a:extLst>
                    <a:ext uri="{FF2B5EF4-FFF2-40B4-BE49-F238E27FC236}">
                      <a16:creationId xmlns:a16="http://schemas.microsoft.com/office/drawing/2014/main" id="{21C2CB95-D46D-4585-97CA-5E15DD0C9697}"/>
                    </a:ext>
                  </a:extLst>
                </p:cNvPr>
                <p:cNvSpPr>
                  <a:spLocks noChangeAspect="1"/>
                </p:cNvSpPr>
                <p:nvPr/>
              </p:nvSpPr>
              <p:spPr bwMode="auto">
                <a:xfrm>
                  <a:off x="4258" y="3224"/>
                  <a:ext cx="260" cy="172"/>
                </a:xfrm>
                <a:custGeom>
                  <a:avLst/>
                  <a:gdLst/>
                  <a:ahLst/>
                  <a:cxnLst>
                    <a:cxn ang="0">
                      <a:pos x="519" y="0"/>
                    </a:cxn>
                    <a:cxn ang="0">
                      <a:pos x="488" y="12"/>
                    </a:cxn>
                    <a:cxn ang="0">
                      <a:pos x="462" y="22"/>
                    </a:cxn>
                    <a:cxn ang="0">
                      <a:pos x="441" y="33"/>
                    </a:cxn>
                    <a:cxn ang="0">
                      <a:pos x="422" y="30"/>
                    </a:cxn>
                    <a:cxn ang="0">
                      <a:pos x="403" y="27"/>
                    </a:cxn>
                    <a:cxn ang="0">
                      <a:pos x="377" y="36"/>
                    </a:cxn>
                    <a:cxn ang="0">
                      <a:pos x="365" y="51"/>
                    </a:cxn>
                    <a:cxn ang="0">
                      <a:pos x="340" y="56"/>
                    </a:cxn>
                    <a:cxn ang="0">
                      <a:pos x="298" y="59"/>
                    </a:cxn>
                    <a:cxn ang="0">
                      <a:pos x="270" y="55"/>
                    </a:cxn>
                    <a:cxn ang="0">
                      <a:pos x="248" y="59"/>
                    </a:cxn>
                    <a:cxn ang="0">
                      <a:pos x="233" y="69"/>
                    </a:cxn>
                    <a:cxn ang="0">
                      <a:pos x="214" y="71"/>
                    </a:cxn>
                    <a:cxn ang="0">
                      <a:pos x="197" y="63"/>
                    </a:cxn>
                    <a:cxn ang="0">
                      <a:pos x="177" y="45"/>
                    </a:cxn>
                    <a:cxn ang="0">
                      <a:pos x="154" y="38"/>
                    </a:cxn>
                    <a:cxn ang="0">
                      <a:pos x="148" y="20"/>
                    </a:cxn>
                    <a:cxn ang="0">
                      <a:pos x="120" y="28"/>
                    </a:cxn>
                    <a:cxn ang="0">
                      <a:pos x="101" y="40"/>
                    </a:cxn>
                    <a:cxn ang="0">
                      <a:pos x="106" y="55"/>
                    </a:cxn>
                    <a:cxn ang="0">
                      <a:pos x="82" y="59"/>
                    </a:cxn>
                    <a:cxn ang="0">
                      <a:pos x="63" y="52"/>
                    </a:cxn>
                    <a:cxn ang="0">
                      <a:pos x="51" y="25"/>
                    </a:cxn>
                    <a:cxn ang="0">
                      <a:pos x="40" y="44"/>
                    </a:cxn>
                    <a:cxn ang="0">
                      <a:pos x="15" y="58"/>
                    </a:cxn>
                    <a:cxn ang="0">
                      <a:pos x="4" y="89"/>
                    </a:cxn>
                    <a:cxn ang="0">
                      <a:pos x="5" y="126"/>
                    </a:cxn>
                    <a:cxn ang="0">
                      <a:pos x="29" y="147"/>
                    </a:cxn>
                    <a:cxn ang="0">
                      <a:pos x="45" y="160"/>
                    </a:cxn>
                    <a:cxn ang="0">
                      <a:pos x="72" y="156"/>
                    </a:cxn>
                    <a:cxn ang="0">
                      <a:pos x="103" y="176"/>
                    </a:cxn>
                    <a:cxn ang="0">
                      <a:pos x="125" y="180"/>
                    </a:cxn>
                    <a:cxn ang="0">
                      <a:pos x="149" y="199"/>
                    </a:cxn>
                    <a:cxn ang="0">
                      <a:pos x="176" y="217"/>
                    </a:cxn>
                    <a:cxn ang="0">
                      <a:pos x="197" y="226"/>
                    </a:cxn>
                    <a:cxn ang="0">
                      <a:pos x="214" y="245"/>
                    </a:cxn>
                    <a:cxn ang="0">
                      <a:pos x="240" y="256"/>
                    </a:cxn>
                    <a:cxn ang="0">
                      <a:pos x="258" y="257"/>
                    </a:cxn>
                    <a:cxn ang="0">
                      <a:pos x="277" y="257"/>
                    </a:cxn>
                    <a:cxn ang="0">
                      <a:pos x="309" y="272"/>
                    </a:cxn>
                    <a:cxn ang="0">
                      <a:pos x="331" y="291"/>
                    </a:cxn>
                    <a:cxn ang="0">
                      <a:pos x="354" y="326"/>
                    </a:cxn>
                    <a:cxn ang="0">
                      <a:pos x="389" y="335"/>
                    </a:cxn>
                    <a:cxn ang="0">
                      <a:pos x="416" y="339"/>
                    </a:cxn>
                    <a:cxn ang="0">
                      <a:pos x="446" y="343"/>
                    </a:cxn>
                    <a:cxn ang="0">
                      <a:pos x="448" y="309"/>
                    </a:cxn>
                    <a:cxn ang="0">
                      <a:pos x="457" y="284"/>
                    </a:cxn>
                    <a:cxn ang="0">
                      <a:pos x="481" y="276"/>
                    </a:cxn>
                    <a:cxn ang="0">
                      <a:pos x="467" y="245"/>
                    </a:cxn>
                    <a:cxn ang="0">
                      <a:pos x="468" y="217"/>
                    </a:cxn>
                    <a:cxn ang="0">
                      <a:pos x="443" y="195"/>
                    </a:cxn>
                    <a:cxn ang="0">
                      <a:pos x="464" y="130"/>
                    </a:cxn>
                    <a:cxn ang="0">
                      <a:pos x="488" y="71"/>
                    </a:cxn>
                    <a:cxn ang="0">
                      <a:pos x="516" y="35"/>
                    </a:cxn>
                  </a:cxnLst>
                  <a:rect l="0" t="0" r="r" b="b"/>
                  <a:pathLst>
                    <a:path w="522" h="343">
                      <a:moveTo>
                        <a:pt x="521" y="22"/>
                      </a:moveTo>
                      <a:lnTo>
                        <a:pt x="522" y="17"/>
                      </a:lnTo>
                      <a:lnTo>
                        <a:pt x="522" y="7"/>
                      </a:lnTo>
                      <a:lnTo>
                        <a:pt x="519" y="0"/>
                      </a:lnTo>
                      <a:lnTo>
                        <a:pt x="511" y="2"/>
                      </a:lnTo>
                      <a:lnTo>
                        <a:pt x="502" y="8"/>
                      </a:lnTo>
                      <a:lnTo>
                        <a:pt x="494" y="9"/>
                      </a:lnTo>
                      <a:lnTo>
                        <a:pt x="488" y="12"/>
                      </a:lnTo>
                      <a:lnTo>
                        <a:pt x="485" y="16"/>
                      </a:lnTo>
                      <a:lnTo>
                        <a:pt x="480" y="20"/>
                      </a:lnTo>
                      <a:lnTo>
                        <a:pt x="472" y="21"/>
                      </a:lnTo>
                      <a:lnTo>
                        <a:pt x="462" y="22"/>
                      </a:lnTo>
                      <a:lnTo>
                        <a:pt x="454" y="27"/>
                      </a:lnTo>
                      <a:lnTo>
                        <a:pt x="450" y="30"/>
                      </a:lnTo>
                      <a:lnTo>
                        <a:pt x="446" y="32"/>
                      </a:lnTo>
                      <a:lnTo>
                        <a:pt x="441" y="33"/>
                      </a:lnTo>
                      <a:lnTo>
                        <a:pt x="435" y="33"/>
                      </a:lnTo>
                      <a:lnTo>
                        <a:pt x="431" y="33"/>
                      </a:lnTo>
                      <a:lnTo>
                        <a:pt x="426" y="32"/>
                      </a:lnTo>
                      <a:lnTo>
                        <a:pt x="422" y="30"/>
                      </a:lnTo>
                      <a:lnTo>
                        <a:pt x="419" y="29"/>
                      </a:lnTo>
                      <a:lnTo>
                        <a:pt x="416" y="28"/>
                      </a:lnTo>
                      <a:lnTo>
                        <a:pt x="410" y="27"/>
                      </a:lnTo>
                      <a:lnTo>
                        <a:pt x="403" y="27"/>
                      </a:lnTo>
                      <a:lnTo>
                        <a:pt x="396" y="28"/>
                      </a:lnTo>
                      <a:lnTo>
                        <a:pt x="388" y="30"/>
                      </a:lnTo>
                      <a:lnTo>
                        <a:pt x="382" y="32"/>
                      </a:lnTo>
                      <a:lnTo>
                        <a:pt x="377" y="36"/>
                      </a:lnTo>
                      <a:lnTo>
                        <a:pt x="373" y="40"/>
                      </a:lnTo>
                      <a:lnTo>
                        <a:pt x="371" y="45"/>
                      </a:lnTo>
                      <a:lnTo>
                        <a:pt x="367" y="47"/>
                      </a:lnTo>
                      <a:lnTo>
                        <a:pt x="365" y="51"/>
                      </a:lnTo>
                      <a:lnTo>
                        <a:pt x="361" y="52"/>
                      </a:lnTo>
                      <a:lnTo>
                        <a:pt x="356" y="53"/>
                      </a:lnTo>
                      <a:lnTo>
                        <a:pt x="349" y="55"/>
                      </a:lnTo>
                      <a:lnTo>
                        <a:pt x="340" y="56"/>
                      </a:lnTo>
                      <a:lnTo>
                        <a:pt x="329" y="58"/>
                      </a:lnTo>
                      <a:lnTo>
                        <a:pt x="318" y="59"/>
                      </a:lnTo>
                      <a:lnTo>
                        <a:pt x="308" y="59"/>
                      </a:lnTo>
                      <a:lnTo>
                        <a:pt x="298" y="59"/>
                      </a:lnTo>
                      <a:lnTo>
                        <a:pt x="290" y="58"/>
                      </a:lnTo>
                      <a:lnTo>
                        <a:pt x="283" y="58"/>
                      </a:lnTo>
                      <a:lnTo>
                        <a:pt x="277" y="56"/>
                      </a:lnTo>
                      <a:lnTo>
                        <a:pt x="270" y="55"/>
                      </a:lnTo>
                      <a:lnTo>
                        <a:pt x="263" y="55"/>
                      </a:lnTo>
                      <a:lnTo>
                        <a:pt x="257" y="55"/>
                      </a:lnTo>
                      <a:lnTo>
                        <a:pt x="252" y="58"/>
                      </a:lnTo>
                      <a:lnTo>
                        <a:pt x="248" y="59"/>
                      </a:lnTo>
                      <a:lnTo>
                        <a:pt x="244" y="61"/>
                      </a:lnTo>
                      <a:lnTo>
                        <a:pt x="240" y="65"/>
                      </a:lnTo>
                      <a:lnTo>
                        <a:pt x="236" y="67"/>
                      </a:lnTo>
                      <a:lnTo>
                        <a:pt x="233" y="69"/>
                      </a:lnTo>
                      <a:lnTo>
                        <a:pt x="228" y="70"/>
                      </a:lnTo>
                      <a:lnTo>
                        <a:pt x="224" y="71"/>
                      </a:lnTo>
                      <a:lnTo>
                        <a:pt x="219" y="73"/>
                      </a:lnTo>
                      <a:lnTo>
                        <a:pt x="214" y="71"/>
                      </a:lnTo>
                      <a:lnTo>
                        <a:pt x="211" y="70"/>
                      </a:lnTo>
                      <a:lnTo>
                        <a:pt x="206" y="69"/>
                      </a:lnTo>
                      <a:lnTo>
                        <a:pt x="202" y="67"/>
                      </a:lnTo>
                      <a:lnTo>
                        <a:pt x="197" y="63"/>
                      </a:lnTo>
                      <a:lnTo>
                        <a:pt x="192" y="60"/>
                      </a:lnTo>
                      <a:lnTo>
                        <a:pt x="186" y="53"/>
                      </a:lnTo>
                      <a:lnTo>
                        <a:pt x="181" y="47"/>
                      </a:lnTo>
                      <a:lnTo>
                        <a:pt x="177" y="45"/>
                      </a:lnTo>
                      <a:lnTo>
                        <a:pt x="171" y="44"/>
                      </a:lnTo>
                      <a:lnTo>
                        <a:pt x="164" y="43"/>
                      </a:lnTo>
                      <a:lnTo>
                        <a:pt x="158" y="42"/>
                      </a:lnTo>
                      <a:lnTo>
                        <a:pt x="154" y="38"/>
                      </a:lnTo>
                      <a:lnTo>
                        <a:pt x="153" y="33"/>
                      </a:lnTo>
                      <a:lnTo>
                        <a:pt x="153" y="28"/>
                      </a:lnTo>
                      <a:lnTo>
                        <a:pt x="152" y="23"/>
                      </a:lnTo>
                      <a:lnTo>
                        <a:pt x="148" y="20"/>
                      </a:lnTo>
                      <a:lnTo>
                        <a:pt x="139" y="20"/>
                      </a:lnTo>
                      <a:lnTo>
                        <a:pt x="134" y="22"/>
                      </a:lnTo>
                      <a:lnTo>
                        <a:pt x="127" y="24"/>
                      </a:lnTo>
                      <a:lnTo>
                        <a:pt x="120" y="28"/>
                      </a:lnTo>
                      <a:lnTo>
                        <a:pt x="113" y="30"/>
                      </a:lnTo>
                      <a:lnTo>
                        <a:pt x="107" y="33"/>
                      </a:lnTo>
                      <a:lnTo>
                        <a:pt x="103" y="37"/>
                      </a:lnTo>
                      <a:lnTo>
                        <a:pt x="101" y="40"/>
                      </a:lnTo>
                      <a:lnTo>
                        <a:pt x="103" y="44"/>
                      </a:lnTo>
                      <a:lnTo>
                        <a:pt x="107" y="50"/>
                      </a:lnTo>
                      <a:lnTo>
                        <a:pt x="110" y="53"/>
                      </a:lnTo>
                      <a:lnTo>
                        <a:pt x="106" y="55"/>
                      </a:lnTo>
                      <a:lnTo>
                        <a:pt x="98" y="58"/>
                      </a:lnTo>
                      <a:lnTo>
                        <a:pt x="93" y="59"/>
                      </a:lnTo>
                      <a:lnTo>
                        <a:pt x="88" y="59"/>
                      </a:lnTo>
                      <a:lnTo>
                        <a:pt x="82" y="59"/>
                      </a:lnTo>
                      <a:lnTo>
                        <a:pt x="76" y="59"/>
                      </a:lnTo>
                      <a:lnTo>
                        <a:pt x="72" y="58"/>
                      </a:lnTo>
                      <a:lnTo>
                        <a:pt x="67" y="55"/>
                      </a:lnTo>
                      <a:lnTo>
                        <a:pt x="63" y="52"/>
                      </a:lnTo>
                      <a:lnTo>
                        <a:pt x="61" y="46"/>
                      </a:lnTo>
                      <a:lnTo>
                        <a:pt x="58" y="37"/>
                      </a:lnTo>
                      <a:lnTo>
                        <a:pt x="54" y="30"/>
                      </a:lnTo>
                      <a:lnTo>
                        <a:pt x="51" y="25"/>
                      </a:lnTo>
                      <a:lnTo>
                        <a:pt x="50" y="24"/>
                      </a:lnTo>
                      <a:lnTo>
                        <a:pt x="49" y="28"/>
                      </a:lnTo>
                      <a:lnTo>
                        <a:pt x="46" y="36"/>
                      </a:lnTo>
                      <a:lnTo>
                        <a:pt x="40" y="44"/>
                      </a:lnTo>
                      <a:lnTo>
                        <a:pt x="32" y="48"/>
                      </a:lnTo>
                      <a:lnTo>
                        <a:pt x="24" y="51"/>
                      </a:lnTo>
                      <a:lnTo>
                        <a:pt x="19" y="53"/>
                      </a:lnTo>
                      <a:lnTo>
                        <a:pt x="15" y="58"/>
                      </a:lnTo>
                      <a:lnTo>
                        <a:pt x="13" y="65"/>
                      </a:lnTo>
                      <a:lnTo>
                        <a:pt x="11" y="73"/>
                      </a:lnTo>
                      <a:lnTo>
                        <a:pt x="7" y="81"/>
                      </a:lnTo>
                      <a:lnTo>
                        <a:pt x="4" y="89"/>
                      </a:lnTo>
                      <a:lnTo>
                        <a:pt x="1" y="97"/>
                      </a:lnTo>
                      <a:lnTo>
                        <a:pt x="0" y="106"/>
                      </a:lnTo>
                      <a:lnTo>
                        <a:pt x="1" y="115"/>
                      </a:lnTo>
                      <a:lnTo>
                        <a:pt x="5" y="126"/>
                      </a:lnTo>
                      <a:lnTo>
                        <a:pt x="11" y="135"/>
                      </a:lnTo>
                      <a:lnTo>
                        <a:pt x="16" y="141"/>
                      </a:lnTo>
                      <a:lnTo>
                        <a:pt x="23" y="144"/>
                      </a:lnTo>
                      <a:lnTo>
                        <a:pt x="29" y="147"/>
                      </a:lnTo>
                      <a:lnTo>
                        <a:pt x="35" y="154"/>
                      </a:lnTo>
                      <a:lnTo>
                        <a:pt x="38" y="160"/>
                      </a:lnTo>
                      <a:lnTo>
                        <a:pt x="42" y="161"/>
                      </a:lnTo>
                      <a:lnTo>
                        <a:pt x="45" y="160"/>
                      </a:lnTo>
                      <a:lnTo>
                        <a:pt x="50" y="159"/>
                      </a:lnTo>
                      <a:lnTo>
                        <a:pt x="55" y="157"/>
                      </a:lnTo>
                      <a:lnTo>
                        <a:pt x="63" y="156"/>
                      </a:lnTo>
                      <a:lnTo>
                        <a:pt x="72" y="156"/>
                      </a:lnTo>
                      <a:lnTo>
                        <a:pt x="78" y="159"/>
                      </a:lnTo>
                      <a:lnTo>
                        <a:pt x="87" y="165"/>
                      </a:lnTo>
                      <a:lnTo>
                        <a:pt x="95" y="170"/>
                      </a:lnTo>
                      <a:lnTo>
                        <a:pt x="103" y="176"/>
                      </a:lnTo>
                      <a:lnTo>
                        <a:pt x="112" y="179"/>
                      </a:lnTo>
                      <a:lnTo>
                        <a:pt x="118" y="179"/>
                      </a:lnTo>
                      <a:lnTo>
                        <a:pt x="121" y="177"/>
                      </a:lnTo>
                      <a:lnTo>
                        <a:pt x="125" y="180"/>
                      </a:lnTo>
                      <a:lnTo>
                        <a:pt x="131" y="185"/>
                      </a:lnTo>
                      <a:lnTo>
                        <a:pt x="136" y="190"/>
                      </a:lnTo>
                      <a:lnTo>
                        <a:pt x="142" y="195"/>
                      </a:lnTo>
                      <a:lnTo>
                        <a:pt x="149" y="199"/>
                      </a:lnTo>
                      <a:lnTo>
                        <a:pt x="156" y="205"/>
                      </a:lnTo>
                      <a:lnTo>
                        <a:pt x="163" y="210"/>
                      </a:lnTo>
                      <a:lnTo>
                        <a:pt x="169" y="213"/>
                      </a:lnTo>
                      <a:lnTo>
                        <a:pt x="176" y="217"/>
                      </a:lnTo>
                      <a:lnTo>
                        <a:pt x="182" y="218"/>
                      </a:lnTo>
                      <a:lnTo>
                        <a:pt x="189" y="219"/>
                      </a:lnTo>
                      <a:lnTo>
                        <a:pt x="194" y="221"/>
                      </a:lnTo>
                      <a:lnTo>
                        <a:pt x="197" y="226"/>
                      </a:lnTo>
                      <a:lnTo>
                        <a:pt x="202" y="234"/>
                      </a:lnTo>
                      <a:lnTo>
                        <a:pt x="205" y="238"/>
                      </a:lnTo>
                      <a:lnTo>
                        <a:pt x="210" y="242"/>
                      </a:lnTo>
                      <a:lnTo>
                        <a:pt x="214" y="245"/>
                      </a:lnTo>
                      <a:lnTo>
                        <a:pt x="220" y="249"/>
                      </a:lnTo>
                      <a:lnTo>
                        <a:pt x="227" y="251"/>
                      </a:lnTo>
                      <a:lnTo>
                        <a:pt x="233" y="255"/>
                      </a:lnTo>
                      <a:lnTo>
                        <a:pt x="240" y="256"/>
                      </a:lnTo>
                      <a:lnTo>
                        <a:pt x="245" y="258"/>
                      </a:lnTo>
                      <a:lnTo>
                        <a:pt x="250" y="259"/>
                      </a:lnTo>
                      <a:lnTo>
                        <a:pt x="255" y="258"/>
                      </a:lnTo>
                      <a:lnTo>
                        <a:pt x="258" y="257"/>
                      </a:lnTo>
                      <a:lnTo>
                        <a:pt x="262" y="256"/>
                      </a:lnTo>
                      <a:lnTo>
                        <a:pt x="265" y="256"/>
                      </a:lnTo>
                      <a:lnTo>
                        <a:pt x="271" y="256"/>
                      </a:lnTo>
                      <a:lnTo>
                        <a:pt x="277" y="257"/>
                      </a:lnTo>
                      <a:lnTo>
                        <a:pt x="285" y="260"/>
                      </a:lnTo>
                      <a:lnTo>
                        <a:pt x="294" y="264"/>
                      </a:lnTo>
                      <a:lnTo>
                        <a:pt x="302" y="268"/>
                      </a:lnTo>
                      <a:lnTo>
                        <a:pt x="309" y="272"/>
                      </a:lnTo>
                      <a:lnTo>
                        <a:pt x="316" y="276"/>
                      </a:lnTo>
                      <a:lnTo>
                        <a:pt x="321" y="281"/>
                      </a:lnTo>
                      <a:lnTo>
                        <a:pt x="326" y="286"/>
                      </a:lnTo>
                      <a:lnTo>
                        <a:pt x="331" y="291"/>
                      </a:lnTo>
                      <a:lnTo>
                        <a:pt x="333" y="297"/>
                      </a:lnTo>
                      <a:lnTo>
                        <a:pt x="339" y="309"/>
                      </a:lnTo>
                      <a:lnTo>
                        <a:pt x="346" y="319"/>
                      </a:lnTo>
                      <a:lnTo>
                        <a:pt x="354" y="326"/>
                      </a:lnTo>
                      <a:lnTo>
                        <a:pt x="364" y="331"/>
                      </a:lnTo>
                      <a:lnTo>
                        <a:pt x="374" y="333"/>
                      </a:lnTo>
                      <a:lnTo>
                        <a:pt x="382" y="334"/>
                      </a:lnTo>
                      <a:lnTo>
                        <a:pt x="389" y="335"/>
                      </a:lnTo>
                      <a:lnTo>
                        <a:pt x="397" y="336"/>
                      </a:lnTo>
                      <a:lnTo>
                        <a:pt x="404" y="337"/>
                      </a:lnTo>
                      <a:lnTo>
                        <a:pt x="410" y="337"/>
                      </a:lnTo>
                      <a:lnTo>
                        <a:pt x="416" y="339"/>
                      </a:lnTo>
                      <a:lnTo>
                        <a:pt x="424" y="341"/>
                      </a:lnTo>
                      <a:lnTo>
                        <a:pt x="432" y="343"/>
                      </a:lnTo>
                      <a:lnTo>
                        <a:pt x="440" y="343"/>
                      </a:lnTo>
                      <a:lnTo>
                        <a:pt x="446" y="343"/>
                      </a:lnTo>
                      <a:lnTo>
                        <a:pt x="448" y="343"/>
                      </a:lnTo>
                      <a:lnTo>
                        <a:pt x="448" y="337"/>
                      </a:lnTo>
                      <a:lnTo>
                        <a:pt x="448" y="324"/>
                      </a:lnTo>
                      <a:lnTo>
                        <a:pt x="448" y="309"/>
                      </a:lnTo>
                      <a:lnTo>
                        <a:pt x="452" y="297"/>
                      </a:lnTo>
                      <a:lnTo>
                        <a:pt x="455" y="291"/>
                      </a:lnTo>
                      <a:lnTo>
                        <a:pt x="456" y="287"/>
                      </a:lnTo>
                      <a:lnTo>
                        <a:pt x="457" y="284"/>
                      </a:lnTo>
                      <a:lnTo>
                        <a:pt x="463" y="284"/>
                      </a:lnTo>
                      <a:lnTo>
                        <a:pt x="471" y="284"/>
                      </a:lnTo>
                      <a:lnTo>
                        <a:pt x="478" y="282"/>
                      </a:lnTo>
                      <a:lnTo>
                        <a:pt x="481" y="276"/>
                      </a:lnTo>
                      <a:lnTo>
                        <a:pt x="480" y="266"/>
                      </a:lnTo>
                      <a:lnTo>
                        <a:pt x="475" y="257"/>
                      </a:lnTo>
                      <a:lnTo>
                        <a:pt x="470" y="251"/>
                      </a:lnTo>
                      <a:lnTo>
                        <a:pt x="467" y="245"/>
                      </a:lnTo>
                      <a:lnTo>
                        <a:pt x="465" y="237"/>
                      </a:lnTo>
                      <a:lnTo>
                        <a:pt x="467" y="228"/>
                      </a:lnTo>
                      <a:lnTo>
                        <a:pt x="468" y="221"/>
                      </a:lnTo>
                      <a:lnTo>
                        <a:pt x="468" y="217"/>
                      </a:lnTo>
                      <a:lnTo>
                        <a:pt x="463" y="213"/>
                      </a:lnTo>
                      <a:lnTo>
                        <a:pt x="455" y="211"/>
                      </a:lnTo>
                      <a:lnTo>
                        <a:pt x="448" y="205"/>
                      </a:lnTo>
                      <a:lnTo>
                        <a:pt x="443" y="195"/>
                      </a:lnTo>
                      <a:lnTo>
                        <a:pt x="443" y="179"/>
                      </a:lnTo>
                      <a:lnTo>
                        <a:pt x="448" y="160"/>
                      </a:lnTo>
                      <a:lnTo>
                        <a:pt x="456" y="144"/>
                      </a:lnTo>
                      <a:lnTo>
                        <a:pt x="464" y="130"/>
                      </a:lnTo>
                      <a:lnTo>
                        <a:pt x="470" y="115"/>
                      </a:lnTo>
                      <a:lnTo>
                        <a:pt x="475" y="99"/>
                      </a:lnTo>
                      <a:lnTo>
                        <a:pt x="481" y="84"/>
                      </a:lnTo>
                      <a:lnTo>
                        <a:pt x="488" y="71"/>
                      </a:lnTo>
                      <a:lnTo>
                        <a:pt x="496" y="62"/>
                      </a:lnTo>
                      <a:lnTo>
                        <a:pt x="503" y="54"/>
                      </a:lnTo>
                      <a:lnTo>
                        <a:pt x="510" y="45"/>
                      </a:lnTo>
                      <a:lnTo>
                        <a:pt x="516" y="35"/>
                      </a:lnTo>
                      <a:lnTo>
                        <a:pt x="521" y="2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82" name="Freeform 55">
                  <a:extLst>
                    <a:ext uri="{FF2B5EF4-FFF2-40B4-BE49-F238E27FC236}">
                      <a16:creationId xmlns:a16="http://schemas.microsoft.com/office/drawing/2014/main" id="{565E6AA1-A39D-485F-8023-E8E7FF4EE1B7}"/>
                    </a:ext>
                  </a:extLst>
                </p:cNvPr>
                <p:cNvSpPr>
                  <a:spLocks noChangeAspect="1"/>
                </p:cNvSpPr>
                <p:nvPr/>
              </p:nvSpPr>
              <p:spPr bwMode="auto">
                <a:xfrm>
                  <a:off x="3836" y="2304"/>
                  <a:ext cx="914" cy="961"/>
                </a:xfrm>
                <a:custGeom>
                  <a:avLst/>
                  <a:gdLst/>
                  <a:ahLst/>
                  <a:cxnLst>
                    <a:cxn ang="0">
                      <a:pos x="1404" y="1768"/>
                    </a:cxn>
                    <a:cxn ang="0">
                      <a:pos x="1376" y="1847"/>
                    </a:cxn>
                    <a:cxn ang="0">
                      <a:pos x="1430" y="1923"/>
                    </a:cxn>
                    <a:cxn ang="0">
                      <a:pos x="1528" y="1809"/>
                    </a:cxn>
                    <a:cxn ang="0">
                      <a:pos x="1607" y="1700"/>
                    </a:cxn>
                    <a:cxn ang="0">
                      <a:pos x="1587" y="1581"/>
                    </a:cxn>
                    <a:cxn ang="0">
                      <a:pos x="1510" y="1533"/>
                    </a:cxn>
                    <a:cxn ang="0">
                      <a:pos x="1551" y="1405"/>
                    </a:cxn>
                    <a:cxn ang="0">
                      <a:pos x="1645" y="1399"/>
                    </a:cxn>
                    <a:cxn ang="0">
                      <a:pos x="1728" y="1422"/>
                    </a:cxn>
                    <a:cxn ang="0">
                      <a:pos x="1790" y="1502"/>
                    </a:cxn>
                    <a:cxn ang="0">
                      <a:pos x="1823" y="1427"/>
                    </a:cxn>
                    <a:cxn ang="0">
                      <a:pos x="1716" y="1323"/>
                    </a:cxn>
                    <a:cxn ang="0">
                      <a:pos x="1590" y="1249"/>
                    </a:cxn>
                    <a:cxn ang="0">
                      <a:pos x="1413" y="1175"/>
                    </a:cxn>
                    <a:cxn ang="0">
                      <a:pos x="1404" y="1072"/>
                    </a:cxn>
                    <a:cxn ang="0">
                      <a:pos x="1232" y="1055"/>
                    </a:cxn>
                    <a:cxn ang="0">
                      <a:pos x="1064" y="804"/>
                    </a:cxn>
                    <a:cxn ang="0">
                      <a:pos x="939" y="668"/>
                    </a:cxn>
                    <a:cxn ang="0">
                      <a:pos x="835" y="524"/>
                    </a:cxn>
                    <a:cxn ang="0">
                      <a:pos x="854" y="420"/>
                    </a:cxn>
                    <a:cxn ang="0">
                      <a:pos x="855" y="328"/>
                    </a:cxn>
                    <a:cxn ang="0">
                      <a:pos x="931" y="310"/>
                    </a:cxn>
                    <a:cxn ang="0">
                      <a:pos x="1000" y="286"/>
                    </a:cxn>
                    <a:cxn ang="0">
                      <a:pos x="1063" y="296"/>
                    </a:cxn>
                    <a:cxn ang="0">
                      <a:pos x="1056" y="267"/>
                    </a:cxn>
                    <a:cxn ang="0">
                      <a:pos x="1029" y="175"/>
                    </a:cxn>
                    <a:cxn ang="0">
                      <a:pos x="1032" y="105"/>
                    </a:cxn>
                    <a:cxn ang="0">
                      <a:pos x="833" y="25"/>
                    </a:cxn>
                    <a:cxn ang="0">
                      <a:pos x="773" y="15"/>
                    </a:cxn>
                    <a:cxn ang="0">
                      <a:pos x="683" y="8"/>
                    </a:cxn>
                    <a:cxn ang="0">
                      <a:pos x="620" y="41"/>
                    </a:cxn>
                    <a:cxn ang="0">
                      <a:pos x="569" y="105"/>
                    </a:cxn>
                    <a:cxn ang="0">
                      <a:pos x="528" y="147"/>
                    </a:cxn>
                    <a:cxn ang="0">
                      <a:pos x="450" y="144"/>
                    </a:cxn>
                    <a:cxn ang="0">
                      <a:pos x="401" y="150"/>
                    </a:cxn>
                    <a:cxn ang="0">
                      <a:pos x="341" y="214"/>
                    </a:cxn>
                    <a:cxn ang="0">
                      <a:pos x="278" y="113"/>
                    </a:cxn>
                    <a:cxn ang="0">
                      <a:pos x="209" y="192"/>
                    </a:cxn>
                    <a:cxn ang="0">
                      <a:pos x="117" y="208"/>
                    </a:cxn>
                    <a:cxn ang="0">
                      <a:pos x="37" y="229"/>
                    </a:cxn>
                    <a:cxn ang="0">
                      <a:pos x="75" y="335"/>
                    </a:cxn>
                    <a:cxn ang="0">
                      <a:pos x="3" y="382"/>
                    </a:cxn>
                    <a:cxn ang="0">
                      <a:pos x="54" y="458"/>
                    </a:cxn>
                    <a:cxn ang="0">
                      <a:pos x="60" y="576"/>
                    </a:cxn>
                    <a:cxn ang="0">
                      <a:pos x="118" y="634"/>
                    </a:cxn>
                    <a:cxn ang="0">
                      <a:pos x="194" y="644"/>
                    </a:cxn>
                    <a:cxn ang="0">
                      <a:pos x="267" y="558"/>
                    </a:cxn>
                    <a:cxn ang="0">
                      <a:pos x="364" y="553"/>
                    </a:cxn>
                    <a:cxn ang="0">
                      <a:pos x="449" y="609"/>
                    </a:cxn>
                    <a:cxn ang="0">
                      <a:pos x="530" y="731"/>
                    </a:cxn>
                    <a:cxn ang="0">
                      <a:pos x="582" y="856"/>
                    </a:cxn>
                    <a:cxn ang="0">
                      <a:pos x="657" y="970"/>
                    </a:cxn>
                    <a:cxn ang="0">
                      <a:pos x="742" y="1016"/>
                    </a:cxn>
                    <a:cxn ang="0">
                      <a:pos x="826" y="1119"/>
                    </a:cxn>
                    <a:cxn ang="0">
                      <a:pos x="931" y="1203"/>
                    </a:cxn>
                    <a:cxn ang="0">
                      <a:pos x="1018" y="1229"/>
                    </a:cxn>
                    <a:cxn ang="0">
                      <a:pos x="1110" y="1306"/>
                    </a:cxn>
                    <a:cxn ang="0">
                      <a:pos x="1174" y="1337"/>
                    </a:cxn>
                    <a:cxn ang="0">
                      <a:pos x="1243" y="1375"/>
                    </a:cxn>
                    <a:cxn ang="0">
                      <a:pos x="1319" y="1479"/>
                    </a:cxn>
                    <a:cxn ang="0">
                      <a:pos x="1399" y="1559"/>
                    </a:cxn>
                  </a:cxnLst>
                  <a:rect l="0" t="0" r="r" b="b"/>
                  <a:pathLst>
                    <a:path w="1828" h="1923">
                      <a:moveTo>
                        <a:pt x="1467" y="1715"/>
                      </a:moveTo>
                      <a:lnTo>
                        <a:pt x="1467" y="1719"/>
                      </a:lnTo>
                      <a:lnTo>
                        <a:pt x="1466" y="1730"/>
                      </a:lnTo>
                      <a:lnTo>
                        <a:pt x="1463" y="1740"/>
                      </a:lnTo>
                      <a:lnTo>
                        <a:pt x="1453" y="1746"/>
                      </a:lnTo>
                      <a:lnTo>
                        <a:pt x="1447" y="1747"/>
                      </a:lnTo>
                      <a:lnTo>
                        <a:pt x="1440" y="1748"/>
                      </a:lnTo>
                      <a:lnTo>
                        <a:pt x="1433" y="1749"/>
                      </a:lnTo>
                      <a:lnTo>
                        <a:pt x="1427" y="1750"/>
                      </a:lnTo>
                      <a:lnTo>
                        <a:pt x="1421" y="1753"/>
                      </a:lnTo>
                      <a:lnTo>
                        <a:pt x="1415" y="1755"/>
                      </a:lnTo>
                      <a:lnTo>
                        <a:pt x="1411" y="1756"/>
                      </a:lnTo>
                      <a:lnTo>
                        <a:pt x="1409" y="1758"/>
                      </a:lnTo>
                      <a:lnTo>
                        <a:pt x="1405" y="1762"/>
                      </a:lnTo>
                      <a:lnTo>
                        <a:pt x="1404" y="1768"/>
                      </a:lnTo>
                      <a:lnTo>
                        <a:pt x="1405" y="1772"/>
                      </a:lnTo>
                      <a:lnTo>
                        <a:pt x="1411" y="1778"/>
                      </a:lnTo>
                      <a:lnTo>
                        <a:pt x="1418" y="1784"/>
                      </a:lnTo>
                      <a:lnTo>
                        <a:pt x="1421" y="1792"/>
                      </a:lnTo>
                      <a:lnTo>
                        <a:pt x="1421" y="1800"/>
                      </a:lnTo>
                      <a:lnTo>
                        <a:pt x="1417" y="1806"/>
                      </a:lnTo>
                      <a:lnTo>
                        <a:pt x="1412" y="1810"/>
                      </a:lnTo>
                      <a:lnTo>
                        <a:pt x="1409" y="1814"/>
                      </a:lnTo>
                      <a:lnTo>
                        <a:pt x="1406" y="1818"/>
                      </a:lnTo>
                      <a:lnTo>
                        <a:pt x="1406" y="1825"/>
                      </a:lnTo>
                      <a:lnTo>
                        <a:pt x="1404" y="1833"/>
                      </a:lnTo>
                      <a:lnTo>
                        <a:pt x="1397" y="1839"/>
                      </a:lnTo>
                      <a:lnTo>
                        <a:pt x="1388" y="1844"/>
                      </a:lnTo>
                      <a:lnTo>
                        <a:pt x="1381" y="1846"/>
                      </a:lnTo>
                      <a:lnTo>
                        <a:pt x="1376" y="1847"/>
                      </a:lnTo>
                      <a:lnTo>
                        <a:pt x="1375" y="1849"/>
                      </a:lnTo>
                      <a:lnTo>
                        <a:pt x="1375" y="1854"/>
                      </a:lnTo>
                      <a:lnTo>
                        <a:pt x="1375" y="1863"/>
                      </a:lnTo>
                      <a:lnTo>
                        <a:pt x="1374" y="1876"/>
                      </a:lnTo>
                      <a:lnTo>
                        <a:pt x="1374" y="1888"/>
                      </a:lnTo>
                      <a:lnTo>
                        <a:pt x="1376" y="1901"/>
                      </a:lnTo>
                      <a:lnTo>
                        <a:pt x="1381" y="1910"/>
                      </a:lnTo>
                      <a:lnTo>
                        <a:pt x="1388" y="1916"/>
                      </a:lnTo>
                      <a:lnTo>
                        <a:pt x="1395" y="1921"/>
                      </a:lnTo>
                      <a:lnTo>
                        <a:pt x="1403" y="1922"/>
                      </a:lnTo>
                      <a:lnTo>
                        <a:pt x="1412" y="1922"/>
                      </a:lnTo>
                      <a:lnTo>
                        <a:pt x="1420" y="1921"/>
                      </a:lnTo>
                      <a:lnTo>
                        <a:pt x="1424" y="1921"/>
                      </a:lnTo>
                      <a:lnTo>
                        <a:pt x="1427" y="1922"/>
                      </a:lnTo>
                      <a:lnTo>
                        <a:pt x="1430" y="1923"/>
                      </a:lnTo>
                      <a:lnTo>
                        <a:pt x="1437" y="1922"/>
                      </a:lnTo>
                      <a:lnTo>
                        <a:pt x="1447" y="1917"/>
                      </a:lnTo>
                      <a:lnTo>
                        <a:pt x="1456" y="1909"/>
                      </a:lnTo>
                      <a:lnTo>
                        <a:pt x="1459" y="1896"/>
                      </a:lnTo>
                      <a:lnTo>
                        <a:pt x="1462" y="1883"/>
                      </a:lnTo>
                      <a:lnTo>
                        <a:pt x="1465" y="1872"/>
                      </a:lnTo>
                      <a:lnTo>
                        <a:pt x="1471" y="1863"/>
                      </a:lnTo>
                      <a:lnTo>
                        <a:pt x="1476" y="1857"/>
                      </a:lnTo>
                      <a:lnTo>
                        <a:pt x="1482" y="1850"/>
                      </a:lnTo>
                      <a:lnTo>
                        <a:pt x="1490" y="1841"/>
                      </a:lnTo>
                      <a:lnTo>
                        <a:pt x="1498" y="1833"/>
                      </a:lnTo>
                      <a:lnTo>
                        <a:pt x="1506" y="1826"/>
                      </a:lnTo>
                      <a:lnTo>
                        <a:pt x="1516" y="1823"/>
                      </a:lnTo>
                      <a:lnTo>
                        <a:pt x="1524" y="1817"/>
                      </a:lnTo>
                      <a:lnTo>
                        <a:pt x="1528" y="1809"/>
                      </a:lnTo>
                      <a:lnTo>
                        <a:pt x="1529" y="1794"/>
                      </a:lnTo>
                      <a:lnTo>
                        <a:pt x="1527" y="1776"/>
                      </a:lnTo>
                      <a:lnTo>
                        <a:pt x="1526" y="1756"/>
                      </a:lnTo>
                      <a:lnTo>
                        <a:pt x="1527" y="1739"/>
                      </a:lnTo>
                      <a:lnTo>
                        <a:pt x="1535" y="1726"/>
                      </a:lnTo>
                      <a:lnTo>
                        <a:pt x="1542" y="1720"/>
                      </a:lnTo>
                      <a:lnTo>
                        <a:pt x="1550" y="1715"/>
                      </a:lnTo>
                      <a:lnTo>
                        <a:pt x="1559" y="1709"/>
                      </a:lnTo>
                      <a:lnTo>
                        <a:pt x="1569" y="1704"/>
                      </a:lnTo>
                      <a:lnTo>
                        <a:pt x="1578" y="1700"/>
                      </a:lnTo>
                      <a:lnTo>
                        <a:pt x="1586" y="1697"/>
                      </a:lnTo>
                      <a:lnTo>
                        <a:pt x="1592" y="1696"/>
                      </a:lnTo>
                      <a:lnTo>
                        <a:pt x="1596" y="1697"/>
                      </a:lnTo>
                      <a:lnTo>
                        <a:pt x="1602" y="1701"/>
                      </a:lnTo>
                      <a:lnTo>
                        <a:pt x="1607" y="1700"/>
                      </a:lnTo>
                      <a:lnTo>
                        <a:pt x="1611" y="1697"/>
                      </a:lnTo>
                      <a:lnTo>
                        <a:pt x="1616" y="1692"/>
                      </a:lnTo>
                      <a:lnTo>
                        <a:pt x="1619" y="1687"/>
                      </a:lnTo>
                      <a:lnTo>
                        <a:pt x="1622" y="1683"/>
                      </a:lnTo>
                      <a:lnTo>
                        <a:pt x="1620" y="1681"/>
                      </a:lnTo>
                      <a:lnTo>
                        <a:pt x="1618" y="1675"/>
                      </a:lnTo>
                      <a:lnTo>
                        <a:pt x="1615" y="1667"/>
                      </a:lnTo>
                      <a:lnTo>
                        <a:pt x="1614" y="1658"/>
                      </a:lnTo>
                      <a:lnTo>
                        <a:pt x="1611" y="1648"/>
                      </a:lnTo>
                      <a:lnTo>
                        <a:pt x="1611" y="1634"/>
                      </a:lnTo>
                      <a:lnTo>
                        <a:pt x="1612" y="1620"/>
                      </a:lnTo>
                      <a:lnTo>
                        <a:pt x="1615" y="1607"/>
                      </a:lnTo>
                      <a:lnTo>
                        <a:pt x="1610" y="1596"/>
                      </a:lnTo>
                      <a:lnTo>
                        <a:pt x="1596" y="1586"/>
                      </a:lnTo>
                      <a:lnTo>
                        <a:pt x="1587" y="1581"/>
                      </a:lnTo>
                      <a:lnTo>
                        <a:pt x="1580" y="1578"/>
                      </a:lnTo>
                      <a:lnTo>
                        <a:pt x="1574" y="1575"/>
                      </a:lnTo>
                      <a:lnTo>
                        <a:pt x="1570" y="1574"/>
                      </a:lnTo>
                      <a:lnTo>
                        <a:pt x="1566" y="1572"/>
                      </a:lnTo>
                      <a:lnTo>
                        <a:pt x="1564" y="1571"/>
                      </a:lnTo>
                      <a:lnTo>
                        <a:pt x="1561" y="1568"/>
                      </a:lnTo>
                      <a:lnTo>
                        <a:pt x="1557" y="1566"/>
                      </a:lnTo>
                      <a:lnTo>
                        <a:pt x="1550" y="1560"/>
                      </a:lnTo>
                      <a:lnTo>
                        <a:pt x="1544" y="1558"/>
                      </a:lnTo>
                      <a:lnTo>
                        <a:pt x="1539" y="1557"/>
                      </a:lnTo>
                      <a:lnTo>
                        <a:pt x="1532" y="1556"/>
                      </a:lnTo>
                      <a:lnTo>
                        <a:pt x="1525" y="1553"/>
                      </a:lnTo>
                      <a:lnTo>
                        <a:pt x="1518" y="1549"/>
                      </a:lnTo>
                      <a:lnTo>
                        <a:pt x="1513" y="1542"/>
                      </a:lnTo>
                      <a:lnTo>
                        <a:pt x="1510" y="1533"/>
                      </a:lnTo>
                      <a:lnTo>
                        <a:pt x="1509" y="1522"/>
                      </a:lnTo>
                      <a:lnTo>
                        <a:pt x="1510" y="1512"/>
                      </a:lnTo>
                      <a:lnTo>
                        <a:pt x="1513" y="1502"/>
                      </a:lnTo>
                      <a:lnTo>
                        <a:pt x="1518" y="1492"/>
                      </a:lnTo>
                      <a:lnTo>
                        <a:pt x="1523" y="1488"/>
                      </a:lnTo>
                      <a:lnTo>
                        <a:pt x="1526" y="1488"/>
                      </a:lnTo>
                      <a:lnTo>
                        <a:pt x="1526" y="1485"/>
                      </a:lnTo>
                      <a:lnTo>
                        <a:pt x="1525" y="1474"/>
                      </a:lnTo>
                      <a:lnTo>
                        <a:pt x="1524" y="1461"/>
                      </a:lnTo>
                      <a:lnTo>
                        <a:pt x="1525" y="1457"/>
                      </a:lnTo>
                      <a:lnTo>
                        <a:pt x="1528" y="1453"/>
                      </a:lnTo>
                      <a:lnTo>
                        <a:pt x="1532" y="1449"/>
                      </a:lnTo>
                      <a:lnTo>
                        <a:pt x="1536" y="1437"/>
                      </a:lnTo>
                      <a:lnTo>
                        <a:pt x="1543" y="1421"/>
                      </a:lnTo>
                      <a:lnTo>
                        <a:pt x="1551" y="1405"/>
                      </a:lnTo>
                      <a:lnTo>
                        <a:pt x="1559" y="1391"/>
                      </a:lnTo>
                      <a:lnTo>
                        <a:pt x="1564" y="1385"/>
                      </a:lnTo>
                      <a:lnTo>
                        <a:pt x="1569" y="1379"/>
                      </a:lnTo>
                      <a:lnTo>
                        <a:pt x="1574" y="1373"/>
                      </a:lnTo>
                      <a:lnTo>
                        <a:pt x="1581" y="1368"/>
                      </a:lnTo>
                      <a:lnTo>
                        <a:pt x="1588" y="1363"/>
                      </a:lnTo>
                      <a:lnTo>
                        <a:pt x="1594" y="1362"/>
                      </a:lnTo>
                      <a:lnTo>
                        <a:pt x="1600" y="1362"/>
                      </a:lnTo>
                      <a:lnTo>
                        <a:pt x="1604" y="1365"/>
                      </a:lnTo>
                      <a:lnTo>
                        <a:pt x="1611" y="1374"/>
                      </a:lnTo>
                      <a:lnTo>
                        <a:pt x="1617" y="1383"/>
                      </a:lnTo>
                      <a:lnTo>
                        <a:pt x="1623" y="1390"/>
                      </a:lnTo>
                      <a:lnTo>
                        <a:pt x="1633" y="1396"/>
                      </a:lnTo>
                      <a:lnTo>
                        <a:pt x="1639" y="1398"/>
                      </a:lnTo>
                      <a:lnTo>
                        <a:pt x="1645" y="1399"/>
                      </a:lnTo>
                      <a:lnTo>
                        <a:pt x="1650" y="1400"/>
                      </a:lnTo>
                      <a:lnTo>
                        <a:pt x="1656" y="1403"/>
                      </a:lnTo>
                      <a:lnTo>
                        <a:pt x="1661" y="1403"/>
                      </a:lnTo>
                      <a:lnTo>
                        <a:pt x="1666" y="1404"/>
                      </a:lnTo>
                      <a:lnTo>
                        <a:pt x="1672" y="1404"/>
                      </a:lnTo>
                      <a:lnTo>
                        <a:pt x="1678" y="1403"/>
                      </a:lnTo>
                      <a:lnTo>
                        <a:pt x="1684" y="1401"/>
                      </a:lnTo>
                      <a:lnTo>
                        <a:pt x="1690" y="1400"/>
                      </a:lnTo>
                      <a:lnTo>
                        <a:pt x="1695" y="1400"/>
                      </a:lnTo>
                      <a:lnTo>
                        <a:pt x="1701" y="1400"/>
                      </a:lnTo>
                      <a:lnTo>
                        <a:pt x="1706" y="1401"/>
                      </a:lnTo>
                      <a:lnTo>
                        <a:pt x="1711" y="1404"/>
                      </a:lnTo>
                      <a:lnTo>
                        <a:pt x="1715" y="1407"/>
                      </a:lnTo>
                      <a:lnTo>
                        <a:pt x="1719" y="1412"/>
                      </a:lnTo>
                      <a:lnTo>
                        <a:pt x="1728" y="1422"/>
                      </a:lnTo>
                      <a:lnTo>
                        <a:pt x="1736" y="1432"/>
                      </a:lnTo>
                      <a:lnTo>
                        <a:pt x="1742" y="1442"/>
                      </a:lnTo>
                      <a:lnTo>
                        <a:pt x="1745" y="1450"/>
                      </a:lnTo>
                      <a:lnTo>
                        <a:pt x="1744" y="1457"/>
                      </a:lnTo>
                      <a:lnTo>
                        <a:pt x="1742" y="1462"/>
                      </a:lnTo>
                      <a:lnTo>
                        <a:pt x="1744" y="1469"/>
                      </a:lnTo>
                      <a:lnTo>
                        <a:pt x="1751" y="1477"/>
                      </a:lnTo>
                      <a:lnTo>
                        <a:pt x="1755" y="1482"/>
                      </a:lnTo>
                      <a:lnTo>
                        <a:pt x="1760" y="1485"/>
                      </a:lnTo>
                      <a:lnTo>
                        <a:pt x="1764" y="1489"/>
                      </a:lnTo>
                      <a:lnTo>
                        <a:pt x="1770" y="1492"/>
                      </a:lnTo>
                      <a:lnTo>
                        <a:pt x="1775" y="1495"/>
                      </a:lnTo>
                      <a:lnTo>
                        <a:pt x="1779" y="1497"/>
                      </a:lnTo>
                      <a:lnTo>
                        <a:pt x="1785" y="1499"/>
                      </a:lnTo>
                      <a:lnTo>
                        <a:pt x="1790" y="1502"/>
                      </a:lnTo>
                      <a:lnTo>
                        <a:pt x="1798" y="1505"/>
                      </a:lnTo>
                      <a:lnTo>
                        <a:pt x="1804" y="1505"/>
                      </a:lnTo>
                      <a:lnTo>
                        <a:pt x="1808" y="1500"/>
                      </a:lnTo>
                      <a:lnTo>
                        <a:pt x="1812" y="1489"/>
                      </a:lnTo>
                      <a:lnTo>
                        <a:pt x="1815" y="1475"/>
                      </a:lnTo>
                      <a:lnTo>
                        <a:pt x="1816" y="1465"/>
                      </a:lnTo>
                      <a:lnTo>
                        <a:pt x="1818" y="1457"/>
                      </a:lnTo>
                      <a:lnTo>
                        <a:pt x="1823" y="1450"/>
                      </a:lnTo>
                      <a:lnTo>
                        <a:pt x="1824" y="1449"/>
                      </a:lnTo>
                      <a:lnTo>
                        <a:pt x="1825" y="1446"/>
                      </a:lnTo>
                      <a:lnTo>
                        <a:pt x="1827" y="1445"/>
                      </a:lnTo>
                      <a:lnTo>
                        <a:pt x="1828" y="1444"/>
                      </a:lnTo>
                      <a:lnTo>
                        <a:pt x="1828" y="1439"/>
                      </a:lnTo>
                      <a:lnTo>
                        <a:pt x="1827" y="1435"/>
                      </a:lnTo>
                      <a:lnTo>
                        <a:pt x="1823" y="1427"/>
                      </a:lnTo>
                      <a:lnTo>
                        <a:pt x="1817" y="1415"/>
                      </a:lnTo>
                      <a:lnTo>
                        <a:pt x="1812" y="1406"/>
                      </a:lnTo>
                      <a:lnTo>
                        <a:pt x="1804" y="1397"/>
                      </a:lnTo>
                      <a:lnTo>
                        <a:pt x="1793" y="1389"/>
                      </a:lnTo>
                      <a:lnTo>
                        <a:pt x="1782" y="1379"/>
                      </a:lnTo>
                      <a:lnTo>
                        <a:pt x="1771" y="1371"/>
                      </a:lnTo>
                      <a:lnTo>
                        <a:pt x="1761" y="1363"/>
                      </a:lnTo>
                      <a:lnTo>
                        <a:pt x="1752" y="1356"/>
                      </a:lnTo>
                      <a:lnTo>
                        <a:pt x="1745" y="1348"/>
                      </a:lnTo>
                      <a:lnTo>
                        <a:pt x="1740" y="1341"/>
                      </a:lnTo>
                      <a:lnTo>
                        <a:pt x="1737" y="1337"/>
                      </a:lnTo>
                      <a:lnTo>
                        <a:pt x="1733" y="1333"/>
                      </a:lnTo>
                      <a:lnTo>
                        <a:pt x="1729" y="1330"/>
                      </a:lnTo>
                      <a:lnTo>
                        <a:pt x="1724" y="1327"/>
                      </a:lnTo>
                      <a:lnTo>
                        <a:pt x="1716" y="1323"/>
                      </a:lnTo>
                      <a:lnTo>
                        <a:pt x="1707" y="1318"/>
                      </a:lnTo>
                      <a:lnTo>
                        <a:pt x="1694" y="1313"/>
                      </a:lnTo>
                      <a:lnTo>
                        <a:pt x="1681" y="1307"/>
                      </a:lnTo>
                      <a:lnTo>
                        <a:pt x="1672" y="1301"/>
                      </a:lnTo>
                      <a:lnTo>
                        <a:pt x="1664" y="1298"/>
                      </a:lnTo>
                      <a:lnTo>
                        <a:pt x="1657" y="1293"/>
                      </a:lnTo>
                      <a:lnTo>
                        <a:pt x="1652" y="1290"/>
                      </a:lnTo>
                      <a:lnTo>
                        <a:pt x="1646" y="1286"/>
                      </a:lnTo>
                      <a:lnTo>
                        <a:pt x="1639" y="1280"/>
                      </a:lnTo>
                      <a:lnTo>
                        <a:pt x="1631" y="1275"/>
                      </a:lnTo>
                      <a:lnTo>
                        <a:pt x="1623" y="1269"/>
                      </a:lnTo>
                      <a:lnTo>
                        <a:pt x="1615" y="1263"/>
                      </a:lnTo>
                      <a:lnTo>
                        <a:pt x="1607" y="1259"/>
                      </a:lnTo>
                      <a:lnTo>
                        <a:pt x="1599" y="1254"/>
                      </a:lnTo>
                      <a:lnTo>
                        <a:pt x="1590" y="1249"/>
                      </a:lnTo>
                      <a:lnTo>
                        <a:pt x="1581" y="1245"/>
                      </a:lnTo>
                      <a:lnTo>
                        <a:pt x="1570" y="1240"/>
                      </a:lnTo>
                      <a:lnTo>
                        <a:pt x="1556" y="1236"/>
                      </a:lnTo>
                      <a:lnTo>
                        <a:pt x="1542" y="1231"/>
                      </a:lnTo>
                      <a:lnTo>
                        <a:pt x="1528" y="1225"/>
                      </a:lnTo>
                      <a:lnTo>
                        <a:pt x="1516" y="1218"/>
                      </a:lnTo>
                      <a:lnTo>
                        <a:pt x="1503" y="1213"/>
                      </a:lnTo>
                      <a:lnTo>
                        <a:pt x="1490" y="1206"/>
                      </a:lnTo>
                      <a:lnTo>
                        <a:pt x="1478" y="1199"/>
                      </a:lnTo>
                      <a:lnTo>
                        <a:pt x="1464" y="1193"/>
                      </a:lnTo>
                      <a:lnTo>
                        <a:pt x="1450" y="1187"/>
                      </a:lnTo>
                      <a:lnTo>
                        <a:pt x="1437" y="1183"/>
                      </a:lnTo>
                      <a:lnTo>
                        <a:pt x="1427" y="1179"/>
                      </a:lnTo>
                      <a:lnTo>
                        <a:pt x="1419" y="1177"/>
                      </a:lnTo>
                      <a:lnTo>
                        <a:pt x="1413" y="1175"/>
                      </a:lnTo>
                      <a:lnTo>
                        <a:pt x="1409" y="1171"/>
                      </a:lnTo>
                      <a:lnTo>
                        <a:pt x="1406" y="1168"/>
                      </a:lnTo>
                      <a:lnTo>
                        <a:pt x="1404" y="1162"/>
                      </a:lnTo>
                      <a:lnTo>
                        <a:pt x="1403" y="1154"/>
                      </a:lnTo>
                      <a:lnTo>
                        <a:pt x="1404" y="1140"/>
                      </a:lnTo>
                      <a:lnTo>
                        <a:pt x="1412" y="1134"/>
                      </a:lnTo>
                      <a:lnTo>
                        <a:pt x="1421" y="1131"/>
                      </a:lnTo>
                      <a:lnTo>
                        <a:pt x="1428" y="1126"/>
                      </a:lnTo>
                      <a:lnTo>
                        <a:pt x="1436" y="1117"/>
                      </a:lnTo>
                      <a:lnTo>
                        <a:pt x="1444" y="1103"/>
                      </a:lnTo>
                      <a:lnTo>
                        <a:pt x="1447" y="1089"/>
                      </a:lnTo>
                      <a:lnTo>
                        <a:pt x="1435" y="1078"/>
                      </a:lnTo>
                      <a:lnTo>
                        <a:pt x="1425" y="1074"/>
                      </a:lnTo>
                      <a:lnTo>
                        <a:pt x="1414" y="1072"/>
                      </a:lnTo>
                      <a:lnTo>
                        <a:pt x="1404" y="1072"/>
                      </a:lnTo>
                      <a:lnTo>
                        <a:pt x="1394" y="1073"/>
                      </a:lnTo>
                      <a:lnTo>
                        <a:pt x="1382" y="1075"/>
                      </a:lnTo>
                      <a:lnTo>
                        <a:pt x="1372" y="1078"/>
                      </a:lnTo>
                      <a:lnTo>
                        <a:pt x="1361" y="1080"/>
                      </a:lnTo>
                      <a:lnTo>
                        <a:pt x="1352" y="1082"/>
                      </a:lnTo>
                      <a:lnTo>
                        <a:pt x="1343" y="1084"/>
                      </a:lnTo>
                      <a:lnTo>
                        <a:pt x="1334" y="1085"/>
                      </a:lnTo>
                      <a:lnTo>
                        <a:pt x="1324" y="1085"/>
                      </a:lnTo>
                      <a:lnTo>
                        <a:pt x="1315" y="1085"/>
                      </a:lnTo>
                      <a:lnTo>
                        <a:pt x="1305" y="1082"/>
                      </a:lnTo>
                      <a:lnTo>
                        <a:pt x="1295" y="1080"/>
                      </a:lnTo>
                      <a:lnTo>
                        <a:pt x="1282" y="1078"/>
                      </a:lnTo>
                      <a:lnTo>
                        <a:pt x="1267" y="1073"/>
                      </a:lnTo>
                      <a:lnTo>
                        <a:pt x="1251" y="1066"/>
                      </a:lnTo>
                      <a:lnTo>
                        <a:pt x="1232" y="1055"/>
                      </a:lnTo>
                      <a:lnTo>
                        <a:pt x="1213" y="1040"/>
                      </a:lnTo>
                      <a:lnTo>
                        <a:pt x="1193" y="1024"/>
                      </a:lnTo>
                      <a:lnTo>
                        <a:pt x="1174" y="1005"/>
                      </a:lnTo>
                      <a:lnTo>
                        <a:pt x="1155" y="987"/>
                      </a:lnTo>
                      <a:lnTo>
                        <a:pt x="1139" y="970"/>
                      </a:lnTo>
                      <a:lnTo>
                        <a:pt x="1125" y="953"/>
                      </a:lnTo>
                      <a:lnTo>
                        <a:pt x="1114" y="937"/>
                      </a:lnTo>
                      <a:lnTo>
                        <a:pt x="1103" y="919"/>
                      </a:lnTo>
                      <a:lnTo>
                        <a:pt x="1094" y="900"/>
                      </a:lnTo>
                      <a:lnTo>
                        <a:pt x="1086" y="882"/>
                      </a:lnTo>
                      <a:lnTo>
                        <a:pt x="1079" y="864"/>
                      </a:lnTo>
                      <a:lnTo>
                        <a:pt x="1075" y="847"/>
                      </a:lnTo>
                      <a:lnTo>
                        <a:pt x="1070" y="833"/>
                      </a:lnTo>
                      <a:lnTo>
                        <a:pt x="1068" y="821"/>
                      </a:lnTo>
                      <a:lnTo>
                        <a:pt x="1064" y="804"/>
                      </a:lnTo>
                      <a:lnTo>
                        <a:pt x="1060" y="790"/>
                      </a:lnTo>
                      <a:lnTo>
                        <a:pt x="1054" y="777"/>
                      </a:lnTo>
                      <a:lnTo>
                        <a:pt x="1044" y="760"/>
                      </a:lnTo>
                      <a:lnTo>
                        <a:pt x="1035" y="745"/>
                      </a:lnTo>
                      <a:lnTo>
                        <a:pt x="1031" y="736"/>
                      </a:lnTo>
                      <a:lnTo>
                        <a:pt x="1026" y="730"/>
                      </a:lnTo>
                      <a:lnTo>
                        <a:pt x="1017" y="727"/>
                      </a:lnTo>
                      <a:lnTo>
                        <a:pt x="1010" y="723"/>
                      </a:lnTo>
                      <a:lnTo>
                        <a:pt x="1001" y="717"/>
                      </a:lnTo>
                      <a:lnTo>
                        <a:pt x="992" y="710"/>
                      </a:lnTo>
                      <a:lnTo>
                        <a:pt x="981" y="702"/>
                      </a:lnTo>
                      <a:lnTo>
                        <a:pt x="971" y="694"/>
                      </a:lnTo>
                      <a:lnTo>
                        <a:pt x="961" y="685"/>
                      </a:lnTo>
                      <a:lnTo>
                        <a:pt x="949" y="676"/>
                      </a:lnTo>
                      <a:lnTo>
                        <a:pt x="939" y="668"/>
                      </a:lnTo>
                      <a:lnTo>
                        <a:pt x="930" y="661"/>
                      </a:lnTo>
                      <a:lnTo>
                        <a:pt x="921" y="657"/>
                      </a:lnTo>
                      <a:lnTo>
                        <a:pt x="915" y="655"/>
                      </a:lnTo>
                      <a:lnTo>
                        <a:pt x="910" y="653"/>
                      </a:lnTo>
                      <a:lnTo>
                        <a:pt x="904" y="652"/>
                      </a:lnTo>
                      <a:lnTo>
                        <a:pt x="900" y="651"/>
                      </a:lnTo>
                      <a:lnTo>
                        <a:pt x="895" y="647"/>
                      </a:lnTo>
                      <a:lnTo>
                        <a:pt x="890" y="641"/>
                      </a:lnTo>
                      <a:lnTo>
                        <a:pt x="881" y="630"/>
                      </a:lnTo>
                      <a:lnTo>
                        <a:pt x="874" y="622"/>
                      </a:lnTo>
                      <a:lnTo>
                        <a:pt x="867" y="615"/>
                      </a:lnTo>
                      <a:lnTo>
                        <a:pt x="860" y="607"/>
                      </a:lnTo>
                      <a:lnTo>
                        <a:pt x="851" y="588"/>
                      </a:lnTo>
                      <a:lnTo>
                        <a:pt x="842" y="557"/>
                      </a:lnTo>
                      <a:lnTo>
                        <a:pt x="835" y="524"/>
                      </a:lnTo>
                      <a:lnTo>
                        <a:pt x="833" y="496"/>
                      </a:lnTo>
                      <a:lnTo>
                        <a:pt x="835" y="481"/>
                      </a:lnTo>
                      <a:lnTo>
                        <a:pt x="841" y="474"/>
                      </a:lnTo>
                      <a:lnTo>
                        <a:pt x="849" y="474"/>
                      </a:lnTo>
                      <a:lnTo>
                        <a:pt x="855" y="474"/>
                      </a:lnTo>
                      <a:lnTo>
                        <a:pt x="858" y="473"/>
                      </a:lnTo>
                      <a:lnTo>
                        <a:pt x="862" y="469"/>
                      </a:lnTo>
                      <a:lnTo>
                        <a:pt x="864" y="464"/>
                      </a:lnTo>
                      <a:lnTo>
                        <a:pt x="867" y="461"/>
                      </a:lnTo>
                      <a:lnTo>
                        <a:pt x="872" y="457"/>
                      </a:lnTo>
                      <a:lnTo>
                        <a:pt x="877" y="450"/>
                      </a:lnTo>
                      <a:lnTo>
                        <a:pt x="878" y="443"/>
                      </a:lnTo>
                      <a:lnTo>
                        <a:pt x="871" y="435"/>
                      </a:lnTo>
                      <a:lnTo>
                        <a:pt x="860" y="428"/>
                      </a:lnTo>
                      <a:lnTo>
                        <a:pt x="854" y="420"/>
                      </a:lnTo>
                      <a:lnTo>
                        <a:pt x="850" y="412"/>
                      </a:lnTo>
                      <a:lnTo>
                        <a:pt x="848" y="405"/>
                      </a:lnTo>
                      <a:lnTo>
                        <a:pt x="845" y="400"/>
                      </a:lnTo>
                      <a:lnTo>
                        <a:pt x="842" y="395"/>
                      </a:lnTo>
                      <a:lnTo>
                        <a:pt x="837" y="390"/>
                      </a:lnTo>
                      <a:lnTo>
                        <a:pt x="833" y="385"/>
                      </a:lnTo>
                      <a:lnTo>
                        <a:pt x="828" y="378"/>
                      </a:lnTo>
                      <a:lnTo>
                        <a:pt x="825" y="370"/>
                      </a:lnTo>
                      <a:lnTo>
                        <a:pt x="824" y="360"/>
                      </a:lnTo>
                      <a:lnTo>
                        <a:pt x="825" y="352"/>
                      </a:lnTo>
                      <a:lnTo>
                        <a:pt x="828" y="348"/>
                      </a:lnTo>
                      <a:lnTo>
                        <a:pt x="833" y="343"/>
                      </a:lnTo>
                      <a:lnTo>
                        <a:pt x="840" y="337"/>
                      </a:lnTo>
                      <a:lnTo>
                        <a:pt x="847" y="332"/>
                      </a:lnTo>
                      <a:lnTo>
                        <a:pt x="855" y="328"/>
                      </a:lnTo>
                      <a:lnTo>
                        <a:pt x="863" y="325"/>
                      </a:lnTo>
                      <a:lnTo>
                        <a:pt x="868" y="324"/>
                      </a:lnTo>
                      <a:lnTo>
                        <a:pt x="874" y="326"/>
                      </a:lnTo>
                      <a:lnTo>
                        <a:pt x="879" y="329"/>
                      </a:lnTo>
                      <a:lnTo>
                        <a:pt x="883" y="332"/>
                      </a:lnTo>
                      <a:lnTo>
                        <a:pt x="889" y="334"/>
                      </a:lnTo>
                      <a:lnTo>
                        <a:pt x="894" y="334"/>
                      </a:lnTo>
                      <a:lnTo>
                        <a:pt x="900" y="334"/>
                      </a:lnTo>
                      <a:lnTo>
                        <a:pt x="905" y="332"/>
                      </a:lnTo>
                      <a:lnTo>
                        <a:pt x="910" y="329"/>
                      </a:lnTo>
                      <a:lnTo>
                        <a:pt x="913" y="326"/>
                      </a:lnTo>
                      <a:lnTo>
                        <a:pt x="917" y="322"/>
                      </a:lnTo>
                      <a:lnTo>
                        <a:pt x="921" y="318"/>
                      </a:lnTo>
                      <a:lnTo>
                        <a:pt x="926" y="313"/>
                      </a:lnTo>
                      <a:lnTo>
                        <a:pt x="931" y="310"/>
                      </a:lnTo>
                      <a:lnTo>
                        <a:pt x="935" y="306"/>
                      </a:lnTo>
                      <a:lnTo>
                        <a:pt x="941" y="304"/>
                      </a:lnTo>
                      <a:lnTo>
                        <a:pt x="946" y="303"/>
                      </a:lnTo>
                      <a:lnTo>
                        <a:pt x="950" y="302"/>
                      </a:lnTo>
                      <a:lnTo>
                        <a:pt x="957" y="301"/>
                      </a:lnTo>
                      <a:lnTo>
                        <a:pt x="962" y="298"/>
                      </a:lnTo>
                      <a:lnTo>
                        <a:pt x="963" y="295"/>
                      </a:lnTo>
                      <a:lnTo>
                        <a:pt x="961" y="289"/>
                      </a:lnTo>
                      <a:lnTo>
                        <a:pt x="958" y="283"/>
                      </a:lnTo>
                      <a:lnTo>
                        <a:pt x="962" y="279"/>
                      </a:lnTo>
                      <a:lnTo>
                        <a:pt x="969" y="276"/>
                      </a:lnTo>
                      <a:lnTo>
                        <a:pt x="981" y="278"/>
                      </a:lnTo>
                      <a:lnTo>
                        <a:pt x="988" y="280"/>
                      </a:lnTo>
                      <a:lnTo>
                        <a:pt x="994" y="282"/>
                      </a:lnTo>
                      <a:lnTo>
                        <a:pt x="1000" y="286"/>
                      </a:lnTo>
                      <a:lnTo>
                        <a:pt x="1004" y="288"/>
                      </a:lnTo>
                      <a:lnTo>
                        <a:pt x="1009" y="290"/>
                      </a:lnTo>
                      <a:lnTo>
                        <a:pt x="1012" y="291"/>
                      </a:lnTo>
                      <a:lnTo>
                        <a:pt x="1016" y="290"/>
                      </a:lnTo>
                      <a:lnTo>
                        <a:pt x="1019" y="289"/>
                      </a:lnTo>
                      <a:lnTo>
                        <a:pt x="1023" y="283"/>
                      </a:lnTo>
                      <a:lnTo>
                        <a:pt x="1024" y="278"/>
                      </a:lnTo>
                      <a:lnTo>
                        <a:pt x="1025" y="273"/>
                      </a:lnTo>
                      <a:lnTo>
                        <a:pt x="1031" y="273"/>
                      </a:lnTo>
                      <a:lnTo>
                        <a:pt x="1040" y="275"/>
                      </a:lnTo>
                      <a:lnTo>
                        <a:pt x="1048" y="278"/>
                      </a:lnTo>
                      <a:lnTo>
                        <a:pt x="1055" y="280"/>
                      </a:lnTo>
                      <a:lnTo>
                        <a:pt x="1060" y="284"/>
                      </a:lnTo>
                      <a:lnTo>
                        <a:pt x="1062" y="289"/>
                      </a:lnTo>
                      <a:lnTo>
                        <a:pt x="1063" y="296"/>
                      </a:lnTo>
                      <a:lnTo>
                        <a:pt x="1061" y="302"/>
                      </a:lnTo>
                      <a:lnTo>
                        <a:pt x="1058" y="305"/>
                      </a:lnTo>
                      <a:lnTo>
                        <a:pt x="1056" y="310"/>
                      </a:lnTo>
                      <a:lnTo>
                        <a:pt x="1056" y="314"/>
                      </a:lnTo>
                      <a:lnTo>
                        <a:pt x="1060" y="319"/>
                      </a:lnTo>
                      <a:lnTo>
                        <a:pt x="1064" y="318"/>
                      </a:lnTo>
                      <a:lnTo>
                        <a:pt x="1070" y="314"/>
                      </a:lnTo>
                      <a:lnTo>
                        <a:pt x="1075" y="309"/>
                      </a:lnTo>
                      <a:lnTo>
                        <a:pt x="1078" y="304"/>
                      </a:lnTo>
                      <a:lnTo>
                        <a:pt x="1079" y="297"/>
                      </a:lnTo>
                      <a:lnTo>
                        <a:pt x="1078" y="289"/>
                      </a:lnTo>
                      <a:lnTo>
                        <a:pt x="1076" y="282"/>
                      </a:lnTo>
                      <a:lnTo>
                        <a:pt x="1071" y="276"/>
                      </a:lnTo>
                      <a:lnTo>
                        <a:pt x="1064" y="271"/>
                      </a:lnTo>
                      <a:lnTo>
                        <a:pt x="1056" y="267"/>
                      </a:lnTo>
                      <a:lnTo>
                        <a:pt x="1049" y="264"/>
                      </a:lnTo>
                      <a:lnTo>
                        <a:pt x="1045" y="259"/>
                      </a:lnTo>
                      <a:lnTo>
                        <a:pt x="1042" y="254"/>
                      </a:lnTo>
                      <a:lnTo>
                        <a:pt x="1042" y="248"/>
                      </a:lnTo>
                      <a:lnTo>
                        <a:pt x="1041" y="240"/>
                      </a:lnTo>
                      <a:lnTo>
                        <a:pt x="1038" y="233"/>
                      </a:lnTo>
                      <a:lnTo>
                        <a:pt x="1032" y="230"/>
                      </a:lnTo>
                      <a:lnTo>
                        <a:pt x="1027" y="227"/>
                      </a:lnTo>
                      <a:lnTo>
                        <a:pt x="1027" y="220"/>
                      </a:lnTo>
                      <a:lnTo>
                        <a:pt x="1030" y="211"/>
                      </a:lnTo>
                      <a:lnTo>
                        <a:pt x="1032" y="204"/>
                      </a:lnTo>
                      <a:lnTo>
                        <a:pt x="1034" y="197"/>
                      </a:lnTo>
                      <a:lnTo>
                        <a:pt x="1037" y="188"/>
                      </a:lnTo>
                      <a:lnTo>
                        <a:pt x="1035" y="180"/>
                      </a:lnTo>
                      <a:lnTo>
                        <a:pt x="1029" y="175"/>
                      </a:lnTo>
                      <a:lnTo>
                        <a:pt x="1019" y="173"/>
                      </a:lnTo>
                      <a:lnTo>
                        <a:pt x="1012" y="168"/>
                      </a:lnTo>
                      <a:lnTo>
                        <a:pt x="1010" y="162"/>
                      </a:lnTo>
                      <a:lnTo>
                        <a:pt x="1012" y="155"/>
                      </a:lnTo>
                      <a:lnTo>
                        <a:pt x="1016" y="152"/>
                      </a:lnTo>
                      <a:lnTo>
                        <a:pt x="1022" y="147"/>
                      </a:lnTo>
                      <a:lnTo>
                        <a:pt x="1029" y="144"/>
                      </a:lnTo>
                      <a:lnTo>
                        <a:pt x="1034" y="140"/>
                      </a:lnTo>
                      <a:lnTo>
                        <a:pt x="1040" y="136"/>
                      </a:lnTo>
                      <a:lnTo>
                        <a:pt x="1045" y="131"/>
                      </a:lnTo>
                      <a:lnTo>
                        <a:pt x="1047" y="127"/>
                      </a:lnTo>
                      <a:lnTo>
                        <a:pt x="1047" y="122"/>
                      </a:lnTo>
                      <a:lnTo>
                        <a:pt x="1044" y="114"/>
                      </a:lnTo>
                      <a:lnTo>
                        <a:pt x="1039" y="108"/>
                      </a:lnTo>
                      <a:lnTo>
                        <a:pt x="1032" y="105"/>
                      </a:lnTo>
                      <a:lnTo>
                        <a:pt x="1019" y="102"/>
                      </a:lnTo>
                      <a:lnTo>
                        <a:pt x="1007" y="100"/>
                      </a:lnTo>
                      <a:lnTo>
                        <a:pt x="986" y="97"/>
                      </a:lnTo>
                      <a:lnTo>
                        <a:pt x="961" y="92"/>
                      </a:lnTo>
                      <a:lnTo>
                        <a:pt x="934" y="88"/>
                      </a:lnTo>
                      <a:lnTo>
                        <a:pt x="908" y="83"/>
                      </a:lnTo>
                      <a:lnTo>
                        <a:pt x="886" y="78"/>
                      </a:lnTo>
                      <a:lnTo>
                        <a:pt x="871" y="76"/>
                      </a:lnTo>
                      <a:lnTo>
                        <a:pt x="865" y="75"/>
                      </a:lnTo>
                      <a:lnTo>
                        <a:pt x="855" y="58"/>
                      </a:lnTo>
                      <a:lnTo>
                        <a:pt x="854" y="54"/>
                      </a:lnTo>
                      <a:lnTo>
                        <a:pt x="850" y="46"/>
                      </a:lnTo>
                      <a:lnTo>
                        <a:pt x="845" y="37"/>
                      </a:lnTo>
                      <a:lnTo>
                        <a:pt x="837" y="31"/>
                      </a:lnTo>
                      <a:lnTo>
                        <a:pt x="833" y="25"/>
                      </a:lnTo>
                      <a:lnTo>
                        <a:pt x="833" y="16"/>
                      </a:lnTo>
                      <a:lnTo>
                        <a:pt x="832" y="7"/>
                      </a:lnTo>
                      <a:lnTo>
                        <a:pt x="827" y="1"/>
                      </a:lnTo>
                      <a:lnTo>
                        <a:pt x="826" y="0"/>
                      </a:lnTo>
                      <a:lnTo>
                        <a:pt x="825" y="0"/>
                      </a:lnTo>
                      <a:lnTo>
                        <a:pt x="822" y="0"/>
                      </a:lnTo>
                      <a:lnTo>
                        <a:pt x="821" y="0"/>
                      </a:lnTo>
                      <a:lnTo>
                        <a:pt x="816" y="1"/>
                      </a:lnTo>
                      <a:lnTo>
                        <a:pt x="811" y="3"/>
                      </a:lnTo>
                      <a:lnTo>
                        <a:pt x="807" y="6"/>
                      </a:lnTo>
                      <a:lnTo>
                        <a:pt x="803" y="8"/>
                      </a:lnTo>
                      <a:lnTo>
                        <a:pt x="798" y="12"/>
                      </a:lnTo>
                      <a:lnTo>
                        <a:pt x="792" y="14"/>
                      </a:lnTo>
                      <a:lnTo>
                        <a:pt x="784" y="15"/>
                      </a:lnTo>
                      <a:lnTo>
                        <a:pt x="773" y="15"/>
                      </a:lnTo>
                      <a:lnTo>
                        <a:pt x="761" y="14"/>
                      </a:lnTo>
                      <a:lnTo>
                        <a:pt x="752" y="13"/>
                      </a:lnTo>
                      <a:lnTo>
                        <a:pt x="744" y="12"/>
                      </a:lnTo>
                      <a:lnTo>
                        <a:pt x="740" y="10"/>
                      </a:lnTo>
                      <a:lnTo>
                        <a:pt x="735" y="10"/>
                      </a:lnTo>
                      <a:lnTo>
                        <a:pt x="731" y="9"/>
                      </a:lnTo>
                      <a:lnTo>
                        <a:pt x="729" y="10"/>
                      </a:lnTo>
                      <a:lnTo>
                        <a:pt x="727" y="10"/>
                      </a:lnTo>
                      <a:lnTo>
                        <a:pt x="723" y="10"/>
                      </a:lnTo>
                      <a:lnTo>
                        <a:pt x="716" y="10"/>
                      </a:lnTo>
                      <a:lnTo>
                        <a:pt x="710" y="10"/>
                      </a:lnTo>
                      <a:lnTo>
                        <a:pt x="702" y="9"/>
                      </a:lnTo>
                      <a:lnTo>
                        <a:pt x="695" y="9"/>
                      </a:lnTo>
                      <a:lnTo>
                        <a:pt x="688" y="8"/>
                      </a:lnTo>
                      <a:lnTo>
                        <a:pt x="683" y="8"/>
                      </a:lnTo>
                      <a:lnTo>
                        <a:pt x="682" y="8"/>
                      </a:lnTo>
                      <a:lnTo>
                        <a:pt x="680" y="10"/>
                      </a:lnTo>
                      <a:lnTo>
                        <a:pt x="674" y="17"/>
                      </a:lnTo>
                      <a:lnTo>
                        <a:pt x="668" y="26"/>
                      </a:lnTo>
                      <a:lnTo>
                        <a:pt x="666" y="36"/>
                      </a:lnTo>
                      <a:lnTo>
                        <a:pt x="668" y="44"/>
                      </a:lnTo>
                      <a:lnTo>
                        <a:pt x="669" y="48"/>
                      </a:lnTo>
                      <a:lnTo>
                        <a:pt x="667" y="50"/>
                      </a:lnTo>
                      <a:lnTo>
                        <a:pt x="657" y="50"/>
                      </a:lnTo>
                      <a:lnTo>
                        <a:pt x="650" y="48"/>
                      </a:lnTo>
                      <a:lnTo>
                        <a:pt x="643" y="47"/>
                      </a:lnTo>
                      <a:lnTo>
                        <a:pt x="637" y="46"/>
                      </a:lnTo>
                      <a:lnTo>
                        <a:pt x="630" y="45"/>
                      </a:lnTo>
                      <a:lnTo>
                        <a:pt x="626" y="44"/>
                      </a:lnTo>
                      <a:lnTo>
                        <a:pt x="620" y="41"/>
                      </a:lnTo>
                      <a:lnTo>
                        <a:pt x="615" y="40"/>
                      </a:lnTo>
                      <a:lnTo>
                        <a:pt x="611" y="39"/>
                      </a:lnTo>
                      <a:lnTo>
                        <a:pt x="601" y="37"/>
                      </a:lnTo>
                      <a:lnTo>
                        <a:pt x="593" y="36"/>
                      </a:lnTo>
                      <a:lnTo>
                        <a:pt x="585" y="36"/>
                      </a:lnTo>
                      <a:lnTo>
                        <a:pt x="579" y="39"/>
                      </a:lnTo>
                      <a:lnTo>
                        <a:pt x="575" y="45"/>
                      </a:lnTo>
                      <a:lnTo>
                        <a:pt x="571" y="53"/>
                      </a:lnTo>
                      <a:lnTo>
                        <a:pt x="570" y="63"/>
                      </a:lnTo>
                      <a:lnTo>
                        <a:pt x="571" y="74"/>
                      </a:lnTo>
                      <a:lnTo>
                        <a:pt x="574" y="84"/>
                      </a:lnTo>
                      <a:lnTo>
                        <a:pt x="576" y="94"/>
                      </a:lnTo>
                      <a:lnTo>
                        <a:pt x="575" y="101"/>
                      </a:lnTo>
                      <a:lnTo>
                        <a:pt x="573" y="105"/>
                      </a:lnTo>
                      <a:lnTo>
                        <a:pt x="569" y="105"/>
                      </a:lnTo>
                      <a:lnTo>
                        <a:pt x="566" y="104"/>
                      </a:lnTo>
                      <a:lnTo>
                        <a:pt x="562" y="100"/>
                      </a:lnTo>
                      <a:lnTo>
                        <a:pt x="559" y="97"/>
                      </a:lnTo>
                      <a:lnTo>
                        <a:pt x="554" y="91"/>
                      </a:lnTo>
                      <a:lnTo>
                        <a:pt x="548" y="85"/>
                      </a:lnTo>
                      <a:lnTo>
                        <a:pt x="541" y="82"/>
                      </a:lnTo>
                      <a:lnTo>
                        <a:pt x="533" y="83"/>
                      </a:lnTo>
                      <a:lnTo>
                        <a:pt x="526" y="88"/>
                      </a:lnTo>
                      <a:lnTo>
                        <a:pt x="522" y="93"/>
                      </a:lnTo>
                      <a:lnTo>
                        <a:pt x="520" y="99"/>
                      </a:lnTo>
                      <a:lnTo>
                        <a:pt x="522" y="105"/>
                      </a:lnTo>
                      <a:lnTo>
                        <a:pt x="524" y="113"/>
                      </a:lnTo>
                      <a:lnTo>
                        <a:pt x="525" y="124"/>
                      </a:lnTo>
                      <a:lnTo>
                        <a:pt x="525" y="136"/>
                      </a:lnTo>
                      <a:lnTo>
                        <a:pt x="528" y="147"/>
                      </a:lnTo>
                      <a:lnTo>
                        <a:pt x="530" y="154"/>
                      </a:lnTo>
                      <a:lnTo>
                        <a:pt x="529" y="159"/>
                      </a:lnTo>
                      <a:lnTo>
                        <a:pt x="525" y="160"/>
                      </a:lnTo>
                      <a:lnTo>
                        <a:pt x="522" y="160"/>
                      </a:lnTo>
                      <a:lnTo>
                        <a:pt x="518" y="155"/>
                      </a:lnTo>
                      <a:lnTo>
                        <a:pt x="515" y="149"/>
                      </a:lnTo>
                      <a:lnTo>
                        <a:pt x="510" y="143"/>
                      </a:lnTo>
                      <a:lnTo>
                        <a:pt x="506" y="138"/>
                      </a:lnTo>
                      <a:lnTo>
                        <a:pt x="500" y="138"/>
                      </a:lnTo>
                      <a:lnTo>
                        <a:pt x="494" y="138"/>
                      </a:lnTo>
                      <a:lnTo>
                        <a:pt x="486" y="138"/>
                      </a:lnTo>
                      <a:lnTo>
                        <a:pt x="478" y="138"/>
                      </a:lnTo>
                      <a:lnTo>
                        <a:pt x="469" y="139"/>
                      </a:lnTo>
                      <a:lnTo>
                        <a:pt x="459" y="143"/>
                      </a:lnTo>
                      <a:lnTo>
                        <a:pt x="450" y="144"/>
                      </a:lnTo>
                      <a:lnTo>
                        <a:pt x="446" y="140"/>
                      </a:lnTo>
                      <a:lnTo>
                        <a:pt x="444" y="132"/>
                      </a:lnTo>
                      <a:lnTo>
                        <a:pt x="440" y="122"/>
                      </a:lnTo>
                      <a:lnTo>
                        <a:pt x="437" y="112"/>
                      </a:lnTo>
                      <a:lnTo>
                        <a:pt x="432" y="106"/>
                      </a:lnTo>
                      <a:lnTo>
                        <a:pt x="427" y="102"/>
                      </a:lnTo>
                      <a:lnTo>
                        <a:pt x="423" y="100"/>
                      </a:lnTo>
                      <a:lnTo>
                        <a:pt x="416" y="100"/>
                      </a:lnTo>
                      <a:lnTo>
                        <a:pt x="410" y="102"/>
                      </a:lnTo>
                      <a:lnTo>
                        <a:pt x="406" y="108"/>
                      </a:lnTo>
                      <a:lnTo>
                        <a:pt x="402" y="117"/>
                      </a:lnTo>
                      <a:lnTo>
                        <a:pt x="400" y="127"/>
                      </a:lnTo>
                      <a:lnTo>
                        <a:pt x="400" y="134"/>
                      </a:lnTo>
                      <a:lnTo>
                        <a:pt x="401" y="140"/>
                      </a:lnTo>
                      <a:lnTo>
                        <a:pt x="401" y="150"/>
                      </a:lnTo>
                      <a:lnTo>
                        <a:pt x="399" y="158"/>
                      </a:lnTo>
                      <a:lnTo>
                        <a:pt x="392" y="165"/>
                      </a:lnTo>
                      <a:lnTo>
                        <a:pt x="383" y="170"/>
                      </a:lnTo>
                      <a:lnTo>
                        <a:pt x="374" y="177"/>
                      </a:lnTo>
                      <a:lnTo>
                        <a:pt x="368" y="187"/>
                      </a:lnTo>
                      <a:lnTo>
                        <a:pt x="364" y="195"/>
                      </a:lnTo>
                      <a:lnTo>
                        <a:pt x="364" y="205"/>
                      </a:lnTo>
                      <a:lnTo>
                        <a:pt x="366" y="215"/>
                      </a:lnTo>
                      <a:lnTo>
                        <a:pt x="368" y="223"/>
                      </a:lnTo>
                      <a:lnTo>
                        <a:pt x="364" y="227"/>
                      </a:lnTo>
                      <a:lnTo>
                        <a:pt x="357" y="226"/>
                      </a:lnTo>
                      <a:lnTo>
                        <a:pt x="353" y="222"/>
                      </a:lnTo>
                      <a:lnTo>
                        <a:pt x="349" y="220"/>
                      </a:lnTo>
                      <a:lnTo>
                        <a:pt x="345" y="218"/>
                      </a:lnTo>
                      <a:lnTo>
                        <a:pt x="341" y="214"/>
                      </a:lnTo>
                      <a:lnTo>
                        <a:pt x="339" y="207"/>
                      </a:lnTo>
                      <a:lnTo>
                        <a:pt x="338" y="200"/>
                      </a:lnTo>
                      <a:lnTo>
                        <a:pt x="338" y="191"/>
                      </a:lnTo>
                      <a:lnTo>
                        <a:pt x="336" y="183"/>
                      </a:lnTo>
                      <a:lnTo>
                        <a:pt x="333" y="174"/>
                      </a:lnTo>
                      <a:lnTo>
                        <a:pt x="325" y="167"/>
                      </a:lnTo>
                      <a:lnTo>
                        <a:pt x="315" y="160"/>
                      </a:lnTo>
                      <a:lnTo>
                        <a:pt x="304" y="154"/>
                      </a:lnTo>
                      <a:lnTo>
                        <a:pt x="296" y="150"/>
                      </a:lnTo>
                      <a:lnTo>
                        <a:pt x="290" y="144"/>
                      </a:lnTo>
                      <a:lnTo>
                        <a:pt x="289" y="136"/>
                      </a:lnTo>
                      <a:lnTo>
                        <a:pt x="289" y="127"/>
                      </a:lnTo>
                      <a:lnTo>
                        <a:pt x="287" y="121"/>
                      </a:lnTo>
                      <a:lnTo>
                        <a:pt x="284" y="116"/>
                      </a:lnTo>
                      <a:lnTo>
                        <a:pt x="278" y="113"/>
                      </a:lnTo>
                      <a:lnTo>
                        <a:pt x="271" y="112"/>
                      </a:lnTo>
                      <a:lnTo>
                        <a:pt x="264" y="115"/>
                      </a:lnTo>
                      <a:lnTo>
                        <a:pt x="258" y="121"/>
                      </a:lnTo>
                      <a:lnTo>
                        <a:pt x="254" y="126"/>
                      </a:lnTo>
                      <a:lnTo>
                        <a:pt x="248" y="130"/>
                      </a:lnTo>
                      <a:lnTo>
                        <a:pt x="242" y="136"/>
                      </a:lnTo>
                      <a:lnTo>
                        <a:pt x="239" y="142"/>
                      </a:lnTo>
                      <a:lnTo>
                        <a:pt x="236" y="147"/>
                      </a:lnTo>
                      <a:lnTo>
                        <a:pt x="237" y="151"/>
                      </a:lnTo>
                      <a:lnTo>
                        <a:pt x="239" y="155"/>
                      </a:lnTo>
                      <a:lnTo>
                        <a:pt x="237" y="161"/>
                      </a:lnTo>
                      <a:lnTo>
                        <a:pt x="231" y="168"/>
                      </a:lnTo>
                      <a:lnTo>
                        <a:pt x="221" y="176"/>
                      </a:lnTo>
                      <a:lnTo>
                        <a:pt x="214" y="184"/>
                      </a:lnTo>
                      <a:lnTo>
                        <a:pt x="209" y="192"/>
                      </a:lnTo>
                      <a:lnTo>
                        <a:pt x="203" y="199"/>
                      </a:lnTo>
                      <a:lnTo>
                        <a:pt x="199" y="203"/>
                      </a:lnTo>
                      <a:lnTo>
                        <a:pt x="196" y="206"/>
                      </a:lnTo>
                      <a:lnTo>
                        <a:pt x="191" y="210"/>
                      </a:lnTo>
                      <a:lnTo>
                        <a:pt x="188" y="212"/>
                      </a:lnTo>
                      <a:lnTo>
                        <a:pt x="182" y="214"/>
                      </a:lnTo>
                      <a:lnTo>
                        <a:pt x="178" y="215"/>
                      </a:lnTo>
                      <a:lnTo>
                        <a:pt x="173" y="215"/>
                      </a:lnTo>
                      <a:lnTo>
                        <a:pt x="168" y="214"/>
                      </a:lnTo>
                      <a:lnTo>
                        <a:pt x="163" y="212"/>
                      </a:lnTo>
                      <a:lnTo>
                        <a:pt x="153" y="211"/>
                      </a:lnTo>
                      <a:lnTo>
                        <a:pt x="144" y="210"/>
                      </a:lnTo>
                      <a:lnTo>
                        <a:pt x="135" y="208"/>
                      </a:lnTo>
                      <a:lnTo>
                        <a:pt x="126" y="208"/>
                      </a:lnTo>
                      <a:lnTo>
                        <a:pt x="117" y="208"/>
                      </a:lnTo>
                      <a:lnTo>
                        <a:pt x="110" y="207"/>
                      </a:lnTo>
                      <a:lnTo>
                        <a:pt x="105" y="207"/>
                      </a:lnTo>
                      <a:lnTo>
                        <a:pt x="100" y="207"/>
                      </a:lnTo>
                      <a:lnTo>
                        <a:pt x="96" y="206"/>
                      </a:lnTo>
                      <a:lnTo>
                        <a:pt x="91" y="205"/>
                      </a:lnTo>
                      <a:lnTo>
                        <a:pt x="85" y="205"/>
                      </a:lnTo>
                      <a:lnTo>
                        <a:pt x="80" y="205"/>
                      </a:lnTo>
                      <a:lnTo>
                        <a:pt x="74" y="205"/>
                      </a:lnTo>
                      <a:lnTo>
                        <a:pt x="68" y="205"/>
                      </a:lnTo>
                      <a:lnTo>
                        <a:pt x="64" y="206"/>
                      </a:lnTo>
                      <a:lnTo>
                        <a:pt x="56" y="207"/>
                      </a:lnTo>
                      <a:lnTo>
                        <a:pt x="50" y="208"/>
                      </a:lnTo>
                      <a:lnTo>
                        <a:pt x="45" y="212"/>
                      </a:lnTo>
                      <a:lnTo>
                        <a:pt x="41" y="219"/>
                      </a:lnTo>
                      <a:lnTo>
                        <a:pt x="37" y="229"/>
                      </a:lnTo>
                      <a:lnTo>
                        <a:pt x="37" y="240"/>
                      </a:lnTo>
                      <a:lnTo>
                        <a:pt x="38" y="250"/>
                      </a:lnTo>
                      <a:lnTo>
                        <a:pt x="44" y="257"/>
                      </a:lnTo>
                      <a:lnTo>
                        <a:pt x="51" y="259"/>
                      </a:lnTo>
                      <a:lnTo>
                        <a:pt x="54" y="260"/>
                      </a:lnTo>
                      <a:lnTo>
                        <a:pt x="57" y="264"/>
                      </a:lnTo>
                      <a:lnTo>
                        <a:pt x="59" y="273"/>
                      </a:lnTo>
                      <a:lnTo>
                        <a:pt x="61" y="283"/>
                      </a:lnTo>
                      <a:lnTo>
                        <a:pt x="65" y="289"/>
                      </a:lnTo>
                      <a:lnTo>
                        <a:pt x="69" y="294"/>
                      </a:lnTo>
                      <a:lnTo>
                        <a:pt x="75" y="298"/>
                      </a:lnTo>
                      <a:lnTo>
                        <a:pt x="80" y="306"/>
                      </a:lnTo>
                      <a:lnTo>
                        <a:pt x="81" y="316"/>
                      </a:lnTo>
                      <a:lnTo>
                        <a:pt x="80" y="326"/>
                      </a:lnTo>
                      <a:lnTo>
                        <a:pt x="75" y="335"/>
                      </a:lnTo>
                      <a:lnTo>
                        <a:pt x="72" y="339"/>
                      </a:lnTo>
                      <a:lnTo>
                        <a:pt x="68" y="344"/>
                      </a:lnTo>
                      <a:lnTo>
                        <a:pt x="65" y="349"/>
                      </a:lnTo>
                      <a:lnTo>
                        <a:pt x="60" y="355"/>
                      </a:lnTo>
                      <a:lnTo>
                        <a:pt x="56" y="359"/>
                      </a:lnTo>
                      <a:lnTo>
                        <a:pt x="51" y="364"/>
                      </a:lnTo>
                      <a:lnTo>
                        <a:pt x="45" y="366"/>
                      </a:lnTo>
                      <a:lnTo>
                        <a:pt x="41" y="367"/>
                      </a:lnTo>
                      <a:lnTo>
                        <a:pt x="31" y="366"/>
                      </a:lnTo>
                      <a:lnTo>
                        <a:pt x="23" y="365"/>
                      </a:lnTo>
                      <a:lnTo>
                        <a:pt x="15" y="364"/>
                      </a:lnTo>
                      <a:lnTo>
                        <a:pt x="8" y="367"/>
                      </a:lnTo>
                      <a:lnTo>
                        <a:pt x="3" y="372"/>
                      </a:lnTo>
                      <a:lnTo>
                        <a:pt x="0" y="378"/>
                      </a:lnTo>
                      <a:lnTo>
                        <a:pt x="3" y="382"/>
                      </a:lnTo>
                      <a:lnTo>
                        <a:pt x="8" y="388"/>
                      </a:lnTo>
                      <a:lnTo>
                        <a:pt x="14" y="394"/>
                      </a:lnTo>
                      <a:lnTo>
                        <a:pt x="18" y="400"/>
                      </a:lnTo>
                      <a:lnTo>
                        <a:pt x="20" y="405"/>
                      </a:lnTo>
                      <a:lnTo>
                        <a:pt x="20" y="410"/>
                      </a:lnTo>
                      <a:lnTo>
                        <a:pt x="21" y="415"/>
                      </a:lnTo>
                      <a:lnTo>
                        <a:pt x="23" y="420"/>
                      </a:lnTo>
                      <a:lnTo>
                        <a:pt x="28" y="427"/>
                      </a:lnTo>
                      <a:lnTo>
                        <a:pt x="36" y="434"/>
                      </a:lnTo>
                      <a:lnTo>
                        <a:pt x="44" y="438"/>
                      </a:lnTo>
                      <a:lnTo>
                        <a:pt x="49" y="439"/>
                      </a:lnTo>
                      <a:lnTo>
                        <a:pt x="51" y="440"/>
                      </a:lnTo>
                      <a:lnTo>
                        <a:pt x="52" y="446"/>
                      </a:lnTo>
                      <a:lnTo>
                        <a:pt x="53" y="453"/>
                      </a:lnTo>
                      <a:lnTo>
                        <a:pt x="54" y="458"/>
                      </a:lnTo>
                      <a:lnTo>
                        <a:pt x="53" y="462"/>
                      </a:lnTo>
                      <a:lnTo>
                        <a:pt x="47" y="464"/>
                      </a:lnTo>
                      <a:lnTo>
                        <a:pt x="39" y="466"/>
                      </a:lnTo>
                      <a:lnTo>
                        <a:pt x="35" y="471"/>
                      </a:lnTo>
                      <a:lnTo>
                        <a:pt x="32" y="479"/>
                      </a:lnTo>
                      <a:lnTo>
                        <a:pt x="31" y="488"/>
                      </a:lnTo>
                      <a:lnTo>
                        <a:pt x="28" y="500"/>
                      </a:lnTo>
                      <a:lnTo>
                        <a:pt x="24" y="512"/>
                      </a:lnTo>
                      <a:lnTo>
                        <a:pt x="22" y="525"/>
                      </a:lnTo>
                      <a:lnTo>
                        <a:pt x="27" y="540"/>
                      </a:lnTo>
                      <a:lnTo>
                        <a:pt x="31" y="548"/>
                      </a:lnTo>
                      <a:lnTo>
                        <a:pt x="37" y="556"/>
                      </a:lnTo>
                      <a:lnTo>
                        <a:pt x="44" y="563"/>
                      </a:lnTo>
                      <a:lnTo>
                        <a:pt x="52" y="570"/>
                      </a:lnTo>
                      <a:lnTo>
                        <a:pt x="60" y="576"/>
                      </a:lnTo>
                      <a:lnTo>
                        <a:pt x="68" y="580"/>
                      </a:lnTo>
                      <a:lnTo>
                        <a:pt x="77" y="584"/>
                      </a:lnTo>
                      <a:lnTo>
                        <a:pt x="87" y="586"/>
                      </a:lnTo>
                      <a:lnTo>
                        <a:pt x="96" y="587"/>
                      </a:lnTo>
                      <a:lnTo>
                        <a:pt x="105" y="588"/>
                      </a:lnTo>
                      <a:lnTo>
                        <a:pt x="113" y="588"/>
                      </a:lnTo>
                      <a:lnTo>
                        <a:pt x="121" y="590"/>
                      </a:lnTo>
                      <a:lnTo>
                        <a:pt x="128" y="591"/>
                      </a:lnTo>
                      <a:lnTo>
                        <a:pt x="133" y="593"/>
                      </a:lnTo>
                      <a:lnTo>
                        <a:pt x="136" y="598"/>
                      </a:lnTo>
                      <a:lnTo>
                        <a:pt x="137" y="602"/>
                      </a:lnTo>
                      <a:lnTo>
                        <a:pt x="135" y="613"/>
                      </a:lnTo>
                      <a:lnTo>
                        <a:pt x="129" y="622"/>
                      </a:lnTo>
                      <a:lnTo>
                        <a:pt x="122" y="629"/>
                      </a:lnTo>
                      <a:lnTo>
                        <a:pt x="118" y="634"/>
                      </a:lnTo>
                      <a:lnTo>
                        <a:pt x="114" y="643"/>
                      </a:lnTo>
                      <a:lnTo>
                        <a:pt x="112" y="652"/>
                      </a:lnTo>
                      <a:lnTo>
                        <a:pt x="114" y="660"/>
                      </a:lnTo>
                      <a:lnTo>
                        <a:pt x="126" y="662"/>
                      </a:lnTo>
                      <a:lnTo>
                        <a:pt x="134" y="661"/>
                      </a:lnTo>
                      <a:lnTo>
                        <a:pt x="140" y="660"/>
                      </a:lnTo>
                      <a:lnTo>
                        <a:pt x="145" y="659"/>
                      </a:lnTo>
                      <a:lnTo>
                        <a:pt x="151" y="656"/>
                      </a:lnTo>
                      <a:lnTo>
                        <a:pt x="156" y="655"/>
                      </a:lnTo>
                      <a:lnTo>
                        <a:pt x="161" y="654"/>
                      </a:lnTo>
                      <a:lnTo>
                        <a:pt x="168" y="653"/>
                      </a:lnTo>
                      <a:lnTo>
                        <a:pt x="175" y="652"/>
                      </a:lnTo>
                      <a:lnTo>
                        <a:pt x="182" y="651"/>
                      </a:lnTo>
                      <a:lnTo>
                        <a:pt x="189" y="647"/>
                      </a:lnTo>
                      <a:lnTo>
                        <a:pt x="194" y="644"/>
                      </a:lnTo>
                      <a:lnTo>
                        <a:pt x="198" y="640"/>
                      </a:lnTo>
                      <a:lnTo>
                        <a:pt x="203" y="636"/>
                      </a:lnTo>
                      <a:lnTo>
                        <a:pt x="206" y="631"/>
                      </a:lnTo>
                      <a:lnTo>
                        <a:pt x="211" y="625"/>
                      </a:lnTo>
                      <a:lnTo>
                        <a:pt x="214" y="621"/>
                      </a:lnTo>
                      <a:lnTo>
                        <a:pt x="220" y="610"/>
                      </a:lnTo>
                      <a:lnTo>
                        <a:pt x="226" y="600"/>
                      </a:lnTo>
                      <a:lnTo>
                        <a:pt x="231" y="593"/>
                      </a:lnTo>
                      <a:lnTo>
                        <a:pt x="236" y="590"/>
                      </a:lnTo>
                      <a:lnTo>
                        <a:pt x="243" y="587"/>
                      </a:lnTo>
                      <a:lnTo>
                        <a:pt x="250" y="581"/>
                      </a:lnTo>
                      <a:lnTo>
                        <a:pt x="256" y="576"/>
                      </a:lnTo>
                      <a:lnTo>
                        <a:pt x="262" y="568"/>
                      </a:lnTo>
                      <a:lnTo>
                        <a:pt x="264" y="563"/>
                      </a:lnTo>
                      <a:lnTo>
                        <a:pt x="267" y="558"/>
                      </a:lnTo>
                      <a:lnTo>
                        <a:pt x="272" y="554"/>
                      </a:lnTo>
                      <a:lnTo>
                        <a:pt x="277" y="549"/>
                      </a:lnTo>
                      <a:lnTo>
                        <a:pt x="281" y="546"/>
                      </a:lnTo>
                      <a:lnTo>
                        <a:pt x="288" y="542"/>
                      </a:lnTo>
                      <a:lnTo>
                        <a:pt x="295" y="540"/>
                      </a:lnTo>
                      <a:lnTo>
                        <a:pt x="302" y="539"/>
                      </a:lnTo>
                      <a:lnTo>
                        <a:pt x="310" y="539"/>
                      </a:lnTo>
                      <a:lnTo>
                        <a:pt x="319" y="539"/>
                      </a:lnTo>
                      <a:lnTo>
                        <a:pt x="327" y="541"/>
                      </a:lnTo>
                      <a:lnTo>
                        <a:pt x="336" y="544"/>
                      </a:lnTo>
                      <a:lnTo>
                        <a:pt x="345" y="546"/>
                      </a:lnTo>
                      <a:lnTo>
                        <a:pt x="351" y="548"/>
                      </a:lnTo>
                      <a:lnTo>
                        <a:pt x="357" y="550"/>
                      </a:lnTo>
                      <a:lnTo>
                        <a:pt x="361" y="552"/>
                      </a:lnTo>
                      <a:lnTo>
                        <a:pt x="364" y="553"/>
                      </a:lnTo>
                      <a:lnTo>
                        <a:pt x="368" y="554"/>
                      </a:lnTo>
                      <a:lnTo>
                        <a:pt x="373" y="555"/>
                      </a:lnTo>
                      <a:lnTo>
                        <a:pt x="378" y="557"/>
                      </a:lnTo>
                      <a:lnTo>
                        <a:pt x="384" y="560"/>
                      </a:lnTo>
                      <a:lnTo>
                        <a:pt x="389" y="563"/>
                      </a:lnTo>
                      <a:lnTo>
                        <a:pt x="396" y="567"/>
                      </a:lnTo>
                      <a:lnTo>
                        <a:pt x="403" y="572"/>
                      </a:lnTo>
                      <a:lnTo>
                        <a:pt x="410" y="578"/>
                      </a:lnTo>
                      <a:lnTo>
                        <a:pt x="416" y="584"/>
                      </a:lnTo>
                      <a:lnTo>
                        <a:pt x="421" y="590"/>
                      </a:lnTo>
                      <a:lnTo>
                        <a:pt x="426" y="594"/>
                      </a:lnTo>
                      <a:lnTo>
                        <a:pt x="432" y="599"/>
                      </a:lnTo>
                      <a:lnTo>
                        <a:pt x="437" y="603"/>
                      </a:lnTo>
                      <a:lnTo>
                        <a:pt x="442" y="607"/>
                      </a:lnTo>
                      <a:lnTo>
                        <a:pt x="449" y="609"/>
                      </a:lnTo>
                      <a:lnTo>
                        <a:pt x="456" y="611"/>
                      </a:lnTo>
                      <a:lnTo>
                        <a:pt x="463" y="614"/>
                      </a:lnTo>
                      <a:lnTo>
                        <a:pt x="471" y="616"/>
                      </a:lnTo>
                      <a:lnTo>
                        <a:pt x="479" y="618"/>
                      </a:lnTo>
                      <a:lnTo>
                        <a:pt x="486" y="622"/>
                      </a:lnTo>
                      <a:lnTo>
                        <a:pt x="492" y="624"/>
                      </a:lnTo>
                      <a:lnTo>
                        <a:pt x="498" y="626"/>
                      </a:lnTo>
                      <a:lnTo>
                        <a:pt x="501" y="630"/>
                      </a:lnTo>
                      <a:lnTo>
                        <a:pt x="509" y="639"/>
                      </a:lnTo>
                      <a:lnTo>
                        <a:pt x="521" y="654"/>
                      </a:lnTo>
                      <a:lnTo>
                        <a:pt x="529" y="671"/>
                      </a:lnTo>
                      <a:lnTo>
                        <a:pt x="532" y="692"/>
                      </a:lnTo>
                      <a:lnTo>
                        <a:pt x="530" y="709"/>
                      </a:lnTo>
                      <a:lnTo>
                        <a:pt x="529" y="721"/>
                      </a:lnTo>
                      <a:lnTo>
                        <a:pt x="530" y="731"/>
                      </a:lnTo>
                      <a:lnTo>
                        <a:pt x="539" y="744"/>
                      </a:lnTo>
                      <a:lnTo>
                        <a:pt x="550" y="758"/>
                      </a:lnTo>
                      <a:lnTo>
                        <a:pt x="558" y="769"/>
                      </a:lnTo>
                      <a:lnTo>
                        <a:pt x="562" y="783"/>
                      </a:lnTo>
                      <a:lnTo>
                        <a:pt x="564" y="798"/>
                      </a:lnTo>
                      <a:lnTo>
                        <a:pt x="564" y="814"/>
                      </a:lnTo>
                      <a:lnTo>
                        <a:pt x="562" y="828"/>
                      </a:lnTo>
                      <a:lnTo>
                        <a:pt x="560" y="841"/>
                      </a:lnTo>
                      <a:lnTo>
                        <a:pt x="556" y="850"/>
                      </a:lnTo>
                      <a:lnTo>
                        <a:pt x="556" y="858"/>
                      </a:lnTo>
                      <a:lnTo>
                        <a:pt x="561" y="862"/>
                      </a:lnTo>
                      <a:lnTo>
                        <a:pt x="567" y="864"/>
                      </a:lnTo>
                      <a:lnTo>
                        <a:pt x="571" y="861"/>
                      </a:lnTo>
                      <a:lnTo>
                        <a:pt x="575" y="858"/>
                      </a:lnTo>
                      <a:lnTo>
                        <a:pt x="582" y="856"/>
                      </a:lnTo>
                      <a:lnTo>
                        <a:pt x="590" y="858"/>
                      </a:lnTo>
                      <a:lnTo>
                        <a:pt x="598" y="867"/>
                      </a:lnTo>
                      <a:lnTo>
                        <a:pt x="602" y="879"/>
                      </a:lnTo>
                      <a:lnTo>
                        <a:pt x="604" y="888"/>
                      </a:lnTo>
                      <a:lnTo>
                        <a:pt x="605" y="895"/>
                      </a:lnTo>
                      <a:lnTo>
                        <a:pt x="612" y="899"/>
                      </a:lnTo>
                      <a:lnTo>
                        <a:pt x="622" y="904"/>
                      </a:lnTo>
                      <a:lnTo>
                        <a:pt x="629" y="909"/>
                      </a:lnTo>
                      <a:lnTo>
                        <a:pt x="636" y="915"/>
                      </a:lnTo>
                      <a:lnTo>
                        <a:pt x="645" y="923"/>
                      </a:lnTo>
                      <a:lnTo>
                        <a:pt x="654" y="933"/>
                      </a:lnTo>
                      <a:lnTo>
                        <a:pt x="659" y="941"/>
                      </a:lnTo>
                      <a:lnTo>
                        <a:pt x="661" y="950"/>
                      </a:lnTo>
                      <a:lnTo>
                        <a:pt x="659" y="959"/>
                      </a:lnTo>
                      <a:lnTo>
                        <a:pt x="657" y="970"/>
                      </a:lnTo>
                      <a:lnTo>
                        <a:pt x="655" y="979"/>
                      </a:lnTo>
                      <a:lnTo>
                        <a:pt x="657" y="986"/>
                      </a:lnTo>
                      <a:lnTo>
                        <a:pt x="661" y="986"/>
                      </a:lnTo>
                      <a:lnTo>
                        <a:pt x="666" y="982"/>
                      </a:lnTo>
                      <a:lnTo>
                        <a:pt x="669" y="978"/>
                      </a:lnTo>
                      <a:lnTo>
                        <a:pt x="674" y="975"/>
                      </a:lnTo>
                      <a:lnTo>
                        <a:pt x="681" y="976"/>
                      </a:lnTo>
                      <a:lnTo>
                        <a:pt x="687" y="978"/>
                      </a:lnTo>
                      <a:lnTo>
                        <a:pt x="693" y="981"/>
                      </a:lnTo>
                      <a:lnTo>
                        <a:pt x="703" y="985"/>
                      </a:lnTo>
                      <a:lnTo>
                        <a:pt x="712" y="989"/>
                      </a:lnTo>
                      <a:lnTo>
                        <a:pt x="721" y="995"/>
                      </a:lnTo>
                      <a:lnTo>
                        <a:pt x="730" y="1002"/>
                      </a:lnTo>
                      <a:lnTo>
                        <a:pt x="737" y="1009"/>
                      </a:lnTo>
                      <a:lnTo>
                        <a:pt x="742" y="1016"/>
                      </a:lnTo>
                      <a:lnTo>
                        <a:pt x="748" y="1031"/>
                      </a:lnTo>
                      <a:lnTo>
                        <a:pt x="752" y="1043"/>
                      </a:lnTo>
                      <a:lnTo>
                        <a:pt x="759" y="1054"/>
                      </a:lnTo>
                      <a:lnTo>
                        <a:pt x="773" y="1059"/>
                      </a:lnTo>
                      <a:lnTo>
                        <a:pt x="781" y="1062"/>
                      </a:lnTo>
                      <a:lnTo>
                        <a:pt x="788" y="1066"/>
                      </a:lnTo>
                      <a:lnTo>
                        <a:pt x="795" y="1071"/>
                      </a:lnTo>
                      <a:lnTo>
                        <a:pt x="801" y="1078"/>
                      </a:lnTo>
                      <a:lnTo>
                        <a:pt x="805" y="1085"/>
                      </a:lnTo>
                      <a:lnTo>
                        <a:pt x="810" y="1090"/>
                      </a:lnTo>
                      <a:lnTo>
                        <a:pt x="813" y="1097"/>
                      </a:lnTo>
                      <a:lnTo>
                        <a:pt x="816" y="1102"/>
                      </a:lnTo>
                      <a:lnTo>
                        <a:pt x="819" y="1109"/>
                      </a:lnTo>
                      <a:lnTo>
                        <a:pt x="821" y="1115"/>
                      </a:lnTo>
                      <a:lnTo>
                        <a:pt x="826" y="1119"/>
                      </a:lnTo>
                      <a:lnTo>
                        <a:pt x="832" y="1124"/>
                      </a:lnTo>
                      <a:lnTo>
                        <a:pt x="840" y="1128"/>
                      </a:lnTo>
                      <a:lnTo>
                        <a:pt x="848" y="1135"/>
                      </a:lnTo>
                      <a:lnTo>
                        <a:pt x="856" y="1143"/>
                      </a:lnTo>
                      <a:lnTo>
                        <a:pt x="863" y="1154"/>
                      </a:lnTo>
                      <a:lnTo>
                        <a:pt x="868" y="1164"/>
                      </a:lnTo>
                      <a:lnTo>
                        <a:pt x="874" y="1172"/>
                      </a:lnTo>
                      <a:lnTo>
                        <a:pt x="881" y="1178"/>
                      </a:lnTo>
                      <a:lnTo>
                        <a:pt x="890" y="1184"/>
                      </a:lnTo>
                      <a:lnTo>
                        <a:pt x="898" y="1186"/>
                      </a:lnTo>
                      <a:lnTo>
                        <a:pt x="905" y="1186"/>
                      </a:lnTo>
                      <a:lnTo>
                        <a:pt x="911" y="1187"/>
                      </a:lnTo>
                      <a:lnTo>
                        <a:pt x="919" y="1192"/>
                      </a:lnTo>
                      <a:lnTo>
                        <a:pt x="925" y="1196"/>
                      </a:lnTo>
                      <a:lnTo>
                        <a:pt x="931" y="1203"/>
                      </a:lnTo>
                      <a:lnTo>
                        <a:pt x="936" y="1209"/>
                      </a:lnTo>
                      <a:lnTo>
                        <a:pt x="942" y="1216"/>
                      </a:lnTo>
                      <a:lnTo>
                        <a:pt x="948" y="1222"/>
                      </a:lnTo>
                      <a:lnTo>
                        <a:pt x="953" y="1227"/>
                      </a:lnTo>
                      <a:lnTo>
                        <a:pt x="956" y="1231"/>
                      </a:lnTo>
                      <a:lnTo>
                        <a:pt x="958" y="1232"/>
                      </a:lnTo>
                      <a:lnTo>
                        <a:pt x="962" y="1229"/>
                      </a:lnTo>
                      <a:lnTo>
                        <a:pt x="968" y="1221"/>
                      </a:lnTo>
                      <a:lnTo>
                        <a:pt x="974" y="1214"/>
                      </a:lnTo>
                      <a:lnTo>
                        <a:pt x="986" y="1213"/>
                      </a:lnTo>
                      <a:lnTo>
                        <a:pt x="993" y="1216"/>
                      </a:lnTo>
                      <a:lnTo>
                        <a:pt x="1000" y="1218"/>
                      </a:lnTo>
                      <a:lnTo>
                        <a:pt x="1007" y="1223"/>
                      </a:lnTo>
                      <a:lnTo>
                        <a:pt x="1012" y="1225"/>
                      </a:lnTo>
                      <a:lnTo>
                        <a:pt x="1018" y="1229"/>
                      </a:lnTo>
                      <a:lnTo>
                        <a:pt x="1023" y="1231"/>
                      </a:lnTo>
                      <a:lnTo>
                        <a:pt x="1027" y="1232"/>
                      </a:lnTo>
                      <a:lnTo>
                        <a:pt x="1031" y="1232"/>
                      </a:lnTo>
                      <a:lnTo>
                        <a:pt x="1035" y="1229"/>
                      </a:lnTo>
                      <a:lnTo>
                        <a:pt x="1041" y="1224"/>
                      </a:lnTo>
                      <a:lnTo>
                        <a:pt x="1047" y="1223"/>
                      </a:lnTo>
                      <a:lnTo>
                        <a:pt x="1058" y="1227"/>
                      </a:lnTo>
                      <a:lnTo>
                        <a:pt x="1067" y="1238"/>
                      </a:lnTo>
                      <a:lnTo>
                        <a:pt x="1071" y="1249"/>
                      </a:lnTo>
                      <a:lnTo>
                        <a:pt x="1077" y="1262"/>
                      </a:lnTo>
                      <a:lnTo>
                        <a:pt x="1090" y="1277"/>
                      </a:lnTo>
                      <a:lnTo>
                        <a:pt x="1098" y="1285"/>
                      </a:lnTo>
                      <a:lnTo>
                        <a:pt x="1103" y="1292"/>
                      </a:lnTo>
                      <a:lnTo>
                        <a:pt x="1107" y="1300"/>
                      </a:lnTo>
                      <a:lnTo>
                        <a:pt x="1110" y="1306"/>
                      </a:lnTo>
                      <a:lnTo>
                        <a:pt x="1114" y="1312"/>
                      </a:lnTo>
                      <a:lnTo>
                        <a:pt x="1117" y="1315"/>
                      </a:lnTo>
                      <a:lnTo>
                        <a:pt x="1121" y="1317"/>
                      </a:lnTo>
                      <a:lnTo>
                        <a:pt x="1126" y="1317"/>
                      </a:lnTo>
                      <a:lnTo>
                        <a:pt x="1132" y="1317"/>
                      </a:lnTo>
                      <a:lnTo>
                        <a:pt x="1138" y="1316"/>
                      </a:lnTo>
                      <a:lnTo>
                        <a:pt x="1141" y="1316"/>
                      </a:lnTo>
                      <a:lnTo>
                        <a:pt x="1145" y="1316"/>
                      </a:lnTo>
                      <a:lnTo>
                        <a:pt x="1148" y="1316"/>
                      </a:lnTo>
                      <a:lnTo>
                        <a:pt x="1153" y="1317"/>
                      </a:lnTo>
                      <a:lnTo>
                        <a:pt x="1156" y="1318"/>
                      </a:lnTo>
                      <a:lnTo>
                        <a:pt x="1162" y="1322"/>
                      </a:lnTo>
                      <a:lnTo>
                        <a:pt x="1171" y="1329"/>
                      </a:lnTo>
                      <a:lnTo>
                        <a:pt x="1175" y="1333"/>
                      </a:lnTo>
                      <a:lnTo>
                        <a:pt x="1174" y="1337"/>
                      </a:lnTo>
                      <a:lnTo>
                        <a:pt x="1169" y="1340"/>
                      </a:lnTo>
                      <a:lnTo>
                        <a:pt x="1163" y="1345"/>
                      </a:lnTo>
                      <a:lnTo>
                        <a:pt x="1160" y="1352"/>
                      </a:lnTo>
                      <a:lnTo>
                        <a:pt x="1162" y="1356"/>
                      </a:lnTo>
                      <a:lnTo>
                        <a:pt x="1176" y="1356"/>
                      </a:lnTo>
                      <a:lnTo>
                        <a:pt x="1185" y="1355"/>
                      </a:lnTo>
                      <a:lnTo>
                        <a:pt x="1193" y="1353"/>
                      </a:lnTo>
                      <a:lnTo>
                        <a:pt x="1201" y="1351"/>
                      </a:lnTo>
                      <a:lnTo>
                        <a:pt x="1209" y="1348"/>
                      </a:lnTo>
                      <a:lnTo>
                        <a:pt x="1215" y="1347"/>
                      </a:lnTo>
                      <a:lnTo>
                        <a:pt x="1221" y="1347"/>
                      </a:lnTo>
                      <a:lnTo>
                        <a:pt x="1227" y="1348"/>
                      </a:lnTo>
                      <a:lnTo>
                        <a:pt x="1231" y="1352"/>
                      </a:lnTo>
                      <a:lnTo>
                        <a:pt x="1238" y="1363"/>
                      </a:lnTo>
                      <a:lnTo>
                        <a:pt x="1243" y="1375"/>
                      </a:lnTo>
                      <a:lnTo>
                        <a:pt x="1247" y="1388"/>
                      </a:lnTo>
                      <a:lnTo>
                        <a:pt x="1254" y="1396"/>
                      </a:lnTo>
                      <a:lnTo>
                        <a:pt x="1260" y="1400"/>
                      </a:lnTo>
                      <a:lnTo>
                        <a:pt x="1261" y="1404"/>
                      </a:lnTo>
                      <a:lnTo>
                        <a:pt x="1259" y="1406"/>
                      </a:lnTo>
                      <a:lnTo>
                        <a:pt x="1254" y="1412"/>
                      </a:lnTo>
                      <a:lnTo>
                        <a:pt x="1250" y="1420"/>
                      </a:lnTo>
                      <a:lnTo>
                        <a:pt x="1251" y="1427"/>
                      </a:lnTo>
                      <a:lnTo>
                        <a:pt x="1257" y="1436"/>
                      </a:lnTo>
                      <a:lnTo>
                        <a:pt x="1270" y="1446"/>
                      </a:lnTo>
                      <a:lnTo>
                        <a:pt x="1280" y="1453"/>
                      </a:lnTo>
                      <a:lnTo>
                        <a:pt x="1289" y="1460"/>
                      </a:lnTo>
                      <a:lnTo>
                        <a:pt x="1299" y="1468"/>
                      </a:lnTo>
                      <a:lnTo>
                        <a:pt x="1310" y="1474"/>
                      </a:lnTo>
                      <a:lnTo>
                        <a:pt x="1319" y="1479"/>
                      </a:lnTo>
                      <a:lnTo>
                        <a:pt x="1328" y="1481"/>
                      </a:lnTo>
                      <a:lnTo>
                        <a:pt x="1336" y="1479"/>
                      </a:lnTo>
                      <a:lnTo>
                        <a:pt x="1344" y="1473"/>
                      </a:lnTo>
                      <a:lnTo>
                        <a:pt x="1351" y="1467"/>
                      </a:lnTo>
                      <a:lnTo>
                        <a:pt x="1359" y="1465"/>
                      </a:lnTo>
                      <a:lnTo>
                        <a:pt x="1366" y="1466"/>
                      </a:lnTo>
                      <a:lnTo>
                        <a:pt x="1373" y="1470"/>
                      </a:lnTo>
                      <a:lnTo>
                        <a:pt x="1379" y="1476"/>
                      </a:lnTo>
                      <a:lnTo>
                        <a:pt x="1383" y="1482"/>
                      </a:lnTo>
                      <a:lnTo>
                        <a:pt x="1387" y="1489"/>
                      </a:lnTo>
                      <a:lnTo>
                        <a:pt x="1388" y="1493"/>
                      </a:lnTo>
                      <a:lnTo>
                        <a:pt x="1387" y="1506"/>
                      </a:lnTo>
                      <a:lnTo>
                        <a:pt x="1386" y="1522"/>
                      </a:lnTo>
                      <a:lnTo>
                        <a:pt x="1389" y="1542"/>
                      </a:lnTo>
                      <a:lnTo>
                        <a:pt x="1399" y="1559"/>
                      </a:lnTo>
                      <a:lnTo>
                        <a:pt x="1406" y="1568"/>
                      </a:lnTo>
                      <a:lnTo>
                        <a:pt x="1413" y="1578"/>
                      </a:lnTo>
                      <a:lnTo>
                        <a:pt x="1420" y="1589"/>
                      </a:lnTo>
                      <a:lnTo>
                        <a:pt x="1425" y="1601"/>
                      </a:lnTo>
                      <a:lnTo>
                        <a:pt x="1429" y="1612"/>
                      </a:lnTo>
                      <a:lnTo>
                        <a:pt x="1433" y="1622"/>
                      </a:lnTo>
                      <a:lnTo>
                        <a:pt x="1435" y="1632"/>
                      </a:lnTo>
                      <a:lnTo>
                        <a:pt x="1436" y="1639"/>
                      </a:lnTo>
                      <a:lnTo>
                        <a:pt x="1438" y="1654"/>
                      </a:lnTo>
                      <a:lnTo>
                        <a:pt x="1442" y="1672"/>
                      </a:lnTo>
                      <a:lnTo>
                        <a:pt x="1451" y="1693"/>
                      </a:lnTo>
                      <a:lnTo>
                        <a:pt x="1467" y="171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grpSp>
            <p:nvGrpSpPr>
              <p:cNvPr id="46" name="Group 56">
                <a:extLst>
                  <a:ext uri="{FF2B5EF4-FFF2-40B4-BE49-F238E27FC236}">
                    <a16:creationId xmlns:a16="http://schemas.microsoft.com/office/drawing/2014/main" id="{B90A6694-7737-4BE2-9E8D-717125D24220}"/>
                  </a:ext>
                </a:extLst>
              </p:cNvPr>
              <p:cNvGrpSpPr>
                <a:grpSpLocks noChangeAspect="1"/>
              </p:cNvGrpSpPr>
              <p:nvPr/>
            </p:nvGrpSpPr>
            <p:grpSpPr bwMode="auto">
              <a:xfrm>
                <a:off x="5529858" y="2999830"/>
                <a:ext cx="403225" cy="495300"/>
                <a:chOff x="3601" y="960"/>
                <a:chExt cx="870" cy="1065"/>
              </a:xfrm>
            </p:grpSpPr>
            <p:sp>
              <p:nvSpPr>
                <p:cNvPr id="163" name="Freeform 57">
                  <a:extLst>
                    <a:ext uri="{FF2B5EF4-FFF2-40B4-BE49-F238E27FC236}">
                      <a16:creationId xmlns:a16="http://schemas.microsoft.com/office/drawing/2014/main" id="{77C43CFB-D8B9-4041-B827-EF6377415C0D}"/>
                    </a:ext>
                  </a:extLst>
                </p:cNvPr>
                <p:cNvSpPr>
                  <a:spLocks noChangeAspect="1"/>
                </p:cNvSpPr>
                <p:nvPr/>
              </p:nvSpPr>
              <p:spPr bwMode="auto">
                <a:xfrm>
                  <a:off x="3850" y="1247"/>
                  <a:ext cx="9" cy="4"/>
                </a:xfrm>
                <a:custGeom>
                  <a:avLst/>
                  <a:gdLst/>
                  <a:ahLst/>
                  <a:cxnLst>
                    <a:cxn ang="0">
                      <a:pos x="0" y="1"/>
                    </a:cxn>
                    <a:cxn ang="0">
                      <a:pos x="4" y="4"/>
                    </a:cxn>
                    <a:cxn ang="0">
                      <a:pos x="8" y="7"/>
                    </a:cxn>
                    <a:cxn ang="0">
                      <a:pos x="13" y="7"/>
                    </a:cxn>
                    <a:cxn ang="0">
                      <a:pos x="18" y="5"/>
                    </a:cxn>
                    <a:cxn ang="0">
                      <a:pos x="14" y="3"/>
                    </a:cxn>
                    <a:cxn ang="0">
                      <a:pos x="9" y="1"/>
                    </a:cxn>
                    <a:cxn ang="0">
                      <a:pos x="5" y="0"/>
                    </a:cxn>
                    <a:cxn ang="0">
                      <a:pos x="0" y="1"/>
                    </a:cxn>
                  </a:cxnLst>
                  <a:rect l="0" t="0" r="r" b="b"/>
                  <a:pathLst>
                    <a:path w="18" h="7">
                      <a:moveTo>
                        <a:pt x="0" y="1"/>
                      </a:moveTo>
                      <a:lnTo>
                        <a:pt x="4" y="4"/>
                      </a:lnTo>
                      <a:lnTo>
                        <a:pt x="8" y="7"/>
                      </a:lnTo>
                      <a:lnTo>
                        <a:pt x="13" y="7"/>
                      </a:lnTo>
                      <a:lnTo>
                        <a:pt x="18" y="5"/>
                      </a:lnTo>
                      <a:lnTo>
                        <a:pt x="14" y="3"/>
                      </a:lnTo>
                      <a:lnTo>
                        <a:pt x="9" y="1"/>
                      </a:lnTo>
                      <a:lnTo>
                        <a:pt x="5" y="0"/>
                      </a:lnTo>
                      <a:lnTo>
                        <a:pt x="0" y="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64" name="Freeform 58">
                  <a:extLst>
                    <a:ext uri="{FF2B5EF4-FFF2-40B4-BE49-F238E27FC236}">
                      <a16:creationId xmlns:a16="http://schemas.microsoft.com/office/drawing/2014/main" id="{7A4A25DE-E94A-429A-8016-61968BAA6CB5}"/>
                    </a:ext>
                  </a:extLst>
                </p:cNvPr>
                <p:cNvSpPr>
                  <a:spLocks noChangeAspect="1"/>
                </p:cNvSpPr>
                <p:nvPr/>
              </p:nvSpPr>
              <p:spPr bwMode="auto">
                <a:xfrm>
                  <a:off x="3665" y="1343"/>
                  <a:ext cx="43" cy="61"/>
                </a:xfrm>
                <a:custGeom>
                  <a:avLst/>
                  <a:gdLst/>
                  <a:ahLst/>
                  <a:cxnLst>
                    <a:cxn ang="0">
                      <a:pos x="35" y="21"/>
                    </a:cxn>
                    <a:cxn ang="0">
                      <a:pos x="30" y="29"/>
                    </a:cxn>
                    <a:cxn ang="0">
                      <a:pos x="28" y="37"/>
                    </a:cxn>
                    <a:cxn ang="0">
                      <a:pos x="27" y="47"/>
                    </a:cxn>
                    <a:cxn ang="0">
                      <a:pos x="28" y="60"/>
                    </a:cxn>
                    <a:cxn ang="0">
                      <a:pos x="27" y="67"/>
                    </a:cxn>
                    <a:cxn ang="0">
                      <a:pos x="20" y="69"/>
                    </a:cxn>
                    <a:cxn ang="0">
                      <a:pos x="11" y="69"/>
                    </a:cxn>
                    <a:cxn ang="0">
                      <a:pos x="0" y="70"/>
                    </a:cxn>
                    <a:cxn ang="0">
                      <a:pos x="2" y="71"/>
                    </a:cxn>
                    <a:cxn ang="0">
                      <a:pos x="2" y="72"/>
                    </a:cxn>
                    <a:cxn ang="0">
                      <a:pos x="2" y="75"/>
                    </a:cxn>
                    <a:cxn ang="0">
                      <a:pos x="2" y="76"/>
                    </a:cxn>
                    <a:cxn ang="0">
                      <a:pos x="3" y="90"/>
                    </a:cxn>
                    <a:cxn ang="0">
                      <a:pos x="7" y="100"/>
                    </a:cxn>
                    <a:cxn ang="0">
                      <a:pos x="16" y="109"/>
                    </a:cxn>
                    <a:cxn ang="0">
                      <a:pos x="30" y="117"/>
                    </a:cxn>
                    <a:cxn ang="0">
                      <a:pos x="37" y="121"/>
                    </a:cxn>
                    <a:cxn ang="0">
                      <a:pos x="43" y="122"/>
                    </a:cxn>
                    <a:cxn ang="0">
                      <a:pos x="49" y="121"/>
                    </a:cxn>
                    <a:cxn ang="0">
                      <a:pos x="53" y="118"/>
                    </a:cxn>
                    <a:cxn ang="0">
                      <a:pos x="57" y="114"/>
                    </a:cxn>
                    <a:cxn ang="0">
                      <a:pos x="59" y="107"/>
                    </a:cxn>
                    <a:cxn ang="0">
                      <a:pos x="63" y="98"/>
                    </a:cxn>
                    <a:cxn ang="0">
                      <a:pos x="65" y="86"/>
                    </a:cxn>
                    <a:cxn ang="0">
                      <a:pos x="65" y="63"/>
                    </a:cxn>
                    <a:cxn ang="0">
                      <a:pos x="58" y="46"/>
                    </a:cxn>
                    <a:cxn ang="0">
                      <a:pos x="55" y="33"/>
                    </a:cxn>
                    <a:cxn ang="0">
                      <a:pos x="61" y="26"/>
                    </a:cxn>
                    <a:cxn ang="0">
                      <a:pos x="69" y="22"/>
                    </a:cxn>
                    <a:cxn ang="0">
                      <a:pos x="76" y="15"/>
                    </a:cxn>
                    <a:cxn ang="0">
                      <a:pos x="82" y="8"/>
                    </a:cxn>
                    <a:cxn ang="0">
                      <a:pos x="87" y="0"/>
                    </a:cxn>
                    <a:cxn ang="0">
                      <a:pos x="86" y="0"/>
                    </a:cxn>
                    <a:cxn ang="0">
                      <a:pos x="83" y="0"/>
                    </a:cxn>
                    <a:cxn ang="0">
                      <a:pos x="82" y="0"/>
                    </a:cxn>
                    <a:cxn ang="0">
                      <a:pos x="80" y="0"/>
                    </a:cxn>
                    <a:cxn ang="0">
                      <a:pos x="74" y="0"/>
                    </a:cxn>
                    <a:cxn ang="0">
                      <a:pos x="68" y="2"/>
                    </a:cxn>
                    <a:cxn ang="0">
                      <a:pos x="61" y="3"/>
                    </a:cxn>
                    <a:cxn ang="0">
                      <a:pos x="55" y="7"/>
                    </a:cxn>
                    <a:cxn ang="0">
                      <a:pos x="49" y="9"/>
                    </a:cxn>
                    <a:cxn ang="0">
                      <a:pos x="43" y="13"/>
                    </a:cxn>
                    <a:cxn ang="0">
                      <a:pos x="38" y="17"/>
                    </a:cxn>
                    <a:cxn ang="0">
                      <a:pos x="35" y="21"/>
                    </a:cxn>
                  </a:cxnLst>
                  <a:rect l="0" t="0" r="r" b="b"/>
                  <a:pathLst>
                    <a:path w="87" h="122">
                      <a:moveTo>
                        <a:pt x="35" y="21"/>
                      </a:moveTo>
                      <a:lnTo>
                        <a:pt x="30" y="29"/>
                      </a:lnTo>
                      <a:lnTo>
                        <a:pt x="28" y="37"/>
                      </a:lnTo>
                      <a:lnTo>
                        <a:pt x="27" y="47"/>
                      </a:lnTo>
                      <a:lnTo>
                        <a:pt x="28" y="60"/>
                      </a:lnTo>
                      <a:lnTo>
                        <a:pt x="27" y="67"/>
                      </a:lnTo>
                      <a:lnTo>
                        <a:pt x="20" y="69"/>
                      </a:lnTo>
                      <a:lnTo>
                        <a:pt x="11" y="69"/>
                      </a:lnTo>
                      <a:lnTo>
                        <a:pt x="0" y="70"/>
                      </a:lnTo>
                      <a:lnTo>
                        <a:pt x="2" y="71"/>
                      </a:lnTo>
                      <a:lnTo>
                        <a:pt x="2" y="72"/>
                      </a:lnTo>
                      <a:lnTo>
                        <a:pt x="2" y="75"/>
                      </a:lnTo>
                      <a:lnTo>
                        <a:pt x="2" y="76"/>
                      </a:lnTo>
                      <a:lnTo>
                        <a:pt x="3" y="90"/>
                      </a:lnTo>
                      <a:lnTo>
                        <a:pt x="7" y="100"/>
                      </a:lnTo>
                      <a:lnTo>
                        <a:pt x="16" y="109"/>
                      </a:lnTo>
                      <a:lnTo>
                        <a:pt x="30" y="117"/>
                      </a:lnTo>
                      <a:lnTo>
                        <a:pt x="37" y="121"/>
                      </a:lnTo>
                      <a:lnTo>
                        <a:pt x="43" y="122"/>
                      </a:lnTo>
                      <a:lnTo>
                        <a:pt x="49" y="121"/>
                      </a:lnTo>
                      <a:lnTo>
                        <a:pt x="53" y="118"/>
                      </a:lnTo>
                      <a:lnTo>
                        <a:pt x="57" y="114"/>
                      </a:lnTo>
                      <a:lnTo>
                        <a:pt x="59" y="107"/>
                      </a:lnTo>
                      <a:lnTo>
                        <a:pt x="63" y="98"/>
                      </a:lnTo>
                      <a:lnTo>
                        <a:pt x="65" y="86"/>
                      </a:lnTo>
                      <a:lnTo>
                        <a:pt x="65" y="63"/>
                      </a:lnTo>
                      <a:lnTo>
                        <a:pt x="58" y="46"/>
                      </a:lnTo>
                      <a:lnTo>
                        <a:pt x="55" y="33"/>
                      </a:lnTo>
                      <a:lnTo>
                        <a:pt x="61" y="26"/>
                      </a:lnTo>
                      <a:lnTo>
                        <a:pt x="69" y="22"/>
                      </a:lnTo>
                      <a:lnTo>
                        <a:pt x="76" y="15"/>
                      </a:lnTo>
                      <a:lnTo>
                        <a:pt x="82" y="8"/>
                      </a:lnTo>
                      <a:lnTo>
                        <a:pt x="87" y="0"/>
                      </a:lnTo>
                      <a:lnTo>
                        <a:pt x="86" y="0"/>
                      </a:lnTo>
                      <a:lnTo>
                        <a:pt x="83" y="0"/>
                      </a:lnTo>
                      <a:lnTo>
                        <a:pt x="82" y="0"/>
                      </a:lnTo>
                      <a:lnTo>
                        <a:pt x="80" y="0"/>
                      </a:lnTo>
                      <a:lnTo>
                        <a:pt x="74" y="0"/>
                      </a:lnTo>
                      <a:lnTo>
                        <a:pt x="68" y="2"/>
                      </a:lnTo>
                      <a:lnTo>
                        <a:pt x="61" y="3"/>
                      </a:lnTo>
                      <a:lnTo>
                        <a:pt x="55" y="7"/>
                      </a:lnTo>
                      <a:lnTo>
                        <a:pt x="49" y="9"/>
                      </a:lnTo>
                      <a:lnTo>
                        <a:pt x="43" y="13"/>
                      </a:lnTo>
                      <a:lnTo>
                        <a:pt x="38" y="17"/>
                      </a:lnTo>
                      <a:lnTo>
                        <a:pt x="35" y="2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65" name="Freeform 61">
                  <a:extLst>
                    <a:ext uri="{FF2B5EF4-FFF2-40B4-BE49-F238E27FC236}">
                      <a16:creationId xmlns:a16="http://schemas.microsoft.com/office/drawing/2014/main" id="{F261E017-961F-4E40-8D5E-7C386F1CC1AE}"/>
                    </a:ext>
                  </a:extLst>
                </p:cNvPr>
                <p:cNvSpPr>
                  <a:spLocks noChangeAspect="1"/>
                </p:cNvSpPr>
                <p:nvPr/>
              </p:nvSpPr>
              <p:spPr bwMode="auto">
                <a:xfrm>
                  <a:off x="4239" y="1612"/>
                  <a:ext cx="9" cy="8"/>
                </a:xfrm>
                <a:custGeom>
                  <a:avLst/>
                  <a:gdLst/>
                  <a:ahLst/>
                  <a:cxnLst>
                    <a:cxn ang="0">
                      <a:pos x="6" y="12"/>
                    </a:cxn>
                    <a:cxn ang="0">
                      <a:pos x="8" y="10"/>
                    </a:cxn>
                    <a:cxn ang="0">
                      <a:pos x="11" y="7"/>
                    </a:cxn>
                    <a:cxn ang="0">
                      <a:pos x="14" y="4"/>
                    </a:cxn>
                    <a:cxn ang="0">
                      <a:pos x="17" y="1"/>
                    </a:cxn>
                    <a:cxn ang="0">
                      <a:pos x="10" y="0"/>
                    </a:cxn>
                    <a:cxn ang="0">
                      <a:pos x="4" y="0"/>
                    </a:cxn>
                    <a:cxn ang="0">
                      <a:pos x="0" y="4"/>
                    </a:cxn>
                    <a:cxn ang="0">
                      <a:pos x="1" y="15"/>
                    </a:cxn>
                    <a:cxn ang="0">
                      <a:pos x="1" y="16"/>
                    </a:cxn>
                    <a:cxn ang="0">
                      <a:pos x="1" y="16"/>
                    </a:cxn>
                    <a:cxn ang="0">
                      <a:pos x="1" y="17"/>
                    </a:cxn>
                    <a:cxn ang="0">
                      <a:pos x="2" y="17"/>
                    </a:cxn>
                    <a:cxn ang="0">
                      <a:pos x="3" y="16"/>
                    </a:cxn>
                    <a:cxn ang="0">
                      <a:pos x="4" y="15"/>
                    </a:cxn>
                    <a:cxn ang="0">
                      <a:pos x="4" y="13"/>
                    </a:cxn>
                    <a:cxn ang="0">
                      <a:pos x="6" y="12"/>
                    </a:cxn>
                  </a:cxnLst>
                  <a:rect l="0" t="0" r="r" b="b"/>
                  <a:pathLst>
                    <a:path w="17" h="17">
                      <a:moveTo>
                        <a:pt x="6" y="12"/>
                      </a:moveTo>
                      <a:lnTo>
                        <a:pt x="8" y="10"/>
                      </a:lnTo>
                      <a:lnTo>
                        <a:pt x="11" y="7"/>
                      </a:lnTo>
                      <a:lnTo>
                        <a:pt x="14" y="4"/>
                      </a:lnTo>
                      <a:lnTo>
                        <a:pt x="17" y="1"/>
                      </a:lnTo>
                      <a:lnTo>
                        <a:pt x="10" y="0"/>
                      </a:lnTo>
                      <a:lnTo>
                        <a:pt x="4" y="0"/>
                      </a:lnTo>
                      <a:lnTo>
                        <a:pt x="0" y="4"/>
                      </a:lnTo>
                      <a:lnTo>
                        <a:pt x="1" y="15"/>
                      </a:lnTo>
                      <a:lnTo>
                        <a:pt x="1" y="16"/>
                      </a:lnTo>
                      <a:lnTo>
                        <a:pt x="1" y="16"/>
                      </a:lnTo>
                      <a:lnTo>
                        <a:pt x="1" y="17"/>
                      </a:lnTo>
                      <a:lnTo>
                        <a:pt x="2" y="17"/>
                      </a:lnTo>
                      <a:lnTo>
                        <a:pt x="3" y="16"/>
                      </a:lnTo>
                      <a:lnTo>
                        <a:pt x="4" y="15"/>
                      </a:lnTo>
                      <a:lnTo>
                        <a:pt x="4" y="13"/>
                      </a:lnTo>
                      <a:lnTo>
                        <a:pt x="6" y="1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66" name="Freeform 62">
                  <a:extLst>
                    <a:ext uri="{FF2B5EF4-FFF2-40B4-BE49-F238E27FC236}">
                      <a16:creationId xmlns:a16="http://schemas.microsoft.com/office/drawing/2014/main" id="{D97A2AA2-597C-4280-BBE0-C3AE2F2703E6}"/>
                    </a:ext>
                  </a:extLst>
                </p:cNvPr>
                <p:cNvSpPr>
                  <a:spLocks noChangeAspect="1"/>
                </p:cNvSpPr>
                <p:nvPr/>
              </p:nvSpPr>
              <p:spPr bwMode="auto">
                <a:xfrm>
                  <a:off x="4338" y="1714"/>
                  <a:ext cx="39" cy="54"/>
                </a:xfrm>
                <a:custGeom>
                  <a:avLst/>
                  <a:gdLst/>
                  <a:ahLst/>
                  <a:cxnLst>
                    <a:cxn ang="0">
                      <a:pos x="6" y="54"/>
                    </a:cxn>
                    <a:cxn ang="0">
                      <a:pos x="3" y="61"/>
                    </a:cxn>
                    <a:cxn ang="0">
                      <a:pos x="2" y="68"/>
                    </a:cxn>
                    <a:cxn ang="0">
                      <a:pos x="1" y="75"/>
                    </a:cxn>
                    <a:cxn ang="0">
                      <a:pos x="0" y="80"/>
                    </a:cxn>
                    <a:cxn ang="0">
                      <a:pos x="0" y="80"/>
                    </a:cxn>
                    <a:cxn ang="0">
                      <a:pos x="0" y="80"/>
                    </a:cxn>
                    <a:cxn ang="0">
                      <a:pos x="0" y="80"/>
                    </a:cxn>
                    <a:cxn ang="0">
                      <a:pos x="0" y="80"/>
                    </a:cxn>
                    <a:cxn ang="0">
                      <a:pos x="6" y="84"/>
                    </a:cxn>
                    <a:cxn ang="0">
                      <a:pos x="11" y="87"/>
                    </a:cxn>
                    <a:cxn ang="0">
                      <a:pos x="17" y="92"/>
                    </a:cxn>
                    <a:cxn ang="0">
                      <a:pos x="24" y="96"/>
                    </a:cxn>
                    <a:cxn ang="0">
                      <a:pos x="31" y="101"/>
                    </a:cxn>
                    <a:cxn ang="0">
                      <a:pos x="39" y="104"/>
                    </a:cxn>
                    <a:cxn ang="0">
                      <a:pos x="47" y="107"/>
                    </a:cxn>
                    <a:cxn ang="0">
                      <a:pos x="56" y="108"/>
                    </a:cxn>
                    <a:cxn ang="0">
                      <a:pos x="70" y="102"/>
                    </a:cxn>
                    <a:cxn ang="0">
                      <a:pos x="77" y="89"/>
                    </a:cxn>
                    <a:cxn ang="0">
                      <a:pos x="77" y="75"/>
                    </a:cxn>
                    <a:cxn ang="0">
                      <a:pos x="74" y="63"/>
                    </a:cxn>
                    <a:cxn ang="0">
                      <a:pos x="69" y="54"/>
                    </a:cxn>
                    <a:cxn ang="0">
                      <a:pos x="66" y="41"/>
                    </a:cxn>
                    <a:cxn ang="0">
                      <a:pos x="61" y="27"/>
                    </a:cxn>
                    <a:cxn ang="0">
                      <a:pos x="56" y="10"/>
                    </a:cxn>
                    <a:cxn ang="0">
                      <a:pos x="55" y="8"/>
                    </a:cxn>
                    <a:cxn ang="0">
                      <a:pos x="55" y="4"/>
                    </a:cxn>
                    <a:cxn ang="0">
                      <a:pos x="54" y="2"/>
                    </a:cxn>
                    <a:cxn ang="0">
                      <a:pos x="53" y="0"/>
                    </a:cxn>
                    <a:cxn ang="0">
                      <a:pos x="48" y="5"/>
                    </a:cxn>
                    <a:cxn ang="0">
                      <a:pos x="41" y="10"/>
                    </a:cxn>
                    <a:cxn ang="0">
                      <a:pos x="34" y="16"/>
                    </a:cxn>
                    <a:cxn ang="0">
                      <a:pos x="28" y="22"/>
                    </a:cxn>
                    <a:cxn ang="0">
                      <a:pos x="21" y="28"/>
                    </a:cxn>
                    <a:cxn ang="0">
                      <a:pos x="15" y="36"/>
                    </a:cxn>
                    <a:cxn ang="0">
                      <a:pos x="9" y="45"/>
                    </a:cxn>
                    <a:cxn ang="0">
                      <a:pos x="6" y="54"/>
                    </a:cxn>
                  </a:cxnLst>
                  <a:rect l="0" t="0" r="r" b="b"/>
                  <a:pathLst>
                    <a:path w="77" h="108">
                      <a:moveTo>
                        <a:pt x="6" y="54"/>
                      </a:moveTo>
                      <a:lnTo>
                        <a:pt x="3" y="61"/>
                      </a:lnTo>
                      <a:lnTo>
                        <a:pt x="2" y="68"/>
                      </a:lnTo>
                      <a:lnTo>
                        <a:pt x="1" y="75"/>
                      </a:lnTo>
                      <a:lnTo>
                        <a:pt x="0" y="80"/>
                      </a:lnTo>
                      <a:lnTo>
                        <a:pt x="0" y="80"/>
                      </a:lnTo>
                      <a:lnTo>
                        <a:pt x="0" y="80"/>
                      </a:lnTo>
                      <a:lnTo>
                        <a:pt x="0" y="80"/>
                      </a:lnTo>
                      <a:lnTo>
                        <a:pt x="0" y="80"/>
                      </a:lnTo>
                      <a:lnTo>
                        <a:pt x="6" y="84"/>
                      </a:lnTo>
                      <a:lnTo>
                        <a:pt x="11" y="87"/>
                      </a:lnTo>
                      <a:lnTo>
                        <a:pt x="17" y="92"/>
                      </a:lnTo>
                      <a:lnTo>
                        <a:pt x="24" y="96"/>
                      </a:lnTo>
                      <a:lnTo>
                        <a:pt x="31" y="101"/>
                      </a:lnTo>
                      <a:lnTo>
                        <a:pt x="39" y="104"/>
                      </a:lnTo>
                      <a:lnTo>
                        <a:pt x="47" y="107"/>
                      </a:lnTo>
                      <a:lnTo>
                        <a:pt x="56" y="108"/>
                      </a:lnTo>
                      <a:lnTo>
                        <a:pt x="70" y="102"/>
                      </a:lnTo>
                      <a:lnTo>
                        <a:pt x="77" y="89"/>
                      </a:lnTo>
                      <a:lnTo>
                        <a:pt x="77" y="75"/>
                      </a:lnTo>
                      <a:lnTo>
                        <a:pt x="74" y="63"/>
                      </a:lnTo>
                      <a:lnTo>
                        <a:pt x="69" y="54"/>
                      </a:lnTo>
                      <a:lnTo>
                        <a:pt x="66" y="41"/>
                      </a:lnTo>
                      <a:lnTo>
                        <a:pt x="61" y="27"/>
                      </a:lnTo>
                      <a:lnTo>
                        <a:pt x="56" y="10"/>
                      </a:lnTo>
                      <a:lnTo>
                        <a:pt x="55" y="8"/>
                      </a:lnTo>
                      <a:lnTo>
                        <a:pt x="55" y="4"/>
                      </a:lnTo>
                      <a:lnTo>
                        <a:pt x="54" y="2"/>
                      </a:lnTo>
                      <a:lnTo>
                        <a:pt x="53" y="0"/>
                      </a:lnTo>
                      <a:lnTo>
                        <a:pt x="48" y="5"/>
                      </a:lnTo>
                      <a:lnTo>
                        <a:pt x="41" y="10"/>
                      </a:lnTo>
                      <a:lnTo>
                        <a:pt x="34" y="16"/>
                      </a:lnTo>
                      <a:lnTo>
                        <a:pt x="28" y="22"/>
                      </a:lnTo>
                      <a:lnTo>
                        <a:pt x="21" y="28"/>
                      </a:lnTo>
                      <a:lnTo>
                        <a:pt x="15" y="36"/>
                      </a:lnTo>
                      <a:lnTo>
                        <a:pt x="9" y="45"/>
                      </a:lnTo>
                      <a:lnTo>
                        <a:pt x="6" y="54"/>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67" name="Freeform 63">
                  <a:extLst>
                    <a:ext uri="{FF2B5EF4-FFF2-40B4-BE49-F238E27FC236}">
                      <a16:creationId xmlns:a16="http://schemas.microsoft.com/office/drawing/2014/main" id="{77EF553E-E9DE-4919-8A3A-DE86E4AC8115}"/>
                    </a:ext>
                  </a:extLst>
                </p:cNvPr>
                <p:cNvSpPr>
                  <a:spLocks noChangeAspect="1"/>
                </p:cNvSpPr>
                <p:nvPr/>
              </p:nvSpPr>
              <p:spPr bwMode="auto">
                <a:xfrm>
                  <a:off x="4322" y="1839"/>
                  <a:ext cx="15" cy="32"/>
                </a:xfrm>
                <a:custGeom>
                  <a:avLst/>
                  <a:gdLst/>
                  <a:ahLst/>
                  <a:cxnLst>
                    <a:cxn ang="0">
                      <a:pos x="10" y="12"/>
                    </a:cxn>
                    <a:cxn ang="0">
                      <a:pos x="3" y="28"/>
                    </a:cxn>
                    <a:cxn ang="0">
                      <a:pos x="0" y="45"/>
                    </a:cxn>
                    <a:cxn ang="0">
                      <a:pos x="1" y="59"/>
                    </a:cxn>
                    <a:cxn ang="0">
                      <a:pos x="10" y="65"/>
                    </a:cxn>
                    <a:cxn ang="0">
                      <a:pos x="10" y="65"/>
                    </a:cxn>
                    <a:cxn ang="0">
                      <a:pos x="11" y="65"/>
                    </a:cxn>
                    <a:cxn ang="0">
                      <a:pos x="11" y="65"/>
                    </a:cxn>
                    <a:cxn ang="0">
                      <a:pos x="11" y="65"/>
                    </a:cxn>
                    <a:cxn ang="0">
                      <a:pos x="13" y="64"/>
                    </a:cxn>
                    <a:cxn ang="0">
                      <a:pos x="15" y="64"/>
                    </a:cxn>
                    <a:cxn ang="0">
                      <a:pos x="17" y="63"/>
                    </a:cxn>
                    <a:cxn ang="0">
                      <a:pos x="18" y="63"/>
                    </a:cxn>
                    <a:cxn ang="0">
                      <a:pos x="28" y="53"/>
                    </a:cxn>
                    <a:cxn ang="0">
                      <a:pos x="31" y="38"/>
                    </a:cxn>
                    <a:cxn ang="0">
                      <a:pos x="27" y="19"/>
                    </a:cxn>
                    <a:cxn ang="0">
                      <a:pos x="20" y="0"/>
                    </a:cxn>
                    <a:cxn ang="0">
                      <a:pos x="17" y="3"/>
                    </a:cxn>
                    <a:cxn ang="0">
                      <a:pos x="15" y="6"/>
                    </a:cxn>
                    <a:cxn ang="0">
                      <a:pos x="12" y="8"/>
                    </a:cxn>
                    <a:cxn ang="0">
                      <a:pos x="10" y="12"/>
                    </a:cxn>
                  </a:cxnLst>
                  <a:rect l="0" t="0" r="r" b="b"/>
                  <a:pathLst>
                    <a:path w="31" h="65">
                      <a:moveTo>
                        <a:pt x="10" y="12"/>
                      </a:moveTo>
                      <a:lnTo>
                        <a:pt x="3" y="28"/>
                      </a:lnTo>
                      <a:lnTo>
                        <a:pt x="0" y="45"/>
                      </a:lnTo>
                      <a:lnTo>
                        <a:pt x="1" y="59"/>
                      </a:lnTo>
                      <a:lnTo>
                        <a:pt x="10" y="65"/>
                      </a:lnTo>
                      <a:lnTo>
                        <a:pt x="10" y="65"/>
                      </a:lnTo>
                      <a:lnTo>
                        <a:pt x="11" y="65"/>
                      </a:lnTo>
                      <a:lnTo>
                        <a:pt x="11" y="65"/>
                      </a:lnTo>
                      <a:lnTo>
                        <a:pt x="11" y="65"/>
                      </a:lnTo>
                      <a:lnTo>
                        <a:pt x="13" y="64"/>
                      </a:lnTo>
                      <a:lnTo>
                        <a:pt x="15" y="64"/>
                      </a:lnTo>
                      <a:lnTo>
                        <a:pt x="17" y="63"/>
                      </a:lnTo>
                      <a:lnTo>
                        <a:pt x="18" y="63"/>
                      </a:lnTo>
                      <a:lnTo>
                        <a:pt x="28" y="53"/>
                      </a:lnTo>
                      <a:lnTo>
                        <a:pt x="31" y="38"/>
                      </a:lnTo>
                      <a:lnTo>
                        <a:pt x="27" y="19"/>
                      </a:lnTo>
                      <a:lnTo>
                        <a:pt x="20" y="0"/>
                      </a:lnTo>
                      <a:lnTo>
                        <a:pt x="17" y="3"/>
                      </a:lnTo>
                      <a:lnTo>
                        <a:pt x="15" y="6"/>
                      </a:lnTo>
                      <a:lnTo>
                        <a:pt x="12" y="8"/>
                      </a:lnTo>
                      <a:lnTo>
                        <a:pt x="10" y="1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68" name="Freeform 64">
                  <a:extLst>
                    <a:ext uri="{FF2B5EF4-FFF2-40B4-BE49-F238E27FC236}">
                      <a16:creationId xmlns:a16="http://schemas.microsoft.com/office/drawing/2014/main" id="{86A7FBDA-1986-4293-9FBF-45314EA8D79E}"/>
                    </a:ext>
                  </a:extLst>
                </p:cNvPr>
                <p:cNvSpPr>
                  <a:spLocks noChangeAspect="1"/>
                </p:cNvSpPr>
                <p:nvPr/>
              </p:nvSpPr>
              <p:spPr bwMode="auto">
                <a:xfrm>
                  <a:off x="4248" y="1607"/>
                  <a:ext cx="5" cy="7"/>
                </a:xfrm>
                <a:custGeom>
                  <a:avLst/>
                  <a:gdLst/>
                  <a:ahLst/>
                  <a:cxnLst>
                    <a:cxn ang="0">
                      <a:pos x="12" y="11"/>
                    </a:cxn>
                    <a:cxn ang="0">
                      <a:pos x="10" y="9"/>
                    </a:cxn>
                    <a:cxn ang="0">
                      <a:pos x="10" y="5"/>
                    </a:cxn>
                    <a:cxn ang="0">
                      <a:pos x="10" y="3"/>
                    </a:cxn>
                    <a:cxn ang="0">
                      <a:pos x="10" y="0"/>
                    </a:cxn>
                    <a:cxn ang="0">
                      <a:pos x="8" y="3"/>
                    </a:cxn>
                    <a:cxn ang="0">
                      <a:pos x="6" y="5"/>
                    </a:cxn>
                    <a:cxn ang="0">
                      <a:pos x="2" y="9"/>
                    </a:cxn>
                    <a:cxn ang="0">
                      <a:pos x="0" y="11"/>
                    </a:cxn>
                    <a:cxn ang="0">
                      <a:pos x="5" y="12"/>
                    </a:cxn>
                    <a:cxn ang="0">
                      <a:pos x="9" y="13"/>
                    </a:cxn>
                    <a:cxn ang="0">
                      <a:pos x="12" y="13"/>
                    </a:cxn>
                    <a:cxn ang="0">
                      <a:pos x="12" y="11"/>
                    </a:cxn>
                  </a:cxnLst>
                  <a:rect l="0" t="0" r="r" b="b"/>
                  <a:pathLst>
                    <a:path w="12" h="13">
                      <a:moveTo>
                        <a:pt x="12" y="11"/>
                      </a:moveTo>
                      <a:lnTo>
                        <a:pt x="10" y="9"/>
                      </a:lnTo>
                      <a:lnTo>
                        <a:pt x="10" y="5"/>
                      </a:lnTo>
                      <a:lnTo>
                        <a:pt x="10" y="3"/>
                      </a:lnTo>
                      <a:lnTo>
                        <a:pt x="10" y="0"/>
                      </a:lnTo>
                      <a:lnTo>
                        <a:pt x="8" y="3"/>
                      </a:lnTo>
                      <a:lnTo>
                        <a:pt x="6" y="5"/>
                      </a:lnTo>
                      <a:lnTo>
                        <a:pt x="2" y="9"/>
                      </a:lnTo>
                      <a:lnTo>
                        <a:pt x="0" y="11"/>
                      </a:lnTo>
                      <a:lnTo>
                        <a:pt x="5" y="12"/>
                      </a:lnTo>
                      <a:lnTo>
                        <a:pt x="9" y="13"/>
                      </a:lnTo>
                      <a:lnTo>
                        <a:pt x="12" y="13"/>
                      </a:lnTo>
                      <a:lnTo>
                        <a:pt x="12" y="1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69" name="Freeform 65">
                  <a:extLst>
                    <a:ext uri="{FF2B5EF4-FFF2-40B4-BE49-F238E27FC236}">
                      <a16:creationId xmlns:a16="http://schemas.microsoft.com/office/drawing/2014/main" id="{C9C52166-AF85-4AED-B3CF-BEB316A69B75}"/>
                    </a:ext>
                  </a:extLst>
                </p:cNvPr>
                <p:cNvSpPr>
                  <a:spLocks noChangeAspect="1"/>
                </p:cNvSpPr>
                <p:nvPr/>
              </p:nvSpPr>
              <p:spPr bwMode="auto">
                <a:xfrm>
                  <a:off x="3601" y="960"/>
                  <a:ext cx="548" cy="982"/>
                </a:xfrm>
                <a:custGeom>
                  <a:avLst/>
                  <a:gdLst/>
                  <a:ahLst/>
                  <a:cxnLst>
                    <a:cxn ang="0">
                      <a:pos x="183" y="708"/>
                    </a:cxn>
                    <a:cxn ang="0">
                      <a:pos x="102" y="614"/>
                    </a:cxn>
                    <a:cxn ang="0">
                      <a:pos x="217" y="432"/>
                    </a:cxn>
                    <a:cxn ang="0">
                      <a:pos x="346" y="403"/>
                    </a:cxn>
                    <a:cxn ang="0">
                      <a:pos x="578" y="356"/>
                    </a:cxn>
                    <a:cxn ang="0">
                      <a:pos x="736" y="117"/>
                    </a:cxn>
                    <a:cxn ang="0">
                      <a:pos x="942" y="21"/>
                    </a:cxn>
                    <a:cxn ang="0">
                      <a:pos x="921" y="113"/>
                    </a:cxn>
                    <a:cxn ang="0">
                      <a:pos x="965" y="339"/>
                    </a:cxn>
                    <a:cxn ang="0">
                      <a:pos x="866" y="495"/>
                    </a:cxn>
                    <a:cxn ang="0">
                      <a:pos x="880" y="722"/>
                    </a:cxn>
                    <a:cxn ang="0">
                      <a:pos x="835" y="810"/>
                    </a:cxn>
                    <a:cxn ang="0">
                      <a:pos x="950" y="826"/>
                    </a:cxn>
                    <a:cxn ang="0">
                      <a:pos x="1051" y="812"/>
                    </a:cxn>
                    <a:cxn ang="0">
                      <a:pos x="1055" y="981"/>
                    </a:cxn>
                    <a:cxn ang="0">
                      <a:pos x="981" y="1032"/>
                    </a:cxn>
                    <a:cxn ang="0">
                      <a:pos x="907" y="1056"/>
                    </a:cxn>
                    <a:cxn ang="0">
                      <a:pos x="928" y="985"/>
                    </a:cxn>
                    <a:cxn ang="0">
                      <a:pos x="831" y="1078"/>
                    </a:cxn>
                    <a:cxn ang="0">
                      <a:pos x="777" y="1255"/>
                    </a:cxn>
                    <a:cxn ang="0">
                      <a:pos x="716" y="1277"/>
                    </a:cxn>
                    <a:cxn ang="0">
                      <a:pos x="752" y="1328"/>
                    </a:cxn>
                    <a:cxn ang="0">
                      <a:pos x="647" y="1372"/>
                    </a:cxn>
                    <a:cxn ang="0">
                      <a:pos x="605" y="1369"/>
                    </a:cxn>
                    <a:cxn ang="0">
                      <a:pos x="646" y="1442"/>
                    </a:cxn>
                    <a:cxn ang="0">
                      <a:pos x="578" y="1487"/>
                    </a:cxn>
                    <a:cxn ang="0">
                      <a:pos x="588" y="1598"/>
                    </a:cxn>
                    <a:cxn ang="0">
                      <a:pos x="529" y="1719"/>
                    </a:cxn>
                    <a:cxn ang="0">
                      <a:pos x="510" y="1806"/>
                    </a:cxn>
                    <a:cxn ang="0">
                      <a:pos x="619" y="1861"/>
                    </a:cxn>
                    <a:cxn ang="0">
                      <a:pos x="585" y="1793"/>
                    </a:cxn>
                    <a:cxn ang="0">
                      <a:pos x="675" y="1812"/>
                    </a:cxn>
                    <a:cxn ang="0">
                      <a:pos x="719" y="1922"/>
                    </a:cxn>
                    <a:cxn ang="0">
                      <a:pos x="639" y="1891"/>
                    </a:cxn>
                    <a:cxn ang="0">
                      <a:pos x="574" y="1901"/>
                    </a:cxn>
                    <a:cxn ang="0">
                      <a:pos x="478" y="1953"/>
                    </a:cxn>
                    <a:cxn ang="0">
                      <a:pos x="347" y="1908"/>
                    </a:cxn>
                    <a:cxn ang="0">
                      <a:pos x="209" y="1891"/>
                    </a:cxn>
                    <a:cxn ang="0">
                      <a:pos x="210" y="1609"/>
                    </a:cxn>
                    <a:cxn ang="0">
                      <a:pos x="76" y="1412"/>
                    </a:cxn>
                    <a:cxn ang="0">
                      <a:pos x="17" y="1443"/>
                    </a:cxn>
                    <a:cxn ang="0">
                      <a:pos x="50" y="1217"/>
                    </a:cxn>
                    <a:cxn ang="0">
                      <a:pos x="103" y="1123"/>
                    </a:cxn>
                    <a:cxn ang="0">
                      <a:pos x="36" y="1040"/>
                    </a:cxn>
                    <a:cxn ang="0">
                      <a:pos x="86" y="891"/>
                    </a:cxn>
                    <a:cxn ang="0">
                      <a:pos x="117" y="749"/>
                    </a:cxn>
                    <a:cxn ang="0">
                      <a:pos x="232" y="808"/>
                    </a:cxn>
                    <a:cxn ang="0">
                      <a:pos x="298" y="706"/>
                    </a:cxn>
                    <a:cxn ang="0">
                      <a:pos x="354" y="629"/>
                    </a:cxn>
                    <a:cxn ang="0">
                      <a:pos x="431" y="681"/>
                    </a:cxn>
                    <a:cxn ang="0">
                      <a:pos x="452" y="732"/>
                    </a:cxn>
                    <a:cxn ang="0">
                      <a:pos x="507" y="772"/>
                    </a:cxn>
                    <a:cxn ang="0">
                      <a:pos x="450" y="690"/>
                    </a:cxn>
                    <a:cxn ang="0">
                      <a:pos x="452" y="539"/>
                    </a:cxn>
                    <a:cxn ang="0">
                      <a:pos x="584" y="496"/>
                    </a:cxn>
                    <a:cxn ang="0">
                      <a:pos x="664" y="457"/>
                    </a:cxn>
                    <a:cxn ang="0">
                      <a:pos x="653" y="445"/>
                    </a:cxn>
                    <a:cxn ang="0">
                      <a:pos x="495" y="472"/>
                    </a:cxn>
                    <a:cxn ang="0">
                      <a:pos x="377" y="464"/>
                    </a:cxn>
                    <a:cxn ang="0">
                      <a:pos x="284" y="506"/>
                    </a:cxn>
                    <a:cxn ang="0">
                      <a:pos x="191" y="652"/>
                    </a:cxn>
                  </a:cxnLst>
                  <a:rect l="0" t="0" r="r" b="b"/>
                  <a:pathLst>
                    <a:path w="1096" h="1964">
                      <a:moveTo>
                        <a:pt x="183" y="681"/>
                      </a:moveTo>
                      <a:lnTo>
                        <a:pt x="185" y="682"/>
                      </a:lnTo>
                      <a:lnTo>
                        <a:pt x="191" y="685"/>
                      </a:lnTo>
                      <a:lnTo>
                        <a:pt x="199" y="686"/>
                      </a:lnTo>
                      <a:lnTo>
                        <a:pt x="207" y="684"/>
                      </a:lnTo>
                      <a:lnTo>
                        <a:pt x="214" y="682"/>
                      </a:lnTo>
                      <a:lnTo>
                        <a:pt x="220" y="685"/>
                      </a:lnTo>
                      <a:lnTo>
                        <a:pt x="223" y="693"/>
                      </a:lnTo>
                      <a:lnTo>
                        <a:pt x="224" y="705"/>
                      </a:lnTo>
                      <a:lnTo>
                        <a:pt x="224" y="717"/>
                      </a:lnTo>
                      <a:lnTo>
                        <a:pt x="223" y="728"/>
                      </a:lnTo>
                      <a:lnTo>
                        <a:pt x="218" y="735"/>
                      </a:lnTo>
                      <a:lnTo>
                        <a:pt x="210" y="737"/>
                      </a:lnTo>
                      <a:lnTo>
                        <a:pt x="202" y="732"/>
                      </a:lnTo>
                      <a:lnTo>
                        <a:pt x="196" y="722"/>
                      </a:lnTo>
                      <a:lnTo>
                        <a:pt x="191" y="713"/>
                      </a:lnTo>
                      <a:lnTo>
                        <a:pt x="183" y="708"/>
                      </a:lnTo>
                      <a:lnTo>
                        <a:pt x="177" y="707"/>
                      </a:lnTo>
                      <a:lnTo>
                        <a:pt x="171" y="706"/>
                      </a:lnTo>
                      <a:lnTo>
                        <a:pt x="164" y="702"/>
                      </a:lnTo>
                      <a:lnTo>
                        <a:pt x="157" y="699"/>
                      </a:lnTo>
                      <a:lnTo>
                        <a:pt x="152" y="694"/>
                      </a:lnTo>
                      <a:lnTo>
                        <a:pt x="146" y="690"/>
                      </a:lnTo>
                      <a:lnTo>
                        <a:pt x="141" y="683"/>
                      </a:lnTo>
                      <a:lnTo>
                        <a:pt x="138" y="677"/>
                      </a:lnTo>
                      <a:lnTo>
                        <a:pt x="134" y="664"/>
                      </a:lnTo>
                      <a:lnTo>
                        <a:pt x="134" y="653"/>
                      </a:lnTo>
                      <a:lnTo>
                        <a:pt x="133" y="643"/>
                      </a:lnTo>
                      <a:lnTo>
                        <a:pt x="126" y="636"/>
                      </a:lnTo>
                      <a:lnTo>
                        <a:pt x="120" y="633"/>
                      </a:lnTo>
                      <a:lnTo>
                        <a:pt x="115" y="630"/>
                      </a:lnTo>
                      <a:lnTo>
                        <a:pt x="110" y="625"/>
                      </a:lnTo>
                      <a:lnTo>
                        <a:pt x="105" y="620"/>
                      </a:lnTo>
                      <a:lnTo>
                        <a:pt x="102" y="614"/>
                      </a:lnTo>
                      <a:lnTo>
                        <a:pt x="101" y="606"/>
                      </a:lnTo>
                      <a:lnTo>
                        <a:pt x="102" y="597"/>
                      </a:lnTo>
                      <a:lnTo>
                        <a:pt x="105" y="586"/>
                      </a:lnTo>
                      <a:lnTo>
                        <a:pt x="114" y="572"/>
                      </a:lnTo>
                      <a:lnTo>
                        <a:pt x="124" y="556"/>
                      </a:lnTo>
                      <a:lnTo>
                        <a:pt x="138" y="538"/>
                      </a:lnTo>
                      <a:lnTo>
                        <a:pt x="153" y="519"/>
                      </a:lnTo>
                      <a:lnTo>
                        <a:pt x="167" y="501"/>
                      </a:lnTo>
                      <a:lnTo>
                        <a:pt x="178" y="485"/>
                      </a:lnTo>
                      <a:lnTo>
                        <a:pt x="186" y="471"/>
                      </a:lnTo>
                      <a:lnTo>
                        <a:pt x="190" y="461"/>
                      </a:lnTo>
                      <a:lnTo>
                        <a:pt x="191" y="454"/>
                      </a:lnTo>
                      <a:lnTo>
                        <a:pt x="194" y="448"/>
                      </a:lnTo>
                      <a:lnTo>
                        <a:pt x="199" y="443"/>
                      </a:lnTo>
                      <a:lnTo>
                        <a:pt x="205" y="439"/>
                      </a:lnTo>
                      <a:lnTo>
                        <a:pt x="211" y="435"/>
                      </a:lnTo>
                      <a:lnTo>
                        <a:pt x="217" y="432"/>
                      </a:lnTo>
                      <a:lnTo>
                        <a:pt x="223" y="427"/>
                      </a:lnTo>
                      <a:lnTo>
                        <a:pt x="228" y="423"/>
                      </a:lnTo>
                      <a:lnTo>
                        <a:pt x="232" y="417"/>
                      </a:lnTo>
                      <a:lnTo>
                        <a:pt x="238" y="410"/>
                      </a:lnTo>
                      <a:lnTo>
                        <a:pt x="244" y="404"/>
                      </a:lnTo>
                      <a:lnTo>
                        <a:pt x="249" y="397"/>
                      </a:lnTo>
                      <a:lnTo>
                        <a:pt x="256" y="393"/>
                      </a:lnTo>
                      <a:lnTo>
                        <a:pt x="262" y="390"/>
                      </a:lnTo>
                      <a:lnTo>
                        <a:pt x="268" y="390"/>
                      </a:lnTo>
                      <a:lnTo>
                        <a:pt x="274" y="394"/>
                      </a:lnTo>
                      <a:lnTo>
                        <a:pt x="281" y="400"/>
                      </a:lnTo>
                      <a:lnTo>
                        <a:pt x="290" y="403"/>
                      </a:lnTo>
                      <a:lnTo>
                        <a:pt x="300" y="407"/>
                      </a:lnTo>
                      <a:lnTo>
                        <a:pt x="313" y="408"/>
                      </a:lnTo>
                      <a:lnTo>
                        <a:pt x="324" y="409"/>
                      </a:lnTo>
                      <a:lnTo>
                        <a:pt x="336" y="407"/>
                      </a:lnTo>
                      <a:lnTo>
                        <a:pt x="346" y="403"/>
                      </a:lnTo>
                      <a:lnTo>
                        <a:pt x="354" y="397"/>
                      </a:lnTo>
                      <a:lnTo>
                        <a:pt x="361" y="392"/>
                      </a:lnTo>
                      <a:lnTo>
                        <a:pt x="370" y="387"/>
                      </a:lnTo>
                      <a:lnTo>
                        <a:pt x="378" y="383"/>
                      </a:lnTo>
                      <a:lnTo>
                        <a:pt x="389" y="381"/>
                      </a:lnTo>
                      <a:lnTo>
                        <a:pt x="398" y="380"/>
                      </a:lnTo>
                      <a:lnTo>
                        <a:pt x="406" y="380"/>
                      </a:lnTo>
                      <a:lnTo>
                        <a:pt x="414" y="381"/>
                      </a:lnTo>
                      <a:lnTo>
                        <a:pt x="420" y="383"/>
                      </a:lnTo>
                      <a:lnTo>
                        <a:pt x="429" y="386"/>
                      </a:lnTo>
                      <a:lnTo>
                        <a:pt x="443" y="389"/>
                      </a:lnTo>
                      <a:lnTo>
                        <a:pt x="463" y="390"/>
                      </a:lnTo>
                      <a:lnTo>
                        <a:pt x="486" y="390"/>
                      </a:lnTo>
                      <a:lnTo>
                        <a:pt x="510" y="388"/>
                      </a:lnTo>
                      <a:lnTo>
                        <a:pt x="534" y="382"/>
                      </a:lnTo>
                      <a:lnTo>
                        <a:pt x="557" y="372"/>
                      </a:lnTo>
                      <a:lnTo>
                        <a:pt x="578" y="356"/>
                      </a:lnTo>
                      <a:lnTo>
                        <a:pt x="595" y="337"/>
                      </a:lnTo>
                      <a:lnTo>
                        <a:pt x="612" y="318"/>
                      </a:lnTo>
                      <a:lnTo>
                        <a:pt x="627" y="299"/>
                      </a:lnTo>
                      <a:lnTo>
                        <a:pt x="641" y="279"/>
                      </a:lnTo>
                      <a:lnTo>
                        <a:pt x="653" y="259"/>
                      </a:lnTo>
                      <a:lnTo>
                        <a:pt x="662" y="241"/>
                      </a:lnTo>
                      <a:lnTo>
                        <a:pt x="670" y="221"/>
                      </a:lnTo>
                      <a:lnTo>
                        <a:pt x="676" y="203"/>
                      </a:lnTo>
                      <a:lnTo>
                        <a:pt x="680" y="187"/>
                      </a:lnTo>
                      <a:lnTo>
                        <a:pt x="686" y="175"/>
                      </a:lnTo>
                      <a:lnTo>
                        <a:pt x="694" y="167"/>
                      </a:lnTo>
                      <a:lnTo>
                        <a:pt x="701" y="160"/>
                      </a:lnTo>
                      <a:lnTo>
                        <a:pt x="709" y="154"/>
                      </a:lnTo>
                      <a:lnTo>
                        <a:pt x="717" y="149"/>
                      </a:lnTo>
                      <a:lnTo>
                        <a:pt x="724" y="140"/>
                      </a:lnTo>
                      <a:lnTo>
                        <a:pt x="730" y="129"/>
                      </a:lnTo>
                      <a:lnTo>
                        <a:pt x="736" y="117"/>
                      </a:lnTo>
                      <a:lnTo>
                        <a:pt x="742" y="111"/>
                      </a:lnTo>
                      <a:lnTo>
                        <a:pt x="749" y="105"/>
                      </a:lnTo>
                      <a:lnTo>
                        <a:pt x="757" y="102"/>
                      </a:lnTo>
                      <a:lnTo>
                        <a:pt x="766" y="101"/>
                      </a:lnTo>
                      <a:lnTo>
                        <a:pt x="775" y="101"/>
                      </a:lnTo>
                      <a:lnTo>
                        <a:pt x="784" y="101"/>
                      </a:lnTo>
                      <a:lnTo>
                        <a:pt x="793" y="101"/>
                      </a:lnTo>
                      <a:lnTo>
                        <a:pt x="804" y="100"/>
                      </a:lnTo>
                      <a:lnTo>
                        <a:pt x="818" y="97"/>
                      </a:lnTo>
                      <a:lnTo>
                        <a:pt x="835" y="91"/>
                      </a:lnTo>
                      <a:lnTo>
                        <a:pt x="852" y="84"/>
                      </a:lnTo>
                      <a:lnTo>
                        <a:pt x="869" y="76"/>
                      </a:lnTo>
                      <a:lnTo>
                        <a:pt x="888" y="66"/>
                      </a:lnTo>
                      <a:lnTo>
                        <a:pt x="904" y="54"/>
                      </a:lnTo>
                      <a:lnTo>
                        <a:pt x="919" y="41"/>
                      </a:lnTo>
                      <a:lnTo>
                        <a:pt x="931" y="30"/>
                      </a:lnTo>
                      <a:lnTo>
                        <a:pt x="942" y="21"/>
                      </a:lnTo>
                      <a:lnTo>
                        <a:pt x="951" y="13"/>
                      </a:lnTo>
                      <a:lnTo>
                        <a:pt x="959" y="8"/>
                      </a:lnTo>
                      <a:lnTo>
                        <a:pt x="966" y="3"/>
                      </a:lnTo>
                      <a:lnTo>
                        <a:pt x="971" y="1"/>
                      </a:lnTo>
                      <a:lnTo>
                        <a:pt x="973" y="0"/>
                      </a:lnTo>
                      <a:lnTo>
                        <a:pt x="974" y="0"/>
                      </a:lnTo>
                      <a:lnTo>
                        <a:pt x="999" y="0"/>
                      </a:lnTo>
                      <a:lnTo>
                        <a:pt x="997" y="2"/>
                      </a:lnTo>
                      <a:lnTo>
                        <a:pt x="989" y="10"/>
                      </a:lnTo>
                      <a:lnTo>
                        <a:pt x="979" y="22"/>
                      </a:lnTo>
                      <a:lnTo>
                        <a:pt x="967" y="36"/>
                      </a:lnTo>
                      <a:lnTo>
                        <a:pt x="954" y="51"/>
                      </a:lnTo>
                      <a:lnTo>
                        <a:pt x="943" y="64"/>
                      </a:lnTo>
                      <a:lnTo>
                        <a:pt x="934" y="77"/>
                      </a:lnTo>
                      <a:lnTo>
                        <a:pt x="929" y="88"/>
                      </a:lnTo>
                      <a:lnTo>
                        <a:pt x="924" y="101"/>
                      </a:lnTo>
                      <a:lnTo>
                        <a:pt x="921" y="113"/>
                      </a:lnTo>
                      <a:lnTo>
                        <a:pt x="922" y="124"/>
                      </a:lnTo>
                      <a:lnTo>
                        <a:pt x="929" y="136"/>
                      </a:lnTo>
                      <a:lnTo>
                        <a:pt x="935" y="144"/>
                      </a:lnTo>
                      <a:lnTo>
                        <a:pt x="943" y="153"/>
                      </a:lnTo>
                      <a:lnTo>
                        <a:pt x="950" y="165"/>
                      </a:lnTo>
                      <a:lnTo>
                        <a:pt x="958" y="176"/>
                      </a:lnTo>
                      <a:lnTo>
                        <a:pt x="964" y="188"/>
                      </a:lnTo>
                      <a:lnTo>
                        <a:pt x="969" y="199"/>
                      </a:lnTo>
                      <a:lnTo>
                        <a:pt x="972" y="208"/>
                      </a:lnTo>
                      <a:lnTo>
                        <a:pt x="971" y="217"/>
                      </a:lnTo>
                      <a:lnTo>
                        <a:pt x="965" y="226"/>
                      </a:lnTo>
                      <a:lnTo>
                        <a:pt x="960" y="233"/>
                      </a:lnTo>
                      <a:lnTo>
                        <a:pt x="957" y="244"/>
                      </a:lnTo>
                      <a:lnTo>
                        <a:pt x="957" y="265"/>
                      </a:lnTo>
                      <a:lnTo>
                        <a:pt x="960" y="293"/>
                      </a:lnTo>
                      <a:lnTo>
                        <a:pt x="965" y="317"/>
                      </a:lnTo>
                      <a:lnTo>
                        <a:pt x="965" y="339"/>
                      </a:lnTo>
                      <a:lnTo>
                        <a:pt x="957" y="356"/>
                      </a:lnTo>
                      <a:lnTo>
                        <a:pt x="950" y="363"/>
                      </a:lnTo>
                      <a:lnTo>
                        <a:pt x="943" y="370"/>
                      </a:lnTo>
                      <a:lnTo>
                        <a:pt x="936" y="377"/>
                      </a:lnTo>
                      <a:lnTo>
                        <a:pt x="928" y="385"/>
                      </a:lnTo>
                      <a:lnTo>
                        <a:pt x="921" y="395"/>
                      </a:lnTo>
                      <a:lnTo>
                        <a:pt x="915" y="408"/>
                      </a:lnTo>
                      <a:lnTo>
                        <a:pt x="909" y="424"/>
                      </a:lnTo>
                      <a:lnTo>
                        <a:pt x="905" y="443"/>
                      </a:lnTo>
                      <a:lnTo>
                        <a:pt x="900" y="463"/>
                      </a:lnTo>
                      <a:lnTo>
                        <a:pt x="895" y="477"/>
                      </a:lnTo>
                      <a:lnTo>
                        <a:pt x="888" y="486"/>
                      </a:lnTo>
                      <a:lnTo>
                        <a:pt x="882" y="492"/>
                      </a:lnTo>
                      <a:lnTo>
                        <a:pt x="875" y="494"/>
                      </a:lnTo>
                      <a:lnTo>
                        <a:pt x="870" y="495"/>
                      </a:lnTo>
                      <a:lnTo>
                        <a:pt x="867" y="495"/>
                      </a:lnTo>
                      <a:lnTo>
                        <a:pt x="866" y="495"/>
                      </a:lnTo>
                      <a:lnTo>
                        <a:pt x="828" y="492"/>
                      </a:lnTo>
                      <a:lnTo>
                        <a:pt x="828" y="494"/>
                      </a:lnTo>
                      <a:lnTo>
                        <a:pt x="828" y="499"/>
                      </a:lnTo>
                      <a:lnTo>
                        <a:pt x="832" y="504"/>
                      </a:lnTo>
                      <a:lnTo>
                        <a:pt x="842" y="509"/>
                      </a:lnTo>
                      <a:lnTo>
                        <a:pt x="853" y="512"/>
                      </a:lnTo>
                      <a:lnTo>
                        <a:pt x="860" y="516"/>
                      </a:lnTo>
                      <a:lnTo>
                        <a:pt x="863" y="523"/>
                      </a:lnTo>
                      <a:lnTo>
                        <a:pt x="862" y="534"/>
                      </a:lnTo>
                      <a:lnTo>
                        <a:pt x="859" y="549"/>
                      </a:lnTo>
                      <a:lnTo>
                        <a:pt x="855" y="568"/>
                      </a:lnTo>
                      <a:lnTo>
                        <a:pt x="853" y="593"/>
                      </a:lnTo>
                      <a:lnTo>
                        <a:pt x="855" y="632"/>
                      </a:lnTo>
                      <a:lnTo>
                        <a:pt x="862" y="669"/>
                      </a:lnTo>
                      <a:lnTo>
                        <a:pt x="871" y="691"/>
                      </a:lnTo>
                      <a:lnTo>
                        <a:pt x="878" y="707"/>
                      </a:lnTo>
                      <a:lnTo>
                        <a:pt x="880" y="722"/>
                      </a:lnTo>
                      <a:lnTo>
                        <a:pt x="877" y="730"/>
                      </a:lnTo>
                      <a:lnTo>
                        <a:pt x="875" y="737"/>
                      </a:lnTo>
                      <a:lnTo>
                        <a:pt x="871" y="742"/>
                      </a:lnTo>
                      <a:lnTo>
                        <a:pt x="868" y="746"/>
                      </a:lnTo>
                      <a:lnTo>
                        <a:pt x="862" y="750"/>
                      </a:lnTo>
                      <a:lnTo>
                        <a:pt x="858" y="753"/>
                      </a:lnTo>
                      <a:lnTo>
                        <a:pt x="851" y="757"/>
                      </a:lnTo>
                      <a:lnTo>
                        <a:pt x="845" y="761"/>
                      </a:lnTo>
                      <a:lnTo>
                        <a:pt x="832" y="775"/>
                      </a:lnTo>
                      <a:lnTo>
                        <a:pt x="823" y="795"/>
                      </a:lnTo>
                      <a:lnTo>
                        <a:pt x="816" y="814"/>
                      </a:lnTo>
                      <a:lnTo>
                        <a:pt x="814" y="830"/>
                      </a:lnTo>
                      <a:lnTo>
                        <a:pt x="817" y="843"/>
                      </a:lnTo>
                      <a:lnTo>
                        <a:pt x="824" y="851"/>
                      </a:lnTo>
                      <a:lnTo>
                        <a:pt x="831" y="848"/>
                      </a:lnTo>
                      <a:lnTo>
                        <a:pt x="835" y="830"/>
                      </a:lnTo>
                      <a:lnTo>
                        <a:pt x="835" y="810"/>
                      </a:lnTo>
                      <a:lnTo>
                        <a:pt x="837" y="796"/>
                      </a:lnTo>
                      <a:lnTo>
                        <a:pt x="842" y="787"/>
                      </a:lnTo>
                      <a:lnTo>
                        <a:pt x="852" y="779"/>
                      </a:lnTo>
                      <a:lnTo>
                        <a:pt x="863" y="772"/>
                      </a:lnTo>
                      <a:lnTo>
                        <a:pt x="873" y="768"/>
                      </a:lnTo>
                      <a:lnTo>
                        <a:pt x="877" y="766"/>
                      </a:lnTo>
                      <a:lnTo>
                        <a:pt x="880" y="765"/>
                      </a:lnTo>
                      <a:lnTo>
                        <a:pt x="881" y="769"/>
                      </a:lnTo>
                      <a:lnTo>
                        <a:pt x="884" y="782"/>
                      </a:lnTo>
                      <a:lnTo>
                        <a:pt x="892" y="797"/>
                      </a:lnTo>
                      <a:lnTo>
                        <a:pt x="905" y="810"/>
                      </a:lnTo>
                      <a:lnTo>
                        <a:pt x="913" y="814"/>
                      </a:lnTo>
                      <a:lnTo>
                        <a:pt x="920" y="819"/>
                      </a:lnTo>
                      <a:lnTo>
                        <a:pt x="927" y="822"/>
                      </a:lnTo>
                      <a:lnTo>
                        <a:pt x="935" y="825"/>
                      </a:lnTo>
                      <a:lnTo>
                        <a:pt x="942" y="826"/>
                      </a:lnTo>
                      <a:lnTo>
                        <a:pt x="950" y="826"/>
                      </a:lnTo>
                      <a:lnTo>
                        <a:pt x="958" y="826"/>
                      </a:lnTo>
                      <a:lnTo>
                        <a:pt x="967" y="823"/>
                      </a:lnTo>
                      <a:lnTo>
                        <a:pt x="976" y="821"/>
                      </a:lnTo>
                      <a:lnTo>
                        <a:pt x="986" y="819"/>
                      </a:lnTo>
                      <a:lnTo>
                        <a:pt x="995" y="818"/>
                      </a:lnTo>
                      <a:lnTo>
                        <a:pt x="1003" y="815"/>
                      </a:lnTo>
                      <a:lnTo>
                        <a:pt x="1010" y="814"/>
                      </a:lnTo>
                      <a:lnTo>
                        <a:pt x="1015" y="814"/>
                      </a:lnTo>
                      <a:lnTo>
                        <a:pt x="1019" y="813"/>
                      </a:lnTo>
                      <a:lnTo>
                        <a:pt x="1020" y="813"/>
                      </a:lnTo>
                      <a:lnTo>
                        <a:pt x="1021" y="813"/>
                      </a:lnTo>
                      <a:lnTo>
                        <a:pt x="1024" y="811"/>
                      </a:lnTo>
                      <a:lnTo>
                        <a:pt x="1027" y="810"/>
                      </a:lnTo>
                      <a:lnTo>
                        <a:pt x="1033" y="808"/>
                      </a:lnTo>
                      <a:lnTo>
                        <a:pt x="1039" y="807"/>
                      </a:lnTo>
                      <a:lnTo>
                        <a:pt x="1045" y="808"/>
                      </a:lnTo>
                      <a:lnTo>
                        <a:pt x="1051" y="812"/>
                      </a:lnTo>
                      <a:lnTo>
                        <a:pt x="1058" y="817"/>
                      </a:lnTo>
                      <a:lnTo>
                        <a:pt x="1064" y="823"/>
                      </a:lnTo>
                      <a:lnTo>
                        <a:pt x="1070" y="830"/>
                      </a:lnTo>
                      <a:lnTo>
                        <a:pt x="1074" y="837"/>
                      </a:lnTo>
                      <a:lnTo>
                        <a:pt x="1078" y="844"/>
                      </a:lnTo>
                      <a:lnTo>
                        <a:pt x="1082" y="850"/>
                      </a:lnTo>
                      <a:lnTo>
                        <a:pt x="1086" y="857"/>
                      </a:lnTo>
                      <a:lnTo>
                        <a:pt x="1089" y="861"/>
                      </a:lnTo>
                      <a:lnTo>
                        <a:pt x="1093" y="866"/>
                      </a:lnTo>
                      <a:lnTo>
                        <a:pt x="1096" y="875"/>
                      </a:lnTo>
                      <a:lnTo>
                        <a:pt x="1095" y="888"/>
                      </a:lnTo>
                      <a:lnTo>
                        <a:pt x="1089" y="901"/>
                      </a:lnTo>
                      <a:lnTo>
                        <a:pt x="1086" y="914"/>
                      </a:lnTo>
                      <a:lnTo>
                        <a:pt x="1082" y="928"/>
                      </a:lnTo>
                      <a:lnTo>
                        <a:pt x="1078" y="945"/>
                      </a:lnTo>
                      <a:lnTo>
                        <a:pt x="1070" y="963"/>
                      </a:lnTo>
                      <a:lnTo>
                        <a:pt x="1055" y="981"/>
                      </a:lnTo>
                      <a:lnTo>
                        <a:pt x="1047" y="989"/>
                      </a:lnTo>
                      <a:lnTo>
                        <a:pt x="1041" y="997"/>
                      </a:lnTo>
                      <a:lnTo>
                        <a:pt x="1036" y="1004"/>
                      </a:lnTo>
                      <a:lnTo>
                        <a:pt x="1033" y="1010"/>
                      </a:lnTo>
                      <a:lnTo>
                        <a:pt x="1029" y="1015"/>
                      </a:lnTo>
                      <a:lnTo>
                        <a:pt x="1027" y="1018"/>
                      </a:lnTo>
                      <a:lnTo>
                        <a:pt x="1024" y="1020"/>
                      </a:lnTo>
                      <a:lnTo>
                        <a:pt x="1020" y="1023"/>
                      </a:lnTo>
                      <a:lnTo>
                        <a:pt x="1015" y="1032"/>
                      </a:lnTo>
                      <a:lnTo>
                        <a:pt x="1014" y="1050"/>
                      </a:lnTo>
                      <a:lnTo>
                        <a:pt x="1011" y="1066"/>
                      </a:lnTo>
                      <a:lnTo>
                        <a:pt x="1003" y="1074"/>
                      </a:lnTo>
                      <a:lnTo>
                        <a:pt x="992" y="1071"/>
                      </a:lnTo>
                      <a:lnTo>
                        <a:pt x="987" y="1061"/>
                      </a:lnTo>
                      <a:lnTo>
                        <a:pt x="984" y="1049"/>
                      </a:lnTo>
                      <a:lnTo>
                        <a:pt x="984" y="1040"/>
                      </a:lnTo>
                      <a:lnTo>
                        <a:pt x="981" y="1032"/>
                      </a:lnTo>
                      <a:lnTo>
                        <a:pt x="972" y="1025"/>
                      </a:lnTo>
                      <a:lnTo>
                        <a:pt x="961" y="1025"/>
                      </a:lnTo>
                      <a:lnTo>
                        <a:pt x="953" y="1036"/>
                      </a:lnTo>
                      <a:lnTo>
                        <a:pt x="950" y="1058"/>
                      </a:lnTo>
                      <a:lnTo>
                        <a:pt x="948" y="1080"/>
                      </a:lnTo>
                      <a:lnTo>
                        <a:pt x="946" y="1099"/>
                      </a:lnTo>
                      <a:lnTo>
                        <a:pt x="946" y="1106"/>
                      </a:lnTo>
                      <a:lnTo>
                        <a:pt x="942" y="1103"/>
                      </a:lnTo>
                      <a:lnTo>
                        <a:pt x="933" y="1095"/>
                      </a:lnTo>
                      <a:lnTo>
                        <a:pt x="923" y="1087"/>
                      </a:lnTo>
                      <a:lnTo>
                        <a:pt x="919" y="1078"/>
                      </a:lnTo>
                      <a:lnTo>
                        <a:pt x="921" y="1070"/>
                      </a:lnTo>
                      <a:lnTo>
                        <a:pt x="924" y="1061"/>
                      </a:lnTo>
                      <a:lnTo>
                        <a:pt x="924" y="1055"/>
                      </a:lnTo>
                      <a:lnTo>
                        <a:pt x="919" y="1055"/>
                      </a:lnTo>
                      <a:lnTo>
                        <a:pt x="913" y="1056"/>
                      </a:lnTo>
                      <a:lnTo>
                        <a:pt x="907" y="1056"/>
                      </a:lnTo>
                      <a:lnTo>
                        <a:pt x="900" y="1056"/>
                      </a:lnTo>
                      <a:lnTo>
                        <a:pt x="895" y="1055"/>
                      </a:lnTo>
                      <a:lnTo>
                        <a:pt x="889" y="1053"/>
                      </a:lnTo>
                      <a:lnTo>
                        <a:pt x="884" y="1050"/>
                      </a:lnTo>
                      <a:lnTo>
                        <a:pt x="881" y="1047"/>
                      </a:lnTo>
                      <a:lnTo>
                        <a:pt x="880" y="1043"/>
                      </a:lnTo>
                      <a:lnTo>
                        <a:pt x="881" y="1035"/>
                      </a:lnTo>
                      <a:lnTo>
                        <a:pt x="883" y="1027"/>
                      </a:lnTo>
                      <a:lnTo>
                        <a:pt x="889" y="1023"/>
                      </a:lnTo>
                      <a:lnTo>
                        <a:pt x="898" y="1026"/>
                      </a:lnTo>
                      <a:lnTo>
                        <a:pt x="906" y="1031"/>
                      </a:lnTo>
                      <a:lnTo>
                        <a:pt x="912" y="1028"/>
                      </a:lnTo>
                      <a:lnTo>
                        <a:pt x="916" y="1022"/>
                      </a:lnTo>
                      <a:lnTo>
                        <a:pt x="919" y="1012"/>
                      </a:lnTo>
                      <a:lnTo>
                        <a:pt x="923" y="1002"/>
                      </a:lnTo>
                      <a:lnTo>
                        <a:pt x="928" y="993"/>
                      </a:lnTo>
                      <a:lnTo>
                        <a:pt x="928" y="985"/>
                      </a:lnTo>
                      <a:lnTo>
                        <a:pt x="919" y="978"/>
                      </a:lnTo>
                      <a:lnTo>
                        <a:pt x="911" y="977"/>
                      </a:lnTo>
                      <a:lnTo>
                        <a:pt x="904" y="977"/>
                      </a:lnTo>
                      <a:lnTo>
                        <a:pt x="897" y="979"/>
                      </a:lnTo>
                      <a:lnTo>
                        <a:pt x="890" y="982"/>
                      </a:lnTo>
                      <a:lnTo>
                        <a:pt x="884" y="987"/>
                      </a:lnTo>
                      <a:lnTo>
                        <a:pt x="878" y="994"/>
                      </a:lnTo>
                      <a:lnTo>
                        <a:pt x="874" y="1003"/>
                      </a:lnTo>
                      <a:lnTo>
                        <a:pt x="869" y="1012"/>
                      </a:lnTo>
                      <a:lnTo>
                        <a:pt x="865" y="1022"/>
                      </a:lnTo>
                      <a:lnTo>
                        <a:pt x="859" y="1027"/>
                      </a:lnTo>
                      <a:lnTo>
                        <a:pt x="852" y="1033"/>
                      </a:lnTo>
                      <a:lnTo>
                        <a:pt x="845" y="1038"/>
                      </a:lnTo>
                      <a:lnTo>
                        <a:pt x="839" y="1043"/>
                      </a:lnTo>
                      <a:lnTo>
                        <a:pt x="835" y="1051"/>
                      </a:lnTo>
                      <a:lnTo>
                        <a:pt x="831" y="1062"/>
                      </a:lnTo>
                      <a:lnTo>
                        <a:pt x="831" y="1078"/>
                      </a:lnTo>
                      <a:lnTo>
                        <a:pt x="835" y="1111"/>
                      </a:lnTo>
                      <a:lnTo>
                        <a:pt x="837" y="1140"/>
                      </a:lnTo>
                      <a:lnTo>
                        <a:pt x="839" y="1164"/>
                      </a:lnTo>
                      <a:lnTo>
                        <a:pt x="838" y="1183"/>
                      </a:lnTo>
                      <a:lnTo>
                        <a:pt x="835" y="1199"/>
                      </a:lnTo>
                      <a:lnTo>
                        <a:pt x="831" y="1213"/>
                      </a:lnTo>
                      <a:lnTo>
                        <a:pt x="829" y="1223"/>
                      </a:lnTo>
                      <a:lnTo>
                        <a:pt x="828" y="1228"/>
                      </a:lnTo>
                      <a:lnTo>
                        <a:pt x="825" y="1229"/>
                      </a:lnTo>
                      <a:lnTo>
                        <a:pt x="820" y="1233"/>
                      </a:lnTo>
                      <a:lnTo>
                        <a:pt x="813" y="1240"/>
                      </a:lnTo>
                      <a:lnTo>
                        <a:pt x="810" y="1252"/>
                      </a:lnTo>
                      <a:lnTo>
                        <a:pt x="808" y="1262"/>
                      </a:lnTo>
                      <a:lnTo>
                        <a:pt x="802" y="1267"/>
                      </a:lnTo>
                      <a:lnTo>
                        <a:pt x="793" y="1266"/>
                      </a:lnTo>
                      <a:lnTo>
                        <a:pt x="783" y="1259"/>
                      </a:lnTo>
                      <a:lnTo>
                        <a:pt x="777" y="1255"/>
                      </a:lnTo>
                      <a:lnTo>
                        <a:pt x="770" y="1251"/>
                      </a:lnTo>
                      <a:lnTo>
                        <a:pt x="764" y="1247"/>
                      </a:lnTo>
                      <a:lnTo>
                        <a:pt x="756" y="1244"/>
                      </a:lnTo>
                      <a:lnTo>
                        <a:pt x="749" y="1241"/>
                      </a:lnTo>
                      <a:lnTo>
                        <a:pt x="741" y="1240"/>
                      </a:lnTo>
                      <a:lnTo>
                        <a:pt x="734" y="1240"/>
                      </a:lnTo>
                      <a:lnTo>
                        <a:pt x="726" y="1241"/>
                      </a:lnTo>
                      <a:lnTo>
                        <a:pt x="718" y="1244"/>
                      </a:lnTo>
                      <a:lnTo>
                        <a:pt x="710" y="1247"/>
                      </a:lnTo>
                      <a:lnTo>
                        <a:pt x="703" y="1250"/>
                      </a:lnTo>
                      <a:lnTo>
                        <a:pt x="698" y="1253"/>
                      </a:lnTo>
                      <a:lnTo>
                        <a:pt x="694" y="1256"/>
                      </a:lnTo>
                      <a:lnTo>
                        <a:pt x="693" y="1260"/>
                      </a:lnTo>
                      <a:lnTo>
                        <a:pt x="695" y="1264"/>
                      </a:lnTo>
                      <a:lnTo>
                        <a:pt x="702" y="1270"/>
                      </a:lnTo>
                      <a:lnTo>
                        <a:pt x="710" y="1275"/>
                      </a:lnTo>
                      <a:lnTo>
                        <a:pt x="716" y="1277"/>
                      </a:lnTo>
                      <a:lnTo>
                        <a:pt x="722" y="1279"/>
                      </a:lnTo>
                      <a:lnTo>
                        <a:pt x="725" y="1281"/>
                      </a:lnTo>
                      <a:lnTo>
                        <a:pt x="729" y="1281"/>
                      </a:lnTo>
                      <a:lnTo>
                        <a:pt x="732" y="1279"/>
                      </a:lnTo>
                      <a:lnTo>
                        <a:pt x="736" y="1278"/>
                      </a:lnTo>
                      <a:lnTo>
                        <a:pt x="740" y="1277"/>
                      </a:lnTo>
                      <a:lnTo>
                        <a:pt x="751" y="1275"/>
                      </a:lnTo>
                      <a:lnTo>
                        <a:pt x="759" y="1275"/>
                      </a:lnTo>
                      <a:lnTo>
                        <a:pt x="764" y="1278"/>
                      </a:lnTo>
                      <a:lnTo>
                        <a:pt x="764" y="1288"/>
                      </a:lnTo>
                      <a:lnTo>
                        <a:pt x="760" y="1298"/>
                      </a:lnTo>
                      <a:lnTo>
                        <a:pt x="753" y="1305"/>
                      </a:lnTo>
                      <a:lnTo>
                        <a:pt x="745" y="1311"/>
                      </a:lnTo>
                      <a:lnTo>
                        <a:pt x="740" y="1319"/>
                      </a:lnTo>
                      <a:lnTo>
                        <a:pt x="741" y="1324"/>
                      </a:lnTo>
                      <a:lnTo>
                        <a:pt x="747" y="1326"/>
                      </a:lnTo>
                      <a:lnTo>
                        <a:pt x="752" y="1328"/>
                      </a:lnTo>
                      <a:lnTo>
                        <a:pt x="751" y="1336"/>
                      </a:lnTo>
                      <a:lnTo>
                        <a:pt x="745" y="1346"/>
                      </a:lnTo>
                      <a:lnTo>
                        <a:pt x="738" y="1352"/>
                      </a:lnTo>
                      <a:lnTo>
                        <a:pt x="732" y="1358"/>
                      </a:lnTo>
                      <a:lnTo>
                        <a:pt x="730" y="1364"/>
                      </a:lnTo>
                      <a:lnTo>
                        <a:pt x="728" y="1366"/>
                      </a:lnTo>
                      <a:lnTo>
                        <a:pt x="722" y="1368"/>
                      </a:lnTo>
                      <a:lnTo>
                        <a:pt x="713" y="1368"/>
                      </a:lnTo>
                      <a:lnTo>
                        <a:pt x="702" y="1368"/>
                      </a:lnTo>
                      <a:lnTo>
                        <a:pt x="692" y="1369"/>
                      </a:lnTo>
                      <a:lnTo>
                        <a:pt x="680" y="1372"/>
                      </a:lnTo>
                      <a:lnTo>
                        <a:pt x="671" y="1375"/>
                      </a:lnTo>
                      <a:lnTo>
                        <a:pt x="664" y="1382"/>
                      </a:lnTo>
                      <a:lnTo>
                        <a:pt x="663" y="1381"/>
                      </a:lnTo>
                      <a:lnTo>
                        <a:pt x="660" y="1379"/>
                      </a:lnTo>
                      <a:lnTo>
                        <a:pt x="654" y="1376"/>
                      </a:lnTo>
                      <a:lnTo>
                        <a:pt x="647" y="1372"/>
                      </a:lnTo>
                      <a:lnTo>
                        <a:pt x="640" y="1368"/>
                      </a:lnTo>
                      <a:lnTo>
                        <a:pt x="633" y="1364"/>
                      </a:lnTo>
                      <a:lnTo>
                        <a:pt x="627" y="1360"/>
                      </a:lnTo>
                      <a:lnTo>
                        <a:pt x="623" y="1357"/>
                      </a:lnTo>
                      <a:lnTo>
                        <a:pt x="619" y="1354"/>
                      </a:lnTo>
                      <a:lnTo>
                        <a:pt x="615" y="1352"/>
                      </a:lnTo>
                      <a:lnTo>
                        <a:pt x="611" y="1350"/>
                      </a:lnTo>
                      <a:lnTo>
                        <a:pt x="607" y="1349"/>
                      </a:lnTo>
                      <a:lnTo>
                        <a:pt x="602" y="1347"/>
                      </a:lnTo>
                      <a:lnTo>
                        <a:pt x="596" y="1349"/>
                      </a:lnTo>
                      <a:lnTo>
                        <a:pt x="590" y="1350"/>
                      </a:lnTo>
                      <a:lnTo>
                        <a:pt x="585" y="1353"/>
                      </a:lnTo>
                      <a:lnTo>
                        <a:pt x="575" y="1359"/>
                      </a:lnTo>
                      <a:lnTo>
                        <a:pt x="573" y="1362"/>
                      </a:lnTo>
                      <a:lnTo>
                        <a:pt x="578" y="1365"/>
                      </a:lnTo>
                      <a:lnTo>
                        <a:pt x="592" y="1367"/>
                      </a:lnTo>
                      <a:lnTo>
                        <a:pt x="605" y="1369"/>
                      </a:lnTo>
                      <a:lnTo>
                        <a:pt x="612" y="1370"/>
                      </a:lnTo>
                      <a:lnTo>
                        <a:pt x="617" y="1376"/>
                      </a:lnTo>
                      <a:lnTo>
                        <a:pt x="623" y="1389"/>
                      </a:lnTo>
                      <a:lnTo>
                        <a:pt x="630" y="1400"/>
                      </a:lnTo>
                      <a:lnTo>
                        <a:pt x="637" y="1405"/>
                      </a:lnTo>
                      <a:lnTo>
                        <a:pt x="645" y="1406"/>
                      </a:lnTo>
                      <a:lnTo>
                        <a:pt x="654" y="1406"/>
                      </a:lnTo>
                      <a:lnTo>
                        <a:pt x="663" y="1407"/>
                      </a:lnTo>
                      <a:lnTo>
                        <a:pt x="670" y="1411"/>
                      </a:lnTo>
                      <a:lnTo>
                        <a:pt x="675" y="1415"/>
                      </a:lnTo>
                      <a:lnTo>
                        <a:pt x="676" y="1417"/>
                      </a:lnTo>
                      <a:lnTo>
                        <a:pt x="675" y="1418"/>
                      </a:lnTo>
                      <a:lnTo>
                        <a:pt x="671" y="1420"/>
                      </a:lnTo>
                      <a:lnTo>
                        <a:pt x="665" y="1425"/>
                      </a:lnTo>
                      <a:lnTo>
                        <a:pt x="658" y="1430"/>
                      </a:lnTo>
                      <a:lnTo>
                        <a:pt x="651" y="1436"/>
                      </a:lnTo>
                      <a:lnTo>
                        <a:pt x="646" y="1442"/>
                      </a:lnTo>
                      <a:lnTo>
                        <a:pt x="640" y="1446"/>
                      </a:lnTo>
                      <a:lnTo>
                        <a:pt x="637" y="1451"/>
                      </a:lnTo>
                      <a:lnTo>
                        <a:pt x="632" y="1460"/>
                      </a:lnTo>
                      <a:lnTo>
                        <a:pt x="628" y="1471"/>
                      </a:lnTo>
                      <a:lnTo>
                        <a:pt x="627" y="1481"/>
                      </a:lnTo>
                      <a:lnTo>
                        <a:pt x="626" y="1490"/>
                      </a:lnTo>
                      <a:lnTo>
                        <a:pt x="625" y="1493"/>
                      </a:lnTo>
                      <a:lnTo>
                        <a:pt x="622" y="1488"/>
                      </a:lnTo>
                      <a:lnTo>
                        <a:pt x="615" y="1482"/>
                      </a:lnTo>
                      <a:lnTo>
                        <a:pt x="605" y="1479"/>
                      </a:lnTo>
                      <a:lnTo>
                        <a:pt x="600" y="1479"/>
                      </a:lnTo>
                      <a:lnTo>
                        <a:pt x="594" y="1479"/>
                      </a:lnTo>
                      <a:lnTo>
                        <a:pt x="588" y="1480"/>
                      </a:lnTo>
                      <a:lnTo>
                        <a:pt x="584" y="1480"/>
                      </a:lnTo>
                      <a:lnTo>
                        <a:pt x="579" y="1481"/>
                      </a:lnTo>
                      <a:lnTo>
                        <a:pt x="578" y="1483"/>
                      </a:lnTo>
                      <a:lnTo>
                        <a:pt x="578" y="1487"/>
                      </a:lnTo>
                      <a:lnTo>
                        <a:pt x="581" y="1490"/>
                      </a:lnTo>
                      <a:lnTo>
                        <a:pt x="587" y="1495"/>
                      </a:lnTo>
                      <a:lnTo>
                        <a:pt x="593" y="1501"/>
                      </a:lnTo>
                      <a:lnTo>
                        <a:pt x="597" y="1506"/>
                      </a:lnTo>
                      <a:lnTo>
                        <a:pt x="602" y="1512"/>
                      </a:lnTo>
                      <a:lnTo>
                        <a:pt x="604" y="1518"/>
                      </a:lnTo>
                      <a:lnTo>
                        <a:pt x="605" y="1524"/>
                      </a:lnTo>
                      <a:lnTo>
                        <a:pt x="603" y="1528"/>
                      </a:lnTo>
                      <a:lnTo>
                        <a:pt x="598" y="1532"/>
                      </a:lnTo>
                      <a:lnTo>
                        <a:pt x="587" y="1536"/>
                      </a:lnTo>
                      <a:lnTo>
                        <a:pt x="581" y="1541"/>
                      </a:lnTo>
                      <a:lnTo>
                        <a:pt x="579" y="1549"/>
                      </a:lnTo>
                      <a:lnTo>
                        <a:pt x="581" y="1563"/>
                      </a:lnTo>
                      <a:lnTo>
                        <a:pt x="585" y="1577"/>
                      </a:lnTo>
                      <a:lnTo>
                        <a:pt x="585" y="1586"/>
                      </a:lnTo>
                      <a:lnTo>
                        <a:pt x="585" y="1592"/>
                      </a:lnTo>
                      <a:lnTo>
                        <a:pt x="588" y="1598"/>
                      </a:lnTo>
                      <a:lnTo>
                        <a:pt x="590" y="1605"/>
                      </a:lnTo>
                      <a:lnTo>
                        <a:pt x="590" y="1613"/>
                      </a:lnTo>
                      <a:lnTo>
                        <a:pt x="590" y="1622"/>
                      </a:lnTo>
                      <a:lnTo>
                        <a:pt x="595" y="1633"/>
                      </a:lnTo>
                      <a:lnTo>
                        <a:pt x="603" y="1646"/>
                      </a:lnTo>
                      <a:lnTo>
                        <a:pt x="610" y="1660"/>
                      </a:lnTo>
                      <a:lnTo>
                        <a:pt x="611" y="1674"/>
                      </a:lnTo>
                      <a:lnTo>
                        <a:pt x="602" y="1692"/>
                      </a:lnTo>
                      <a:lnTo>
                        <a:pt x="590" y="1704"/>
                      </a:lnTo>
                      <a:lnTo>
                        <a:pt x="584" y="1709"/>
                      </a:lnTo>
                      <a:lnTo>
                        <a:pt x="579" y="1708"/>
                      </a:lnTo>
                      <a:lnTo>
                        <a:pt x="571" y="1707"/>
                      </a:lnTo>
                      <a:lnTo>
                        <a:pt x="564" y="1708"/>
                      </a:lnTo>
                      <a:lnTo>
                        <a:pt x="556" y="1709"/>
                      </a:lnTo>
                      <a:lnTo>
                        <a:pt x="547" y="1711"/>
                      </a:lnTo>
                      <a:lnTo>
                        <a:pt x="537" y="1715"/>
                      </a:lnTo>
                      <a:lnTo>
                        <a:pt x="529" y="1719"/>
                      </a:lnTo>
                      <a:lnTo>
                        <a:pt x="522" y="1724"/>
                      </a:lnTo>
                      <a:lnTo>
                        <a:pt x="519" y="1730"/>
                      </a:lnTo>
                      <a:lnTo>
                        <a:pt x="518" y="1734"/>
                      </a:lnTo>
                      <a:lnTo>
                        <a:pt x="520" y="1739"/>
                      </a:lnTo>
                      <a:lnTo>
                        <a:pt x="525" y="1742"/>
                      </a:lnTo>
                      <a:lnTo>
                        <a:pt x="531" y="1746"/>
                      </a:lnTo>
                      <a:lnTo>
                        <a:pt x="536" y="1748"/>
                      </a:lnTo>
                      <a:lnTo>
                        <a:pt x="542" y="1752"/>
                      </a:lnTo>
                      <a:lnTo>
                        <a:pt x="546" y="1755"/>
                      </a:lnTo>
                      <a:lnTo>
                        <a:pt x="549" y="1760"/>
                      </a:lnTo>
                      <a:lnTo>
                        <a:pt x="549" y="1765"/>
                      </a:lnTo>
                      <a:lnTo>
                        <a:pt x="544" y="1776"/>
                      </a:lnTo>
                      <a:lnTo>
                        <a:pt x="536" y="1782"/>
                      </a:lnTo>
                      <a:lnTo>
                        <a:pt x="527" y="1785"/>
                      </a:lnTo>
                      <a:lnTo>
                        <a:pt x="518" y="1790"/>
                      </a:lnTo>
                      <a:lnTo>
                        <a:pt x="512" y="1797"/>
                      </a:lnTo>
                      <a:lnTo>
                        <a:pt x="510" y="1806"/>
                      </a:lnTo>
                      <a:lnTo>
                        <a:pt x="512" y="1812"/>
                      </a:lnTo>
                      <a:lnTo>
                        <a:pt x="521" y="1812"/>
                      </a:lnTo>
                      <a:lnTo>
                        <a:pt x="528" y="1808"/>
                      </a:lnTo>
                      <a:lnTo>
                        <a:pt x="536" y="1805"/>
                      </a:lnTo>
                      <a:lnTo>
                        <a:pt x="544" y="1802"/>
                      </a:lnTo>
                      <a:lnTo>
                        <a:pt x="551" y="1801"/>
                      </a:lnTo>
                      <a:lnTo>
                        <a:pt x="559" y="1801"/>
                      </a:lnTo>
                      <a:lnTo>
                        <a:pt x="565" y="1802"/>
                      </a:lnTo>
                      <a:lnTo>
                        <a:pt x="571" y="1807"/>
                      </a:lnTo>
                      <a:lnTo>
                        <a:pt x="574" y="1815"/>
                      </a:lnTo>
                      <a:lnTo>
                        <a:pt x="580" y="1826"/>
                      </a:lnTo>
                      <a:lnTo>
                        <a:pt x="588" y="1829"/>
                      </a:lnTo>
                      <a:lnTo>
                        <a:pt x="597" y="1831"/>
                      </a:lnTo>
                      <a:lnTo>
                        <a:pt x="605" y="1843"/>
                      </a:lnTo>
                      <a:lnTo>
                        <a:pt x="610" y="1851"/>
                      </a:lnTo>
                      <a:lnTo>
                        <a:pt x="615" y="1856"/>
                      </a:lnTo>
                      <a:lnTo>
                        <a:pt x="619" y="1861"/>
                      </a:lnTo>
                      <a:lnTo>
                        <a:pt x="625" y="1863"/>
                      </a:lnTo>
                      <a:lnTo>
                        <a:pt x="630" y="1866"/>
                      </a:lnTo>
                      <a:lnTo>
                        <a:pt x="634" y="1867"/>
                      </a:lnTo>
                      <a:lnTo>
                        <a:pt x="639" y="1867"/>
                      </a:lnTo>
                      <a:lnTo>
                        <a:pt x="643" y="1867"/>
                      </a:lnTo>
                      <a:lnTo>
                        <a:pt x="650" y="1863"/>
                      </a:lnTo>
                      <a:lnTo>
                        <a:pt x="654" y="1856"/>
                      </a:lnTo>
                      <a:lnTo>
                        <a:pt x="650" y="1846"/>
                      </a:lnTo>
                      <a:lnTo>
                        <a:pt x="640" y="1836"/>
                      </a:lnTo>
                      <a:lnTo>
                        <a:pt x="632" y="1831"/>
                      </a:lnTo>
                      <a:lnTo>
                        <a:pt x="623" y="1825"/>
                      </a:lnTo>
                      <a:lnTo>
                        <a:pt x="613" y="1821"/>
                      </a:lnTo>
                      <a:lnTo>
                        <a:pt x="604" y="1816"/>
                      </a:lnTo>
                      <a:lnTo>
                        <a:pt x="596" y="1812"/>
                      </a:lnTo>
                      <a:lnTo>
                        <a:pt x="590" y="1806"/>
                      </a:lnTo>
                      <a:lnTo>
                        <a:pt x="586" y="1800"/>
                      </a:lnTo>
                      <a:lnTo>
                        <a:pt x="585" y="1793"/>
                      </a:lnTo>
                      <a:lnTo>
                        <a:pt x="586" y="1787"/>
                      </a:lnTo>
                      <a:lnTo>
                        <a:pt x="588" y="1782"/>
                      </a:lnTo>
                      <a:lnTo>
                        <a:pt x="592" y="1778"/>
                      </a:lnTo>
                      <a:lnTo>
                        <a:pt x="596" y="1775"/>
                      </a:lnTo>
                      <a:lnTo>
                        <a:pt x="602" y="1772"/>
                      </a:lnTo>
                      <a:lnTo>
                        <a:pt x="608" y="1771"/>
                      </a:lnTo>
                      <a:lnTo>
                        <a:pt x="615" y="1771"/>
                      </a:lnTo>
                      <a:lnTo>
                        <a:pt x="623" y="1772"/>
                      </a:lnTo>
                      <a:lnTo>
                        <a:pt x="630" y="1775"/>
                      </a:lnTo>
                      <a:lnTo>
                        <a:pt x="637" y="1778"/>
                      </a:lnTo>
                      <a:lnTo>
                        <a:pt x="642" y="1783"/>
                      </a:lnTo>
                      <a:lnTo>
                        <a:pt x="648" y="1788"/>
                      </a:lnTo>
                      <a:lnTo>
                        <a:pt x="653" y="1794"/>
                      </a:lnTo>
                      <a:lnTo>
                        <a:pt x="657" y="1800"/>
                      </a:lnTo>
                      <a:lnTo>
                        <a:pt x="663" y="1805"/>
                      </a:lnTo>
                      <a:lnTo>
                        <a:pt x="668" y="1808"/>
                      </a:lnTo>
                      <a:lnTo>
                        <a:pt x="675" y="1812"/>
                      </a:lnTo>
                      <a:lnTo>
                        <a:pt x="683" y="1815"/>
                      </a:lnTo>
                      <a:lnTo>
                        <a:pt x="691" y="1820"/>
                      </a:lnTo>
                      <a:lnTo>
                        <a:pt x="700" y="1825"/>
                      </a:lnTo>
                      <a:lnTo>
                        <a:pt x="708" y="1831"/>
                      </a:lnTo>
                      <a:lnTo>
                        <a:pt x="715" y="1838"/>
                      </a:lnTo>
                      <a:lnTo>
                        <a:pt x="721" y="1845"/>
                      </a:lnTo>
                      <a:lnTo>
                        <a:pt x="723" y="1853"/>
                      </a:lnTo>
                      <a:lnTo>
                        <a:pt x="726" y="1868"/>
                      </a:lnTo>
                      <a:lnTo>
                        <a:pt x="730" y="1883"/>
                      </a:lnTo>
                      <a:lnTo>
                        <a:pt x="736" y="1896"/>
                      </a:lnTo>
                      <a:lnTo>
                        <a:pt x="740" y="1905"/>
                      </a:lnTo>
                      <a:lnTo>
                        <a:pt x="741" y="1908"/>
                      </a:lnTo>
                      <a:lnTo>
                        <a:pt x="740" y="1912"/>
                      </a:lnTo>
                      <a:lnTo>
                        <a:pt x="736" y="1915"/>
                      </a:lnTo>
                      <a:lnTo>
                        <a:pt x="731" y="1917"/>
                      </a:lnTo>
                      <a:lnTo>
                        <a:pt x="725" y="1920"/>
                      </a:lnTo>
                      <a:lnTo>
                        <a:pt x="719" y="1922"/>
                      </a:lnTo>
                      <a:lnTo>
                        <a:pt x="714" y="1924"/>
                      </a:lnTo>
                      <a:lnTo>
                        <a:pt x="709" y="1927"/>
                      </a:lnTo>
                      <a:lnTo>
                        <a:pt x="704" y="1929"/>
                      </a:lnTo>
                      <a:lnTo>
                        <a:pt x="700" y="1929"/>
                      </a:lnTo>
                      <a:lnTo>
                        <a:pt x="695" y="1928"/>
                      </a:lnTo>
                      <a:lnTo>
                        <a:pt x="691" y="1926"/>
                      </a:lnTo>
                      <a:lnTo>
                        <a:pt x="685" y="1923"/>
                      </a:lnTo>
                      <a:lnTo>
                        <a:pt x="680" y="1920"/>
                      </a:lnTo>
                      <a:lnTo>
                        <a:pt x="676" y="1916"/>
                      </a:lnTo>
                      <a:lnTo>
                        <a:pt x="671" y="1912"/>
                      </a:lnTo>
                      <a:lnTo>
                        <a:pt x="668" y="1908"/>
                      </a:lnTo>
                      <a:lnTo>
                        <a:pt x="663" y="1904"/>
                      </a:lnTo>
                      <a:lnTo>
                        <a:pt x="660" y="1900"/>
                      </a:lnTo>
                      <a:lnTo>
                        <a:pt x="655" y="1898"/>
                      </a:lnTo>
                      <a:lnTo>
                        <a:pt x="650" y="1894"/>
                      </a:lnTo>
                      <a:lnTo>
                        <a:pt x="645" y="1893"/>
                      </a:lnTo>
                      <a:lnTo>
                        <a:pt x="639" y="1891"/>
                      </a:lnTo>
                      <a:lnTo>
                        <a:pt x="633" y="1891"/>
                      </a:lnTo>
                      <a:lnTo>
                        <a:pt x="622" y="1891"/>
                      </a:lnTo>
                      <a:lnTo>
                        <a:pt x="612" y="1891"/>
                      </a:lnTo>
                      <a:lnTo>
                        <a:pt x="608" y="1892"/>
                      </a:lnTo>
                      <a:lnTo>
                        <a:pt x="605" y="1898"/>
                      </a:lnTo>
                      <a:lnTo>
                        <a:pt x="610" y="1907"/>
                      </a:lnTo>
                      <a:lnTo>
                        <a:pt x="617" y="1919"/>
                      </a:lnTo>
                      <a:lnTo>
                        <a:pt x="622" y="1928"/>
                      </a:lnTo>
                      <a:lnTo>
                        <a:pt x="616" y="1934"/>
                      </a:lnTo>
                      <a:lnTo>
                        <a:pt x="609" y="1934"/>
                      </a:lnTo>
                      <a:lnTo>
                        <a:pt x="602" y="1932"/>
                      </a:lnTo>
                      <a:lnTo>
                        <a:pt x="594" y="1930"/>
                      </a:lnTo>
                      <a:lnTo>
                        <a:pt x="587" y="1926"/>
                      </a:lnTo>
                      <a:lnTo>
                        <a:pt x="581" y="1921"/>
                      </a:lnTo>
                      <a:lnTo>
                        <a:pt x="577" y="1915"/>
                      </a:lnTo>
                      <a:lnTo>
                        <a:pt x="574" y="1908"/>
                      </a:lnTo>
                      <a:lnTo>
                        <a:pt x="574" y="1901"/>
                      </a:lnTo>
                      <a:lnTo>
                        <a:pt x="573" y="1890"/>
                      </a:lnTo>
                      <a:lnTo>
                        <a:pt x="569" y="1883"/>
                      </a:lnTo>
                      <a:lnTo>
                        <a:pt x="562" y="1878"/>
                      </a:lnTo>
                      <a:lnTo>
                        <a:pt x="559" y="1877"/>
                      </a:lnTo>
                      <a:lnTo>
                        <a:pt x="559" y="1879"/>
                      </a:lnTo>
                      <a:lnTo>
                        <a:pt x="559" y="1886"/>
                      </a:lnTo>
                      <a:lnTo>
                        <a:pt x="556" y="1898"/>
                      </a:lnTo>
                      <a:lnTo>
                        <a:pt x="549" y="1912"/>
                      </a:lnTo>
                      <a:lnTo>
                        <a:pt x="543" y="1920"/>
                      </a:lnTo>
                      <a:lnTo>
                        <a:pt x="536" y="1927"/>
                      </a:lnTo>
                      <a:lnTo>
                        <a:pt x="528" y="1932"/>
                      </a:lnTo>
                      <a:lnTo>
                        <a:pt x="520" y="1938"/>
                      </a:lnTo>
                      <a:lnTo>
                        <a:pt x="512" y="1943"/>
                      </a:lnTo>
                      <a:lnTo>
                        <a:pt x="503" y="1946"/>
                      </a:lnTo>
                      <a:lnTo>
                        <a:pt x="495" y="1949"/>
                      </a:lnTo>
                      <a:lnTo>
                        <a:pt x="487" y="1951"/>
                      </a:lnTo>
                      <a:lnTo>
                        <a:pt x="478" y="1953"/>
                      </a:lnTo>
                      <a:lnTo>
                        <a:pt x="467" y="1955"/>
                      </a:lnTo>
                      <a:lnTo>
                        <a:pt x="456" y="1959"/>
                      </a:lnTo>
                      <a:lnTo>
                        <a:pt x="445" y="1961"/>
                      </a:lnTo>
                      <a:lnTo>
                        <a:pt x="434" y="1964"/>
                      </a:lnTo>
                      <a:lnTo>
                        <a:pt x="425" y="1964"/>
                      </a:lnTo>
                      <a:lnTo>
                        <a:pt x="418" y="1960"/>
                      </a:lnTo>
                      <a:lnTo>
                        <a:pt x="413" y="1954"/>
                      </a:lnTo>
                      <a:lnTo>
                        <a:pt x="410" y="1946"/>
                      </a:lnTo>
                      <a:lnTo>
                        <a:pt x="405" y="1939"/>
                      </a:lnTo>
                      <a:lnTo>
                        <a:pt x="400" y="1931"/>
                      </a:lnTo>
                      <a:lnTo>
                        <a:pt x="395" y="1926"/>
                      </a:lnTo>
                      <a:lnTo>
                        <a:pt x="388" y="1920"/>
                      </a:lnTo>
                      <a:lnTo>
                        <a:pt x="380" y="1915"/>
                      </a:lnTo>
                      <a:lnTo>
                        <a:pt x="373" y="1913"/>
                      </a:lnTo>
                      <a:lnTo>
                        <a:pt x="365" y="1912"/>
                      </a:lnTo>
                      <a:lnTo>
                        <a:pt x="357" y="1911"/>
                      </a:lnTo>
                      <a:lnTo>
                        <a:pt x="347" y="1908"/>
                      </a:lnTo>
                      <a:lnTo>
                        <a:pt x="339" y="1905"/>
                      </a:lnTo>
                      <a:lnTo>
                        <a:pt x="331" y="1901"/>
                      </a:lnTo>
                      <a:lnTo>
                        <a:pt x="325" y="1898"/>
                      </a:lnTo>
                      <a:lnTo>
                        <a:pt x="320" y="1894"/>
                      </a:lnTo>
                      <a:lnTo>
                        <a:pt x="316" y="1892"/>
                      </a:lnTo>
                      <a:lnTo>
                        <a:pt x="315" y="1891"/>
                      </a:lnTo>
                      <a:lnTo>
                        <a:pt x="313" y="1891"/>
                      </a:lnTo>
                      <a:lnTo>
                        <a:pt x="307" y="1890"/>
                      </a:lnTo>
                      <a:lnTo>
                        <a:pt x="297" y="1888"/>
                      </a:lnTo>
                      <a:lnTo>
                        <a:pt x="285" y="1886"/>
                      </a:lnTo>
                      <a:lnTo>
                        <a:pt x="273" y="1885"/>
                      </a:lnTo>
                      <a:lnTo>
                        <a:pt x="259" y="1885"/>
                      </a:lnTo>
                      <a:lnTo>
                        <a:pt x="246" y="1885"/>
                      </a:lnTo>
                      <a:lnTo>
                        <a:pt x="234" y="1888"/>
                      </a:lnTo>
                      <a:lnTo>
                        <a:pt x="225" y="1890"/>
                      </a:lnTo>
                      <a:lnTo>
                        <a:pt x="216" y="1891"/>
                      </a:lnTo>
                      <a:lnTo>
                        <a:pt x="209" y="1891"/>
                      </a:lnTo>
                      <a:lnTo>
                        <a:pt x="203" y="1890"/>
                      </a:lnTo>
                      <a:lnTo>
                        <a:pt x="199" y="1890"/>
                      </a:lnTo>
                      <a:lnTo>
                        <a:pt x="195" y="1889"/>
                      </a:lnTo>
                      <a:lnTo>
                        <a:pt x="194" y="1888"/>
                      </a:lnTo>
                      <a:lnTo>
                        <a:pt x="193" y="1888"/>
                      </a:lnTo>
                      <a:lnTo>
                        <a:pt x="195" y="1879"/>
                      </a:lnTo>
                      <a:lnTo>
                        <a:pt x="200" y="1859"/>
                      </a:lnTo>
                      <a:lnTo>
                        <a:pt x="202" y="1831"/>
                      </a:lnTo>
                      <a:lnTo>
                        <a:pt x="196" y="1803"/>
                      </a:lnTo>
                      <a:lnTo>
                        <a:pt x="192" y="1782"/>
                      </a:lnTo>
                      <a:lnTo>
                        <a:pt x="194" y="1765"/>
                      </a:lnTo>
                      <a:lnTo>
                        <a:pt x="200" y="1750"/>
                      </a:lnTo>
                      <a:lnTo>
                        <a:pt x="207" y="1734"/>
                      </a:lnTo>
                      <a:lnTo>
                        <a:pt x="209" y="1708"/>
                      </a:lnTo>
                      <a:lnTo>
                        <a:pt x="209" y="1673"/>
                      </a:lnTo>
                      <a:lnTo>
                        <a:pt x="208" y="1636"/>
                      </a:lnTo>
                      <a:lnTo>
                        <a:pt x="210" y="1609"/>
                      </a:lnTo>
                      <a:lnTo>
                        <a:pt x="214" y="1586"/>
                      </a:lnTo>
                      <a:lnTo>
                        <a:pt x="211" y="1560"/>
                      </a:lnTo>
                      <a:lnTo>
                        <a:pt x="202" y="1536"/>
                      </a:lnTo>
                      <a:lnTo>
                        <a:pt x="186" y="1518"/>
                      </a:lnTo>
                      <a:lnTo>
                        <a:pt x="176" y="1511"/>
                      </a:lnTo>
                      <a:lnTo>
                        <a:pt x="164" y="1505"/>
                      </a:lnTo>
                      <a:lnTo>
                        <a:pt x="152" y="1499"/>
                      </a:lnTo>
                      <a:lnTo>
                        <a:pt x="140" y="1493"/>
                      </a:lnTo>
                      <a:lnTo>
                        <a:pt x="129" y="1487"/>
                      </a:lnTo>
                      <a:lnTo>
                        <a:pt x="118" y="1478"/>
                      </a:lnTo>
                      <a:lnTo>
                        <a:pt x="109" y="1467"/>
                      </a:lnTo>
                      <a:lnTo>
                        <a:pt x="102" y="1455"/>
                      </a:lnTo>
                      <a:lnTo>
                        <a:pt x="96" y="1441"/>
                      </a:lnTo>
                      <a:lnTo>
                        <a:pt x="89" y="1430"/>
                      </a:lnTo>
                      <a:lnTo>
                        <a:pt x="85" y="1421"/>
                      </a:lnTo>
                      <a:lnTo>
                        <a:pt x="80" y="1415"/>
                      </a:lnTo>
                      <a:lnTo>
                        <a:pt x="76" y="1412"/>
                      </a:lnTo>
                      <a:lnTo>
                        <a:pt x="72" y="1411"/>
                      </a:lnTo>
                      <a:lnTo>
                        <a:pt x="70" y="1414"/>
                      </a:lnTo>
                      <a:lnTo>
                        <a:pt x="67" y="1420"/>
                      </a:lnTo>
                      <a:lnTo>
                        <a:pt x="70" y="1437"/>
                      </a:lnTo>
                      <a:lnTo>
                        <a:pt x="77" y="1456"/>
                      </a:lnTo>
                      <a:lnTo>
                        <a:pt x="84" y="1473"/>
                      </a:lnTo>
                      <a:lnTo>
                        <a:pt x="85" y="1487"/>
                      </a:lnTo>
                      <a:lnTo>
                        <a:pt x="82" y="1489"/>
                      </a:lnTo>
                      <a:lnTo>
                        <a:pt x="79" y="1488"/>
                      </a:lnTo>
                      <a:lnTo>
                        <a:pt x="73" y="1482"/>
                      </a:lnTo>
                      <a:lnTo>
                        <a:pt x="66" y="1475"/>
                      </a:lnTo>
                      <a:lnTo>
                        <a:pt x="59" y="1467"/>
                      </a:lnTo>
                      <a:lnTo>
                        <a:pt x="50" y="1459"/>
                      </a:lnTo>
                      <a:lnTo>
                        <a:pt x="42" y="1452"/>
                      </a:lnTo>
                      <a:lnTo>
                        <a:pt x="33" y="1448"/>
                      </a:lnTo>
                      <a:lnTo>
                        <a:pt x="24" y="1445"/>
                      </a:lnTo>
                      <a:lnTo>
                        <a:pt x="17" y="1443"/>
                      </a:lnTo>
                      <a:lnTo>
                        <a:pt x="10" y="1441"/>
                      </a:lnTo>
                      <a:lnTo>
                        <a:pt x="5" y="1437"/>
                      </a:lnTo>
                      <a:lnTo>
                        <a:pt x="1" y="1434"/>
                      </a:lnTo>
                      <a:lnTo>
                        <a:pt x="0" y="1429"/>
                      </a:lnTo>
                      <a:lnTo>
                        <a:pt x="0" y="1423"/>
                      </a:lnTo>
                      <a:lnTo>
                        <a:pt x="1" y="1417"/>
                      </a:lnTo>
                      <a:lnTo>
                        <a:pt x="4" y="1406"/>
                      </a:lnTo>
                      <a:lnTo>
                        <a:pt x="10" y="1390"/>
                      </a:lnTo>
                      <a:lnTo>
                        <a:pt x="17" y="1372"/>
                      </a:lnTo>
                      <a:lnTo>
                        <a:pt x="25" y="1353"/>
                      </a:lnTo>
                      <a:lnTo>
                        <a:pt x="32" y="1335"/>
                      </a:lnTo>
                      <a:lnTo>
                        <a:pt x="38" y="1320"/>
                      </a:lnTo>
                      <a:lnTo>
                        <a:pt x="42" y="1308"/>
                      </a:lnTo>
                      <a:lnTo>
                        <a:pt x="43" y="1305"/>
                      </a:lnTo>
                      <a:lnTo>
                        <a:pt x="47" y="1217"/>
                      </a:lnTo>
                      <a:lnTo>
                        <a:pt x="48" y="1217"/>
                      </a:lnTo>
                      <a:lnTo>
                        <a:pt x="50" y="1217"/>
                      </a:lnTo>
                      <a:lnTo>
                        <a:pt x="54" y="1217"/>
                      </a:lnTo>
                      <a:lnTo>
                        <a:pt x="59" y="1217"/>
                      </a:lnTo>
                      <a:lnTo>
                        <a:pt x="64" y="1218"/>
                      </a:lnTo>
                      <a:lnTo>
                        <a:pt x="70" y="1221"/>
                      </a:lnTo>
                      <a:lnTo>
                        <a:pt x="76" y="1223"/>
                      </a:lnTo>
                      <a:lnTo>
                        <a:pt x="81" y="1228"/>
                      </a:lnTo>
                      <a:lnTo>
                        <a:pt x="87" y="1231"/>
                      </a:lnTo>
                      <a:lnTo>
                        <a:pt x="95" y="1230"/>
                      </a:lnTo>
                      <a:lnTo>
                        <a:pt x="102" y="1225"/>
                      </a:lnTo>
                      <a:lnTo>
                        <a:pt x="110" y="1220"/>
                      </a:lnTo>
                      <a:lnTo>
                        <a:pt x="116" y="1212"/>
                      </a:lnTo>
                      <a:lnTo>
                        <a:pt x="122" y="1202"/>
                      </a:lnTo>
                      <a:lnTo>
                        <a:pt x="124" y="1192"/>
                      </a:lnTo>
                      <a:lnTo>
                        <a:pt x="123" y="1183"/>
                      </a:lnTo>
                      <a:lnTo>
                        <a:pt x="117" y="1163"/>
                      </a:lnTo>
                      <a:lnTo>
                        <a:pt x="109" y="1142"/>
                      </a:lnTo>
                      <a:lnTo>
                        <a:pt x="103" y="1123"/>
                      </a:lnTo>
                      <a:lnTo>
                        <a:pt x="99" y="1106"/>
                      </a:lnTo>
                      <a:lnTo>
                        <a:pt x="96" y="1098"/>
                      </a:lnTo>
                      <a:lnTo>
                        <a:pt x="94" y="1091"/>
                      </a:lnTo>
                      <a:lnTo>
                        <a:pt x="91" y="1085"/>
                      </a:lnTo>
                      <a:lnTo>
                        <a:pt x="87" y="1079"/>
                      </a:lnTo>
                      <a:lnTo>
                        <a:pt x="81" y="1074"/>
                      </a:lnTo>
                      <a:lnTo>
                        <a:pt x="77" y="1071"/>
                      </a:lnTo>
                      <a:lnTo>
                        <a:pt x="70" y="1069"/>
                      </a:lnTo>
                      <a:lnTo>
                        <a:pt x="64" y="1068"/>
                      </a:lnTo>
                      <a:lnTo>
                        <a:pt x="53" y="1071"/>
                      </a:lnTo>
                      <a:lnTo>
                        <a:pt x="43" y="1079"/>
                      </a:lnTo>
                      <a:lnTo>
                        <a:pt x="39" y="1089"/>
                      </a:lnTo>
                      <a:lnTo>
                        <a:pt x="36" y="1099"/>
                      </a:lnTo>
                      <a:lnTo>
                        <a:pt x="35" y="1099"/>
                      </a:lnTo>
                      <a:lnTo>
                        <a:pt x="33" y="1085"/>
                      </a:lnTo>
                      <a:lnTo>
                        <a:pt x="32" y="1064"/>
                      </a:lnTo>
                      <a:lnTo>
                        <a:pt x="36" y="1040"/>
                      </a:lnTo>
                      <a:lnTo>
                        <a:pt x="42" y="1016"/>
                      </a:lnTo>
                      <a:lnTo>
                        <a:pt x="46" y="993"/>
                      </a:lnTo>
                      <a:lnTo>
                        <a:pt x="47" y="970"/>
                      </a:lnTo>
                      <a:lnTo>
                        <a:pt x="47" y="950"/>
                      </a:lnTo>
                      <a:lnTo>
                        <a:pt x="48" y="933"/>
                      </a:lnTo>
                      <a:lnTo>
                        <a:pt x="50" y="920"/>
                      </a:lnTo>
                      <a:lnTo>
                        <a:pt x="56" y="914"/>
                      </a:lnTo>
                      <a:lnTo>
                        <a:pt x="64" y="921"/>
                      </a:lnTo>
                      <a:lnTo>
                        <a:pt x="70" y="927"/>
                      </a:lnTo>
                      <a:lnTo>
                        <a:pt x="77" y="929"/>
                      </a:lnTo>
                      <a:lnTo>
                        <a:pt x="82" y="931"/>
                      </a:lnTo>
                      <a:lnTo>
                        <a:pt x="88" y="928"/>
                      </a:lnTo>
                      <a:lnTo>
                        <a:pt x="94" y="926"/>
                      </a:lnTo>
                      <a:lnTo>
                        <a:pt x="96" y="921"/>
                      </a:lnTo>
                      <a:lnTo>
                        <a:pt x="97" y="914"/>
                      </a:lnTo>
                      <a:lnTo>
                        <a:pt x="95" y="907"/>
                      </a:lnTo>
                      <a:lnTo>
                        <a:pt x="86" y="891"/>
                      </a:lnTo>
                      <a:lnTo>
                        <a:pt x="76" y="874"/>
                      </a:lnTo>
                      <a:lnTo>
                        <a:pt x="67" y="859"/>
                      </a:lnTo>
                      <a:lnTo>
                        <a:pt x="64" y="849"/>
                      </a:lnTo>
                      <a:lnTo>
                        <a:pt x="62" y="843"/>
                      </a:lnTo>
                      <a:lnTo>
                        <a:pt x="57" y="840"/>
                      </a:lnTo>
                      <a:lnTo>
                        <a:pt x="53" y="835"/>
                      </a:lnTo>
                      <a:lnTo>
                        <a:pt x="50" y="827"/>
                      </a:lnTo>
                      <a:lnTo>
                        <a:pt x="54" y="799"/>
                      </a:lnTo>
                      <a:lnTo>
                        <a:pt x="63" y="753"/>
                      </a:lnTo>
                      <a:lnTo>
                        <a:pt x="71" y="711"/>
                      </a:lnTo>
                      <a:lnTo>
                        <a:pt x="74" y="691"/>
                      </a:lnTo>
                      <a:lnTo>
                        <a:pt x="78" y="697"/>
                      </a:lnTo>
                      <a:lnTo>
                        <a:pt x="85" y="711"/>
                      </a:lnTo>
                      <a:lnTo>
                        <a:pt x="95" y="727"/>
                      </a:lnTo>
                      <a:lnTo>
                        <a:pt x="105" y="741"/>
                      </a:lnTo>
                      <a:lnTo>
                        <a:pt x="111" y="745"/>
                      </a:lnTo>
                      <a:lnTo>
                        <a:pt x="117" y="749"/>
                      </a:lnTo>
                      <a:lnTo>
                        <a:pt x="124" y="752"/>
                      </a:lnTo>
                      <a:lnTo>
                        <a:pt x="131" y="754"/>
                      </a:lnTo>
                      <a:lnTo>
                        <a:pt x="138" y="755"/>
                      </a:lnTo>
                      <a:lnTo>
                        <a:pt x="145" y="757"/>
                      </a:lnTo>
                      <a:lnTo>
                        <a:pt x="152" y="758"/>
                      </a:lnTo>
                      <a:lnTo>
                        <a:pt x="158" y="758"/>
                      </a:lnTo>
                      <a:lnTo>
                        <a:pt x="165" y="758"/>
                      </a:lnTo>
                      <a:lnTo>
                        <a:pt x="175" y="758"/>
                      </a:lnTo>
                      <a:lnTo>
                        <a:pt x="185" y="758"/>
                      </a:lnTo>
                      <a:lnTo>
                        <a:pt x="194" y="759"/>
                      </a:lnTo>
                      <a:lnTo>
                        <a:pt x="203" y="760"/>
                      </a:lnTo>
                      <a:lnTo>
                        <a:pt x="210" y="764"/>
                      </a:lnTo>
                      <a:lnTo>
                        <a:pt x="215" y="768"/>
                      </a:lnTo>
                      <a:lnTo>
                        <a:pt x="217" y="775"/>
                      </a:lnTo>
                      <a:lnTo>
                        <a:pt x="218" y="789"/>
                      </a:lnTo>
                      <a:lnTo>
                        <a:pt x="223" y="799"/>
                      </a:lnTo>
                      <a:lnTo>
                        <a:pt x="232" y="808"/>
                      </a:lnTo>
                      <a:lnTo>
                        <a:pt x="246" y="817"/>
                      </a:lnTo>
                      <a:lnTo>
                        <a:pt x="253" y="820"/>
                      </a:lnTo>
                      <a:lnTo>
                        <a:pt x="259" y="821"/>
                      </a:lnTo>
                      <a:lnTo>
                        <a:pt x="264" y="820"/>
                      </a:lnTo>
                      <a:lnTo>
                        <a:pt x="269" y="818"/>
                      </a:lnTo>
                      <a:lnTo>
                        <a:pt x="273" y="813"/>
                      </a:lnTo>
                      <a:lnTo>
                        <a:pt x="275" y="806"/>
                      </a:lnTo>
                      <a:lnTo>
                        <a:pt x="278" y="797"/>
                      </a:lnTo>
                      <a:lnTo>
                        <a:pt x="281" y="785"/>
                      </a:lnTo>
                      <a:lnTo>
                        <a:pt x="281" y="762"/>
                      </a:lnTo>
                      <a:lnTo>
                        <a:pt x="274" y="745"/>
                      </a:lnTo>
                      <a:lnTo>
                        <a:pt x="270" y="734"/>
                      </a:lnTo>
                      <a:lnTo>
                        <a:pt x="277" y="726"/>
                      </a:lnTo>
                      <a:lnTo>
                        <a:pt x="284" y="722"/>
                      </a:lnTo>
                      <a:lnTo>
                        <a:pt x="290" y="717"/>
                      </a:lnTo>
                      <a:lnTo>
                        <a:pt x="294" y="712"/>
                      </a:lnTo>
                      <a:lnTo>
                        <a:pt x="298" y="706"/>
                      </a:lnTo>
                      <a:lnTo>
                        <a:pt x="301" y="700"/>
                      </a:lnTo>
                      <a:lnTo>
                        <a:pt x="305" y="694"/>
                      </a:lnTo>
                      <a:lnTo>
                        <a:pt x="308" y="689"/>
                      </a:lnTo>
                      <a:lnTo>
                        <a:pt x="312" y="684"/>
                      </a:lnTo>
                      <a:lnTo>
                        <a:pt x="316" y="682"/>
                      </a:lnTo>
                      <a:lnTo>
                        <a:pt x="321" y="679"/>
                      </a:lnTo>
                      <a:lnTo>
                        <a:pt x="327" y="679"/>
                      </a:lnTo>
                      <a:lnTo>
                        <a:pt x="332" y="679"/>
                      </a:lnTo>
                      <a:lnTo>
                        <a:pt x="337" y="679"/>
                      </a:lnTo>
                      <a:lnTo>
                        <a:pt x="340" y="678"/>
                      </a:lnTo>
                      <a:lnTo>
                        <a:pt x="343" y="675"/>
                      </a:lnTo>
                      <a:lnTo>
                        <a:pt x="343" y="670"/>
                      </a:lnTo>
                      <a:lnTo>
                        <a:pt x="342" y="659"/>
                      </a:lnTo>
                      <a:lnTo>
                        <a:pt x="343" y="648"/>
                      </a:lnTo>
                      <a:lnTo>
                        <a:pt x="346" y="640"/>
                      </a:lnTo>
                      <a:lnTo>
                        <a:pt x="351" y="632"/>
                      </a:lnTo>
                      <a:lnTo>
                        <a:pt x="354" y="629"/>
                      </a:lnTo>
                      <a:lnTo>
                        <a:pt x="359" y="624"/>
                      </a:lnTo>
                      <a:lnTo>
                        <a:pt x="365" y="621"/>
                      </a:lnTo>
                      <a:lnTo>
                        <a:pt x="370" y="617"/>
                      </a:lnTo>
                      <a:lnTo>
                        <a:pt x="377" y="615"/>
                      </a:lnTo>
                      <a:lnTo>
                        <a:pt x="384" y="613"/>
                      </a:lnTo>
                      <a:lnTo>
                        <a:pt x="390" y="610"/>
                      </a:lnTo>
                      <a:lnTo>
                        <a:pt x="396" y="610"/>
                      </a:lnTo>
                      <a:lnTo>
                        <a:pt x="406" y="610"/>
                      </a:lnTo>
                      <a:lnTo>
                        <a:pt x="415" y="613"/>
                      </a:lnTo>
                      <a:lnTo>
                        <a:pt x="421" y="620"/>
                      </a:lnTo>
                      <a:lnTo>
                        <a:pt x="423" y="632"/>
                      </a:lnTo>
                      <a:lnTo>
                        <a:pt x="425" y="647"/>
                      </a:lnTo>
                      <a:lnTo>
                        <a:pt x="427" y="659"/>
                      </a:lnTo>
                      <a:lnTo>
                        <a:pt x="429" y="667"/>
                      </a:lnTo>
                      <a:lnTo>
                        <a:pt x="430" y="670"/>
                      </a:lnTo>
                      <a:lnTo>
                        <a:pt x="431" y="674"/>
                      </a:lnTo>
                      <a:lnTo>
                        <a:pt x="431" y="681"/>
                      </a:lnTo>
                      <a:lnTo>
                        <a:pt x="429" y="691"/>
                      </a:lnTo>
                      <a:lnTo>
                        <a:pt x="420" y="701"/>
                      </a:lnTo>
                      <a:lnTo>
                        <a:pt x="408" y="711"/>
                      </a:lnTo>
                      <a:lnTo>
                        <a:pt x="399" y="720"/>
                      </a:lnTo>
                      <a:lnTo>
                        <a:pt x="395" y="730"/>
                      </a:lnTo>
                      <a:lnTo>
                        <a:pt x="392" y="744"/>
                      </a:lnTo>
                      <a:lnTo>
                        <a:pt x="390" y="757"/>
                      </a:lnTo>
                      <a:lnTo>
                        <a:pt x="389" y="764"/>
                      </a:lnTo>
                      <a:lnTo>
                        <a:pt x="391" y="767"/>
                      </a:lnTo>
                      <a:lnTo>
                        <a:pt x="403" y="768"/>
                      </a:lnTo>
                      <a:lnTo>
                        <a:pt x="415" y="766"/>
                      </a:lnTo>
                      <a:lnTo>
                        <a:pt x="419" y="758"/>
                      </a:lnTo>
                      <a:lnTo>
                        <a:pt x="422" y="750"/>
                      </a:lnTo>
                      <a:lnTo>
                        <a:pt x="430" y="741"/>
                      </a:lnTo>
                      <a:lnTo>
                        <a:pt x="437" y="737"/>
                      </a:lnTo>
                      <a:lnTo>
                        <a:pt x="445" y="734"/>
                      </a:lnTo>
                      <a:lnTo>
                        <a:pt x="452" y="732"/>
                      </a:lnTo>
                      <a:lnTo>
                        <a:pt x="459" y="731"/>
                      </a:lnTo>
                      <a:lnTo>
                        <a:pt x="466" y="731"/>
                      </a:lnTo>
                      <a:lnTo>
                        <a:pt x="471" y="732"/>
                      </a:lnTo>
                      <a:lnTo>
                        <a:pt x="473" y="736"/>
                      </a:lnTo>
                      <a:lnTo>
                        <a:pt x="473" y="741"/>
                      </a:lnTo>
                      <a:lnTo>
                        <a:pt x="471" y="752"/>
                      </a:lnTo>
                      <a:lnTo>
                        <a:pt x="468" y="766"/>
                      </a:lnTo>
                      <a:lnTo>
                        <a:pt x="471" y="777"/>
                      </a:lnTo>
                      <a:lnTo>
                        <a:pt x="480" y="785"/>
                      </a:lnTo>
                      <a:lnTo>
                        <a:pt x="487" y="787"/>
                      </a:lnTo>
                      <a:lnTo>
                        <a:pt x="493" y="787"/>
                      </a:lnTo>
                      <a:lnTo>
                        <a:pt x="499" y="785"/>
                      </a:lnTo>
                      <a:lnTo>
                        <a:pt x="504" y="783"/>
                      </a:lnTo>
                      <a:lnTo>
                        <a:pt x="507" y="781"/>
                      </a:lnTo>
                      <a:lnTo>
                        <a:pt x="510" y="777"/>
                      </a:lnTo>
                      <a:lnTo>
                        <a:pt x="510" y="774"/>
                      </a:lnTo>
                      <a:lnTo>
                        <a:pt x="507" y="772"/>
                      </a:lnTo>
                      <a:lnTo>
                        <a:pt x="501" y="765"/>
                      </a:lnTo>
                      <a:lnTo>
                        <a:pt x="496" y="755"/>
                      </a:lnTo>
                      <a:lnTo>
                        <a:pt x="493" y="744"/>
                      </a:lnTo>
                      <a:lnTo>
                        <a:pt x="494" y="734"/>
                      </a:lnTo>
                      <a:lnTo>
                        <a:pt x="497" y="719"/>
                      </a:lnTo>
                      <a:lnTo>
                        <a:pt x="499" y="699"/>
                      </a:lnTo>
                      <a:lnTo>
                        <a:pt x="498" y="685"/>
                      </a:lnTo>
                      <a:lnTo>
                        <a:pt x="490" y="684"/>
                      </a:lnTo>
                      <a:lnTo>
                        <a:pt x="483" y="688"/>
                      </a:lnTo>
                      <a:lnTo>
                        <a:pt x="475" y="691"/>
                      </a:lnTo>
                      <a:lnTo>
                        <a:pt x="468" y="694"/>
                      </a:lnTo>
                      <a:lnTo>
                        <a:pt x="461" y="697"/>
                      </a:lnTo>
                      <a:lnTo>
                        <a:pt x="455" y="698"/>
                      </a:lnTo>
                      <a:lnTo>
                        <a:pt x="450" y="699"/>
                      </a:lnTo>
                      <a:lnTo>
                        <a:pt x="448" y="698"/>
                      </a:lnTo>
                      <a:lnTo>
                        <a:pt x="448" y="694"/>
                      </a:lnTo>
                      <a:lnTo>
                        <a:pt x="450" y="690"/>
                      </a:lnTo>
                      <a:lnTo>
                        <a:pt x="455" y="685"/>
                      </a:lnTo>
                      <a:lnTo>
                        <a:pt x="459" y="679"/>
                      </a:lnTo>
                      <a:lnTo>
                        <a:pt x="465" y="674"/>
                      </a:lnTo>
                      <a:lnTo>
                        <a:pt x="469" y="668"/>
                      </a:lnTo>
                      <a:lnTo>
                        <a:pt x="473" y="662"/>
                      </a:lnTo>
                      <a:lnTo>
                        <a:pt x="473" y="658"/>
                      </a:lnTo>
                      <a:lnTo>
                        <a:pt x="469" y="653"/>
                      </a:lnTo>
                      <a:lnTo>
                        <a:pt x="460" y="643"/>
                      </a:lnTo>
                      <a:lnTo>
                        <a:pt x="455" y="629"/>
                      </a:lnTo>
                      <a:lnTo>
                        <a:pt x="453" y="614"/>
                      </a:lnTo>
                      <a:lnTo>
                        <a:pt x="459" y="600"/>
                      </a:lnTo>
                      <a:lnTo>
                        <a:pt x="463" y="588"/>
                      </a:lnTo>
                      <a:lnTo>
                        <a:pt x="460" y="577"/>
                      </a:lnTo>
                      <a:lnTo>
                        <a:pt x="453" y="567"/>
                      </a:lnTo>
                      <a:lnTo>
                        <a:pt x="448" y="555"/>
                      </a:lnTo>
                      <a:lnTo>
                        <a:pt x="446" y="546"/>
                      </a:lnTo>
                      <a:lnTo>
                        <a:pt x="452" y="539"/>
                      </a:lnTo>
                      <a:lnTo>
                        <a:pt x="459" y="532"/>
                      </a:lnTo>
                      <a:lnTo>
                        <a:pt x="466" y="521"/>
                      </a:lnTo>
                      <a:lnTo>
                        <a:pt x="469" y="511"/>
                      </a:lnTo>
                      <a:lnTo>
                        <a:pt x="476" y="502"/>
                      </a:lnTo>
                      <a:lnTo>
                        <a:pt x="486" y="493"/>
                      </a:lnTo>
                      <a:lnTo>
                        <a:pt x="496" y="485"/>
                      </a:lnTo>
                      <a:lnTo>
                        <a:pt x="507" y="478"/>
                      </a:lnTo>
                      <a:lnTo>
                        <a:pt x="519" y="473"/>
                      </a:lnTo>
                      <a:lnTo>
                        <a:pt x="533" y="470"/>
                      </a:lnTo>
                      <a:lnTo>
                        <a:pt x="546" y="471"/>
                      </a:lnTo>
                      <a:lnTo>
                        <a:pt x="557" y="473"/>
                      </a:lnTo>
                      <a:lnTo>
                        <a:pt x="566" y="477"/>
                      </a:lnTo>
                      <a:lnTo>
                        <a:pt x="573" y="479"/>
                      </a:lnTo>
                      <a:lnTo>
                        <a:pt x="578" y="483"/>
                      </a:lnTo>
                      <a:lnTo>
                        <a:pt x="580" y="486"/>
                      </a:lnTo>
                      <a:lnTo>
                        <a:pt x="582" y="491"/>
                      </a:lnTo>
                      <a:lnTo>
                        <a:pt x="584" y="496"/>
                      </a:lnTo>
                      <a:lnTo>
                        <a:pt x="585" y="502"/>
                      </a:lnTo>
                      <a:lnTo>
                        <a:pt x="587" y="508"/>
                      </a:lnTo>
                      <a:lnTo>
                        <a:pt x="590" y="512"/>
                      </a:lnTo>
                      <a:lnTo>
                        <a:pt x="594" y="515"/>
                      </a:lnTo>
                      <a:lnTo>
                        <a:pt x="600" y="516"/>
                      </a:lnTo>
                      <a:lnTo>
                        <a:pt x="604" y="515"/>
                      </a:lnTo>
                      <a:lnTo>
                        <a:pt x="610" y="511"/>
                      </a:lnTo>
                      <a:lnTo>
                        <a:pt x="615" y="506"/>
                      </a:lnTo>
                      <a:lnTo>
                        <a:pt x="619" y="499"/>
                      </a:lnTo>
                      <a:lnTo>
                        <a:pt x="623" y="491"/>
                      </a:lnTo>
                      <a:lnTo>
                        <a:pt x="627" y="483"/>
                      </a:lnTo>
                      <a:lnTo>
                        <a:pt x="632" y="476"/>
                      </a:lnTo>
                      <a:lnTo>
                        <a:pt x="637" y="469"/>
                      </a:lnTo>
                      <a:lnTo>
                        <a:pt x="642" y="463"/>
                      </a:lnTo>
                      <a:lnTo>
                        <a:pt x="648" y="460"/>
                      </a:lnTo>
                      <a:lnTo>
                        <a:pt x="656" y="457"/>
                      </a:lnTo>
                      <a:lnTo>
                        <a:pt x="664" y="457"/>
                      </a:lnTo>
                      <a:lnTo>
                        <a:pt x="673" y="458"/>
                      </a:lnTo>
                      <a:lnTo>
                        <a:pt x="681" y="458"/>
                      </a:lnTo>
                      <a:lnTo>
                        <a:pt x="691" y="458"/>
                      </a:lnTo>
                      <a:lnTo>
                        <a:pt x="698" y="457"/>
                      </a:lnTo>
                      <a:lnTo>
                        <a:pt x="703" y="456"/>
                      </a:lnTo>
                      <a:lnTo>
                        <a:pt x="708" y="454"/>
                      </a:lnTo>
                      <a:lnTo>
                        <a:pt x="711" y="450"/>
                      </a:lnTo>
                      <a:lnTo>
                        <a:pt x="713" y="447"/>
                      </a:lnTo>
                      <a:lnTo>
                        <a:pt x="710" y="436"/>
                      </a:lnTo>
                      <a:lnTo>
                        <a:pt x="703" y="426"/>
                      </a:lnTo>
                      <a:lnTo>
                        <a:pt x="693" y="420"/>
                      </a:lnTo>
                      <a:lnTo>
                        <a:pt x="679" y="426"/>
                      </a:lnTo>
                      <a:lnTo>
                        <a:pt x="672" y="432"/>
                      </a:lnTo>
                      <a:lnTo>
                        <a:pt x="666" y="436"/>
                      </a:lnTo>
                      <a:lnTo>
                        <a:pt x="662" y="440"/>
                      </a:lnTo>
                      <a:lnTo>
                        <a:pt x="658" y="443"/>
                      </a:lnTo>
                      <a:lnTo>
                        <a:pt x="653" y="445"/>
                      </a:lnTo>
                      <a:lnTo>
                        <a:pt x="647" y="446"/>
                      </a:lnTo>
                      <a:lnTo>
                        <a:pt x="640" y="447"/>
                      </a:lnTo>
                      <a:lnTo>
                        <a:pt x="630" y="447"/>
                      </a:lnTo>
                      <a:lnTo>
                        <a:pt x="618" y="448"/>
                      </a:lnTo>
                      <a:lnTo>
                        <a:pt x="609" y="450"/>
                      </a:lnTo>
                      <a:lnTo>
                        <a:pt x="600" y="453"/>
                      </a:lnTo>
                      <a:lnTo>
                        <a:pt x="590" y="456"/>
                      </a:lnTo>
                      <a:lnTo>
                        <a:pt x="581" y="458"/>
                      </a:lnTo>
                      <a:lnTo>
                        <a:pt x="572" y="460"/>
                      </a:lnTo>
                      <a:lnTo>
                        <a:pt x="563" y="460"/>
                      </a:lnTo>
                      <a:lnTo>
                        <a:pt x="552" y="457"/>
                      </a:lnTo>
                      <a:lnTo>
                        <a:pt x="542" y="455"/>
                      </a:lnTo>
                      <a:lnTo>
                        <a:pt x="533" y="456"/>
                      </a:lnTo>
                      <a:lnTo>
                        <a:pt x="522" y="460"/>
                      </a:lnTo>
                      <a:lnTo>
                        <a:pt x="513" y="463"/>
                      </a:lnTo>
                      <a:lnTo>
                        <a:pt x="504" y="468"/>
                      </a:lnTo>
                      <a:lnTo>
                        <a:pt x="495" y="472"/>
                      </a:lnTo>
                      <a:lnTo>
                        <a:pt x="486" y="474"/>
                      </a:lnTo>
                      <a:lnTo>
                        <a:pt x="476" y="474"/>
                      </a:lnTo>
                      <a:lnTo>
                        <a:pt x="467" y="472"/>
                      </a:lnTo>
                      <a:lnTo>
                        <a:pt x="460" y="469"/>
                      </a:lnTo>
                      <a:lnTo>
                        <a:pt x="455" y="464"/>
                      </a:lnTo>
                      <a:lnTo>
                        <a:pt x="450" y="458"/>
                      </a:lnTo>
                      <a:lnTo>
                        <a:pt x="445" y="455"/>
                      </a:lnTo>
                      <a:lnTo>
                        <a:pt x="441" y="453"/>
                      </a:lnTo>
                      <a:lnTo>
                        <a:pt x="437" y="451"/>
                      </a:lnTo>
                      <a:lnTo>
                        <a:pt x="434" y="454"/>
                      </a:lnTo>
                      <a:lnTo>
                        <a:pt x="428" y="457"/>
                      </a:lnTo>
                      <a:lnTo>
                        <a:pt x="421" y="458"/>
                      </a:lnTo>
                      <a:lnTo>
                        <a:pt x="412" y="460"/>
                      </a:lnTo>
                      <a:lnTo>
                        <a:pt x="403" y="461"/>
                      </a:lnTo>
                      <a:lnTo>
                        <a:pt x="393" y="462"/>
                      </a:lnTo>
                      <a:lnTo>
                        <a:pt x="384" y="463"/>
                      </a:lnTo>
                      <a:lnTo>
                        <a:pt x="377" y="464"/>
                      </a:lnTo>
                      <a:lnTo>
                        <a:pt x="372" y="468"/>
                      </a:lnTo>
                      <a:lnTo>
                        <a:pt x="367" y="470"/>
                      </a:lnTo>
                      <a:lnTo>
                        <a:pt x="361" y="472"/>
                      </a:lnTo>
                      <a:lnTo>
                        <a:pt x="355" y="472"/>
                      </a:lnTo>
                      <a:lnTo>
                        <a:pt x="349" y="471"/>
                      </a:lnTo>
                      <a:lnTo>
                        <a:pt x="343" y="471"/>
                      </a:lnTo>
                      <a:lnTo>
                        <a:pt x="337" y="472"/>
                      </a:lnTo>
                      <a:lnTo>
                        <a:pt x="332" y="474"/>
                      </a:lnTo>
                      <a:lnTo>
                        <a:pt x="329" y="478"/>
                      </a:lnTo>
                      <a:lnTo>
                        <a:pt x="325" y="483"/>
                      </a:lnTo>
                      <a:lnTo>
                        <a:pt x="321" y="488"/>
                      </a:lnTo>
                      <a:lnTo>
                        <a:pt x="316" y="493"/>
                      </a:lnTo>
                      <a:lnTo>
                        <a:pt x="311" y="496"/>
                      </a:lnTo>
                      <a:lnTo>
                        <a:pt x="304" y="501"/>
                      </a:lnTo>
                      <a:lnTo>
                        <a:pt x="298" y="503"/>
                      </a:lnTo>
                      <a:lnTo>
                        <a:pt x="291" y="504"/>
                      </a:lnTo>
                      <a:lnTo>
                        <a:pt x="284" y="506"/>
                      </a:lnTo>
                      <a:lnTo>
                        <a:pt x="274" y="509"/>
                      </a:lnTo>
                      <a:lnTo>
                        <a:pt x="268" y="517"/>
                      </a:lnTo>
                      <a:lnTo>
                        <a:pt x="262" y="529"/>
                      </a:lnTo>
                      <a:lnTo>
                        <a:pt x="256" y="541"/>
                      </a:lnTo>
                      <a:lnTo>
                        <a:pt x="251" y="553"/>
                      </a:lnTo>
                      <a:lnTo>
                        <a:pt x="246" y="562"/>
                      </a:lnTo>
                      <a:lnTo>
                        <a:pt x="238" y="570"/>
                      </a:lnTo>
                      <a:lnTo>
                        <a:pt x="224" y="579"/>
                      </a:lnTo>
                      <a:lnTo>
                        <a:pt x="216" y="585"/>
                      </a:lnTo>
                      <a:lnTo>
                        <a:pt x="209" y="593"/>
                      </a:lnTo>
                      <a:lnTo>
                        <a:pt x="203" y="602"/>
                      </a:lnTo>
                      <a:lnTo>
                        <a:pt x="199" y="612"/>
                      </a:lnTo>
                      <a:lnTo>
                        <a:pt x="195" y="621"/>
                      </a:lnTo>
                      <a:lnTo>
                        <a:pt x="193" y="630"/>
                      </a:lnTo>
                      <a:lnTo>
                        <a:pt x="191" y="639"/>
                      </a:lnTo>
                      <a:lnTo>
                        <a:pt x="190" y="646"/>
                      </a:lnTo>
                      <a:lnTo>
                        <a:pt x="191" y="652"/>
                      </a:lnTo>
                      <a:lnTo>
                        <a:pt x="194" y="655"/>
                      </a:lnTo>
                      <a:lnTo>
                        <a:pt x="199" y="659"/>
                      </a:lnTo>
                      <a:lnTo>
                        <a:pt x="203" y="662"/>
                      </a:lnTo>
                      <a:lnTo>
                        <a:pt x="206" y="666"/>
                      </a:lnTo>
                      <a:lnTo>
                        <a:pt x="203" y="669"/>
                      </a:lnTo>
                      <a:lnTo>
                        <a:pt x="196" y="674"/>
                      </a:lnTo>
                      <a:lnTo>
                        <a:pt x="183" y="68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0" name="Freeform 66">
                  <a:extLst>
                    <a:ext uri="{FF2B5EF4-FFF2-40B4-BE49-F238E27FC236}">
                      <a16:creationId xmlns:a16="http://schemas.microsoft.com/office/drawing/2014/main" id="{98201622-1E28-413C-92D7-07585EC80D53}"/>
                    </a:ext>
                  </a:extLst>
                </p:cNvPr>
                <p:cNvSpPr>
                  <a:spLocks noChangeAspect="1"/>
                </p:cNvSpPr>
                <p:nvPr/>
              </p:nvSpPr>
              <p:spPr bwMode="auto">
                <a:xfrm>
                  <a:off x="4140" y="1101"/>
                  <a:ext cx="58" cy="43"/>
                </a:xfrm>
                <a:custGeom>
                  <a:avLst/>
                  <a:gdLst/>
                  <a:ahLst/>
                  <a:cxnLst>
                    <a:cxn ang="0">
                      <a:pos x="24" y="22"/>
                    </a:cxn>
                    <a:cxn ang="0">
                      <a:pos x="21" y="23"/>
                    </a:cxn>
                    <a:cxn ang="0">
                      <a:pos x="12" y="28"/>
                    </a:cxn>
                    <a:cxn ang="0">
                      <a:pos x="3" y="35"/>
                    </a:cxn>
                    <a:cxn ang="0">
                      <a:pos x="0" y="46"/>
                    </a:cxn>
                    <a:cxn ang="0">
                      <a:pos x="0" y="58"/>
                    </a:cxn>
                    <a:cxn ang="0">
                      <a:pos x="1" y="66"/>
                    </a:cxn>
                    <a:cxn ang="0">
                      <a:pos x="4" y="72"/>
                    </a:cxn>
                    <a:cxn ang="0">
                      <a:pos x="10" y="77"/>
                    </a:cxn>
                    <a:cxn ang="0">
                      <a:pos x="17" y="81"/>
                    </a:cxn>
                    <a:cxn ang="0">
                      <a:pos x="25" y="82"/>
                    </a:cxn>
                    <a:cxn ang="0">
                      <a:pos x="32" y="83"/>
                    </a:cxn>
                    <a:cxn ang="0">
                      <a:pos x="39" y="84"/>
                    </a:cxn>
                    <a:cxn ang="0">
                      <a:pos x="46" y="87"/>
                    </a:cxn>
                    <a:cxn ang="0">
                      <a:pos x="53" y="87"/>
                    </a:cxn>
                    <a:cxn ang="0">
                      <a:pos x="57" y="83"/>
                    </a:cxn>
                    <a:cxn ang="0">
                      <a:pos x="63" y="74"/>
                    </a:cxn>
                    <a:cxn ang="0">
                      <a:pos x="68" y="60"/>
                    </a:cxn>
                    <a:cxn ang="0">
                      <a:pos x="71" y="45"/>
                    </a:cxn>
                    <a:cxn ang="0">
                      <a:pos x="77" y="34"/>
                    </a:cxn>
                    <a:cxn ang="0">
                      <a:pos x="87" y="29"/>
                    </a:cxn>
                    <a:cxn ang="0">
                      <a:pos x="94" y="29"/>
                    </a:cxn>
                    <a:cxn ang="0">
                      <a:pos x="100" y="28"/>
                    </a:cxn>
                    <a:cxn ang="0">
                      <a:pos x="106" y="27"/>
                    </a:cxn>
                    <a:cxn ang="0">
                      <a:pos x="110" y="24"/>
                    </a:cxn>
                    <a:cxn ang="0">
                      <a:pos x="113" y="21"/>
                    </a:cxn>
                    <a:cxn ang="0">
                      <a:pos x="115" y="19"/>
                    </a:cxn>
                    <a:cxn ang="0">
                      <a:pos x="114" y="15"/>
                    </a:cxn>
                    <a:cxn ang="0">
                      <a:pos x="112" y="11"/>
                    </a:cxn>
                    <a:cxn ang="0">
                      <a:pos x="107" y="7"/>
                    </a:cxn>
                    <a:cxn ang="0">
                      <a:pos x="103" y="4"/>
                    </a:cxn>
                    <a:cxn ang="0">
                      <a:pos x="99" y="2"/>
                    </a:cxn>
                    <a:cxn ang="0">
                      <a:pos x="94" y="0"/>
                    </a:cxn>
                    <a:cxn ang="0">
                      <a:pos x="90" y="0"/>
                    </a:cxn>
                    <a:cxn ang="0">
                      <a:pos x="85" y="0"/>
                    </a:cxn>
                    <a:cxn ang="0">
                      <a:pos x="82" y="1"/>
                    </a:cxn>
                    <a:cxn ang="0">
                      <a:pos x="77" y="4"/>
                    </a:cxn>
                    <a:cxn ang="0">
                      <a:pos x="72" y="6"/>
                    </a:cxn>
                    <a:cxn ang="0">
                      <a:pos x="65" y="7"/>
                    </a:cxn>
                    <a:cxn ang="0">
                      <a:pos x="59" y="8"/>
                    </a:cxn>
                    <a:cxn ang="0">
                      <a:pos x="51" y="9"/>
                    </a:cxn>
                    <a:cxn ang="0">
                      <a:pos x="44" y="12"/>
                    </a:cxn>
                    <a:cxn ang="0">
                      <a:pos x="36" y="14"/>
                    </a:cxn>
                    <a:cxn ang="0">
                      <a:pos x="29" y="17"/>
                    </a:cxn>
                    <a:cxn ang="0">
                      <a:pos x="24" y="22"/>
                    </a:cxn>
                  </a:cxnLst>
                  <a:rect l="0" t="0" r="r" b="b"/>
                  <a:pathLst>
                    <a:path w="115" h="87">
                      <a:moveTo>
                        <a:pt x="24" y="22"/>
                      </a:moveTo>
                      <a:lnTo>
                        <a:pt x="21" y="23"/>
                      </a:lnTo>
                      <a:lnTo>
                        <a:pt x="12" y="28"/>
                      </a:lnTo>
                      <a:lnTo>
                        <a:pt x="3" y="35"/>
                      </a:lnTo>
                      <a:lnTo>
                        <a:pt x="0" y="46"/>
                      </a:lnTo>
                      <a:lnTo>
                        <a:pt x="0" y="58"/>
                      </a:lnTo>
                      <a:lnTo>
                        <a:pt x="1" y="66"/>
                      </a:lnTo>
                      <a:lnTo>
                        <a:pt x="4" y="72"/>
                      </a:lnTo>
                      <a:lnTo>
                        <a:pt x="10" y="77"/>
                      </a:lnTo>
                      <a:lnTo>
                        <a:pt x="17" y="81"/>
                      </a:lnTo>
                      <a:lnTo>
                        <a:pt x="25" y="82"/>
                      </a:lnTo>
                      <a:lnTo>
                        <a:pt x="32" y="83"/>
                      </a:lnTo>
                      <a:lnTo>
                        <a:pt x="39" y="84"/>
                      </a:lnTo>
                      <a:lnTo>
                        <a:pt x="46" y="87"/>
                      </a:lnTo>
                      <a:lnTo>
                        <a:pt x="53" y="87"/>
                      </a:lnTo>
                      <a:lnTo>
                        <a:pt x="57" y="83"/>
                      </a:lnTo>
                      <a:lnTo>
                        <a:pt x="63" y="74"/>
                      </a:lnTo>
                      <a:lnTo>
                        <a:pt x="68" y="60"/>
                      </a:lnTo>
                      <a:lnTo>
                        <a:pt x="71" y="45"/>
                      </a:lnTo>
                      <a:lnTo>
                        <a:pt x="77" y="34"/>
                      </a:lnTo>
                      <a:lnTo>
                        <a:pt x="87" y="29"/>
                      </a:lnTo>
                      <a:lnTo>
                        <a:pt x="94" y="29"/>
                      </a:lnTo>
                      <a:lnTo>
                        <a:pt x="100" y="28"/>
                      </a:lnTo>
                      <a:lnTo>
                        <a:pt x="106" y="27"/>
                      </a:lnTo>
                      <a:lnTo>
                        <a:pt x="110" y="24"/>
                      </a:lnTo>
                      <a:lnTo>
                        <a:pt x="113" y="21"/>
                      </a:lnTo>
                      <a:lnTo>
                        <a:pt x="115" y="19"/>
                      </a:lnTo>
                      <a:lnTo>
                        <a:pt x="114" y="15"/>
                      </a:lnTo>
                      <a:lnTo>
                        <a:pt x="112" y="11"/>
                      </a:lnTo>
                      <a:lnTo>
                        <a:pt x="107" y="7"/>
                      </a:lnTo>
                      <a:lnTo>
                        <a:pt x="103" y="4"/>
                      </a:lnTo>
                      <a:lnTo>
                        <a:pt x="99" y="2"/>
                      </a:lnTo>
                      <a:lnTo>
                        <a:pt x="94" y="0"/>
                      </a:lnTo>
                      <a:lnTo>
                        <a:pt x="90" y="0"/>
                      </a:lnTo>
                      <a:lnTo>
                        <a:pt x="85" y="0"/>
                      </a:lnTo>
                      <a:lnTo>
                        <a:pt x="82" y="1"/>
                      </a:lnTo>
                      <a:lnTo>
                        <a:pt x="77" y="4"/>
                      </a:lnTo>
                      <a:lnTo>
                        <a:pt x="72" y="6"/>
                      </a:lnTo>
                      <a:lnTo>
                        <a:pt x="65" y="7"/>
                      </a:lnTo>
                      <a:lnTo>
                        <a:pt x="59" y="8"/>
                      </a:lnTo>
                      <a:lnTo>
                        <a:pt x="51" y="9"/>
                      </a:lnTo>
                      <a:lnTo>
                        <a:pt x="44" y="12"/>
                      </a:lnTo>
                      <a:lnTo>
                        <a:pt x="36" y="14"/>
                      </a:lnTo>
                      <a:lnTo>
                        <a:pt x="29" y="17"/>
                      </a:lnTo>
                      <a:lnTo>
                        <a:pt x="24" y="2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1" name="Freeform 67">
                  <a:extLst>
                    <a:ext uri="{FF2B5EF4-FFF2-40B4-BE49-F238E27FC236}">
                      <a16:creationId xmlns:a16="http://schemas.microsoft.com/office/drawing/2014/main" id="{63EB5385-9585-4F30-80BC-7BC0818BDF7E}"/>
                    </a:ext>
                  </a:extLst>
                </p:cNvPr>
                <p:cNvSpPr>
                  <a:spLocks noChangeAspect="1"/>
                </p:cNvSpPr>
                <p:nvPr/>
              </p:nvSpPr>
              <p:spPr bwMode="auto">
                <a:xfrm>
                  <a:off x="3707" y="1217"/>
                  <a:ext cx="67" cy="87"/>
                </a:xfrm>
                <a:custGeom>
                  <a:avLst/>
                  <a:gdLst/>
                  <a:ahLst/>
                  <a:cxnLst>
                    <a:cxn ang="0">
                      <a:pos x="106" y="20"/>
                    </a:cxn>
                    <a:cxn ang="0">
                      <a:pos x="123" y="0"/>
                    </a:cxn>
                    <a:cxn ang="0">
                      <a:pos x="132" y="16"/>
                    </a:cxn>
                    <a:cxn ang="0">
                      <a:pos x="127" y="34"/>
                    </a:cxn>
                    <a:cxn ang="0">
                      <a:pos x="124" y="39"/>
                    </a:cxn>
                    <a:cxn ang="0">
                      <a:pos x="111" y="50"/>
                    </a:cxn>
                    <a:cxn ang="0">
                      <a:pos x="110" y="73"/>
                    </a:cxn>
                    <a:cxn ang="0">
                      <a:pos x="115" y="93"/>
                    </a:cxn>
                    <a:cxn ang="0">
                      <a:pos x="115" y="114"/>
                    </a:cxn>
                    <a:cxn ang="0">
                      <a:pos x="106" y="134"/>
                    </a:cxn>
                    <a:cxn ang="0">
                      <a:pos x="89" y="152"/>
                    </a:cxn>
                    <a:cxn ang="0">
                      <a:pos x="78" y="163"/>
                    </a:cxn>
                    <a:cxn ang="0">
                      <a:pos x="69" y="171"/>
                    </a:cxn>
                    <a:cxn ang="0">
                      <a:pos x="58" y="174"/>
                    </a:cxn>
                    <a:cxn ang="0">
                      <a:pos x="45" y="168"/>
                    </a:cxn>
                    <a:cxn ang="0">
                      <a:pos x="34" y="147"/>
                    </a:cxn>
                    <a:cxn ang="0">
                      <a:pos x="30" y="141"/>
                    </a:cxn>
                    <a:cxn ang="0">
                      <a:pos x="11" y="136"/>
                    </a:cxn>
                    <a:cxn ang="0">
                      <a:pos x="0" y="121"/>
                    </a:cxn>
                    <a:cxn ang="0">
                      <a:pos x="4" y="104"/>
                    </a:cxn>
                    <a:cxn ang="0">
                      <a:pos x="27" y="99"/>
                    </a:cxn>
                    <a:cxn ang="0">
                      <a:pos x="43" y="96"/>
                    </a:cxn>
                    <a:cxn ang="0">
                      <a:pos x="51" y="94"/>
                    </a:cxn>
                    <a:cxn ang="0">
                      <a:pos x="51" y="89"/>
                    </a:cxn>
                    <a:cxn ang="0">
                      <a:pos x="38" y="79"/>
                    </a:cxn>
                    <a:cxn ang="0">
                      <a:pos x="38" y="65"/>
                    </a:cxn>
                    <a:cxn ang="0">
                      <a:pos x="42" y="50"/>
                    </a:cxn>
                    <a:cxn ang="0">
                      <a:pos x="50" y="40"/>
                    </a:cxn>
                    <a:cxn ang="0">
                      <a:pos x="66" y="36"/>
                    </a:cxn>
                    <a:cxn ang="0">
                      <a:pos x="79" y="33"/>
                    </a:cxn>
                    <a:cxn ang="0">
                      <a:pos x="89" y="30"/>
                    </a:cxn>
                    <a:cxn ang="0">
                      <a:pos x="98" y="27"/>
                    </a:cxn>
                  </a:cxnLst>
                  <a:rect l="0" t="0" r="r" b="b"/>
                  <a:pathLst>
                    <a:path w="132" h="174">
                      <a:moveTo>
                        <a:pt x="102" y="27"/>
                      </a:moveTo>
                      <a:lnTo>
                        <a:pt x="106" y="20"/>
                      </a:lnTo>
                      <a:lnTo>
                        <a:pt x="114" y="8"/>
                      </a:lnTo>
                      <a:lnTo>
                        <a:pt x="123" y="0"/>
                      </a:lnTo>
                      <a:lnTo>
                        <a:pt x="130" y="3"/>
                      </a:lnTo>
                      <a:lnTo>
                        <a:pt x="132" y="16"/>
                      </a:lnTo>
                      <a:lnTo>
                        <a:pt x="131" y="27"/>
                      </a:lnTo>
                      <a:lnTo>
                        <a:pt x="127" y="34"/>
                      </a:lnTo>
                      <a:lnTo>
                        <a:pt x="126" y="38"/>
                      </a:lnTo>
                      <a:lnTo>
                        <a:pt x="124" y="39"/>
                      </a:lnTo>
                      <a:lnTo>
                        <a:pt x="118" y="43"/>
                      </a:lnTo>
                      <a:lnTo>
                        <a:pt x="111" y="50"/>
                      </a:lnTo>
                      <a:lnTo>
                        <a:pt x="109" y="62"/>
                      </a:lnTo>
                      <a:lnTo>
                        <a:pt x="110" y="73"/>
                      </a:lnTo>
                      <a:lnTo>
                        <a:pt x="112" y="84"/>
                      </a:lnTo>
                      <a:lnTo>
                        <a:pt x="115" y="93"/>
                      </a:lnTo>
                      <a:lnTo>
                        <a:pt x="116" y="103"/>
                      </a:lnTo>
                      <a:lnTo>
                        <a:pt x="115" y="114"/>
                      </a:lnTo>
                      <a:lnTo>
                        <a:pt x="112" y="124"/>
                      </a:lnTo>
                      <a:lnTo>
                        <a:pt x="106" y="134"/>
                      </a:lnTo>
                      <a:lnTo>
                        <a:pt x="95" y="146"/>
                      </a:lnTo>
                      <a:lnTo>
                        <a:pt x="89" y="152"/>
                      </a:lnTo>
                      <a:lnTo>
                        <a:pt x="84" y="157"/>
                      </a:lnTo>
                      <a:lnTo>
                        <a:pt x="78" y="163"/>
                      </a:lnTo>
                      <a:lnTo>
                        <a:pt x="73" y="168"/>
                      </a:lnTo>
                      <a:lnTo>
                        <a:pt x="69" y="171"/>
                      </a:lnTo>
                      <a:lnTo>
                        <a:pt x="64" y="174"/>
                      </a:lnTo>
                      <a:lnTo>
                        <a:pt x="58" y="174"/>
                      </a:lnTo>
                      <a:lnTo>
                        <a:pt x="54" y="174"/>
                      </a:lnTo>
                      <a:lnTo>
                        <a:pt x="45" y="168"/>
                      </a:lnTo>
                      <a:lnTo>
                        <a:pt x="39" y="156"/>
                      </a:lnTo>
                      <a:lnTo>
                        <a:pt x="34" y="147"/>
                      </a:lnTo>
                      <a:lnTo>
                        <a:pt x="33" y="142"/>
                      </a:lnTo>
                      <a:lnTo>
                        <a:pt x="30" y="141"/>
                      </a:lnTo>
                      <a:lnTo>
                        <a:pt x="21" y="139"/>
                      </a:lnTo>
                      <a:lnTo>
                        <a:pt x="11" y="136"/>
                      </a:lnTo>
                      <a:lnTo>
                        <a:pt x="4" y="129"/>
                      </a:lnTo>
                      <a:lnTo>
                        <a:pt x="0" y="121"/>
                      </a:lnTo>
                      <a:lnTo>
                        <a:pt x="0" y="111"/>
                      </a:lnTo>
                      <a:lnTo>
                        <a:pt x="4" y="104"/>
                      </a:lnTo>
                      <a:lnTo>
                        <a:pt x="18" y="100"/>
                      </a:lnTo>
                      <a:lnTo>
                        <a:pt x="27" y="99"/>
                      </a:lnTo>
                      <a:lnTo>
                        <a:pt x="35" y="98"/>
                      </a:lnTo>
                      <a:lnTo>
                        <a:pt x="43" y="96"/>
                      </a:lnTo>
                      <a:lnTo>
                        <a:pt x="48" y="95"/>
                      </a:lnTo>
                      <a:lnTo>
                        <a:pt x="51" y="94"/>
                      </a:lnTo>
                      <a:lnTo>
                        <a:pt x="54" y="92"/>
                      </a:lnTo>
                      <a:lnTo>
                        <a:pt x="51" y="89"/>
                      </a:lnTo>
                      <a:lnTo>
                        <a:pt x="47" y="86"/>
                      </a:lnTo>
                      <a:lnTo>
                        <a:pt x="38" y="79"/>
                      </a:lnTo>
                      <a:lnTo>
                        <a:pt x="35" y="72"/>
                      </a:lnTo>
                      <a:lnTo>
                        <a:pt x="38" y="65"/>
                      </a:lnTo>
                      <a:lnTo>
                        <a:pt x="40" y="58"/>
                      </a:lnTo>
                      <a:lnTo>
                        <a:pt x="42" y="50"/>
                      </a:lnTo>
                      <a:lnTo>
                        <a:pt x="46" y="45"/>
                      </a:lnTo>
                      <a:lnTo>
                        <a:pt x="50" y="40"/>
                      </a:lnTo>
                      <a:lnTo>
                        <a:pt x="61" y="38"/>
                      </a:lnTo>
                      <a:lnTo>
                        <a:pt x="66" y="36"/>
                      </a:lnTo>
                      <a:lnTo>
                        <a:pt x="73" y="35"/>
                      </a:lnTo>
                      <a:lnTo>
                        <a:pt x="79" y="33"/>
                      </a:lnTo>
                      <a:lnTo>
                        <a:pt x="84" y="31"/>
                      </a:lnTo>
                      <a:lnTo>
                        <a:pt x="89" y="30"/>
                      </a:lnTo>
                      <a:lnTo>
                        <a:pt x="94" y="27"/>
                      </a:lnTo>
                      <a:lnTo>
                        <a:pt x="98" y="27"/>
                      </a:lnTo>
                      <a:lnTo>
                        <a:pt x="102" y="2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2" name="Freeform 71">
                  <a:extLst>
                    <a:ext uri="{FF2B5EF4-FFF2-40B4-BE49-F238E27FC236}">
                      <a16:creationId xmlns:a16="http://schemas.microsoft.com/office/drawing/2014/main" id="{0BAFBD60-79C0-462C-865C-AD229A38AEBC}"/>
                    </a:ext>
                  </a:extLst>
                </p:cNvPr>
                <p:cNvSpPr>
                  <a:spLocks noChangeAspect="1"/>
                </p:cNvSpPr>
                <p:nvPr/>
              </p:nvSpPr>
              <p:spPr bwMode="auto">
                <a:xfrm>
                  <a:off x="3916" y="1667"/>
                  <a:ext cx="207" cy="228"/>
                </a:xfrm>
                <a:custGeom>
                  <a:avLst/>
                  <a:gdLst/>
                  <a:ahLst/>
                  <a:cxnLst>
                    <a:cxn ang="0">
                      <a:pos x="36" y="52"/>
                    </a:cxn>
                    <a:cxn ang="0">
                      <a:pos x="50" y="71"/>
                    </a:cxn>
                    <a:cxn ang="0">
                      <a:pos x="79" y="69"/>
                    </a:cxn>
                    <a:cxn ang="0">
                      <a:pos x="114" y="46"/>
                    </a:cxn>
                    <a:cxn ang="0">
                      <a:pos x="140" y="27"/>
                    </a:cxn>
                    <a:cxn ang="0">
                      <a:pos x="157" y="20"/>
                    </a:cxn>
                    <a:cxn ang="0">
                      <a:pos x="172" y="15"/>
                    </a:cxn>
                    <a:cxn ang="0">
                      <a:pos x="188" y="12"/>
                    </a:cxn>
                    <a:cxn ang="0">
                      <a:pos x="205" y="6"/>
                    </a:cxn>
                    <a:cxn ang="0">
                      <a:pos x="218" y="0"/>
                    </a:cxn>
                    <a:cxn ang="0">
                      <a:pos x="236" y="7"/>
                    </a:cxn>
                    <a:cxn ang="0">
                      <a:pos x="259" y="24"/>
                    </a:cxn>
                    <a:cxn ang="0">
                      <a:pos x="275" y="42"/>
                    </a:cxn>
                    <a:cxn ang="0">
                      <a:pos x="277" y="77"/>
                    </a:cxn>
                    <a:cxn ang="0">
                      <a:pos x="296" y="101"/>
                    </a:cxn>
                    <a:cxn ang="0">
                      <a:pos x="321" y="101"/>
                    </a:cxn>
                    <a:cxn ang="0">
                      <a:pos x="331" y="94"/>
                    </a:cxn>
                    <a:cxn ang="0">
                      <a:pos x="326" y="82"/>
                    </a:cxn>
                    <a:cxn ang="0">
                      <a:pos x="323" y="59"/>
                    </a:cxn>
                    <a:cxn ang="0">
                      <a:pos x="339" y="28"/>
                    </a:cxn>
                    <a:cxn ang="0">
                      <a:pos x="349" y="39"/>
                    </a:cxn>
                    <a:cxn ang="0">
                      <a:pos x="373" y="76"/>
                    </a:cxn>
                    <a:cxn ang="0">
                      <a:pos x="373" y="101"/>
                    </a:cxn>
                    <a:cxn ang="0">
                      <a:pos x="354" y="123"/>
                    </a:cxn>
                    <a:cxn ang="0">
                      <a:pos x="372" y="149"/>
                    </a:cxn>
                    <a:cxn ang="0">
                      <a:pos x="399" y="183"/>
                    </a:cxn>
                    <a:cxn ang="0">
                      <a:pos x="414" y="213"/>
                    </a:cxn>
                    <a:cxn ang="0">
                      <a:pos x="405" y="227"/>
                    </a:cxn>
                    <a:cxn ang="0">
                      <a:pos x="404" y="272"/>
                    </a:cxn>
                    <a:cxn ang="0">
                      <a:pos x="390" y="337"/>
                    </a:cxn>
                    <a:cxn ang="0">
                      <a:pos x="366" y="380"/>
                    </a:cxn>
                    <a:cxn ang="0">
                      <a:pos x="356" y="395"/>
                    </a:cxn>
                    <a:cxn ang="0">
                      <a:pos x="330" y="418"/>
                    </a:cxn>
                    <a:cxn ang="0">
                      <a:pos x="331" y="449"/>
                    </a:cxn>
                    <a:cxn ang="0">
                      <a:pos x="306" y="454"/>
                    </a:cxn>
                    <a:cxn ang="0">
                      <a:pos x="290" y="430"/>
                    </a:cxn>
                    <a:cxn ang="0">
                      <a:pos x="292" y="405"/>
                    </a:cxn>
                    <a:cxn ang="0">
                      <a:pos x="262" y="401"/>
                    </a:cxn>
                    <a:cxn ang="0">
                      <a:pos x="233" y="393"/>
                    </a:cxn>
                    <a:cxn ang="0">
                      <a:pos x="209" y="381"/>
                    </a:cxn>
                    <a:cxn ang="0">
                      <a:pos x="192" y="364"/>
                    </a:cxn>
                    <a:cxn ang="0">
                      <a:pos x="171" y="370"/>
                    </a:cxn>
                    <a:cxn ang="0">
                      <a:pos x="154" y="372"/>
                    </a:cxn>
                    <a:cxn ang="0">
                      <a:pos x="139" y="366"/>
                    </a:cxn>
                    <a:cxn ang="0">
                      <a:pos x="121" y="350"/>
                    </a:cxn>
                    <a:cxn ang="0">
                      <a:pos x="144" y="334"/>
                    </a:cxn>
                    <a:cxn ang="0">
                      <a:pos x="150" y="319"/>
                    </a:cxn>
                    <a:cxn ang="0">
                      <a:pos x="132" y="309"/>
                    </a:cxn>
                    <a:cxn ang="0">
                      <a:pos x="102" y="304"/>
                    </a:cxn>
                    <a:cxn ang="0">
                      <a:pos x="86" y="293"/>
                    </a:cxn>
                    <a:cxn ang="0">
                      <a:pos x="76" y="279"/>
                    </a:cxn>
                    <a:cxn ang="0">
                      <a:pos x="51" y="245"/>
                    </a:cxn>
                    <a:cxn ang="0">
                      <a:pos x="51" y="202"/>
                    </a:cxn>
                    <a:cxn ang="0">
                      <a:pos x="31" y="190"/>
                    </a:cxn>
                    <a:cxn ang="0">
                      <a:pos x="13" y="181"/>
                    </a:cxn>
                    <a:cxn ang="0">
                      <a:pos x="11" y="169"/>
                    </a:cxn>
                    <a:cxn ang="0">
                      <a:pos x="25" y="145"/>
                    </a:cxn>
                    <a:cxn ang="0">
                      <a:pos x="18" y="122"/>
                    </a:cxn>
                    <a:cxn ang="0">
                      <a:pos x="0" y="94"/>
                    </a:cxn>
                    <a:cxn ang="0">
                      <a:pos x="3" y="69"/>
                    </a:cxn>
                    <a:cxn ang="0">
                      <a:pos x="18" y="47"/>
                    </a:cxn>
                  </a:cxnLst>
                  <a:rect l="0" t="0" r="r" b="b"/>
                  <a:pathLst>
                    <a:path w="414" h="456">
                      <a:moveTo>
                        <a:pt x="34" y="45"/>
                      </a:moveTo>
                      <a:lnTo>
                        <a:pt x="34" y="47"/>
                      </a:lnTo>
                      <a:lnTo>
                        <a:pt x="36" y="52"/>
                      </a:lnTo>
                      <a:lnTo>
                        <a:pt x="40" y="59"/>
                      </a:lnTo>
                      <a:lnTo>
                        <a:pt x="45" y="66"/>
                      </a:lnTo>
                      <a:lnTo>
                        <a:pt x="50" y="71"/>
                      </a:lnTo>
                      <a:lnTo>
                        <a:pt x="58" y="75"/>
                      </a:lnTo>
                      <a:lnTo>
                        <a:pt x="68" y="75"/>
                      </a:lnTo>
                      <a:lnTo>
                        <a:pt x="79" y="69"/>
                      </a:lnTo>
                      <a:lnTo>
                        <a:pt x="92" y="61"/>
                      </a:lnTo>
                      <a:lnTo>
                        <a:pt x="103" y="53"/>
                      </a:lnTo>
                      <a:lnTo>
                        <a:pt x="114" y="46"/>
                      </a:lnTo>
                      <a:lnTo>
                        <a:pt x="123" y="38"/>
                      </a:lnTo>
                      <a:lnTo>
                        <a:pt x="132" y="32"/>
                      </a:lnTo>
                      <a:lnTo>
                        <a:pt x="140" y="27"/>
                      </a:lnTo>
                      <a:lnTo>
                        <a:pt x="147" y="23"/>
                      </a:lnTo>
                      <a:lnTo>
                        <a:pt x="153" y="21"/>
                      </a:lnTo>
                      <a:lnTo>
                        <a:pt x="157" y="20"/>
                      </a:lnTo>
                      <a:lnTo>
                        <a:pt x="163" y="18"/>
                      </a:lnTo>
                      <a:lnTo>
                        <a:pt x="168" y="17"/>
                      </a:lnTo>
                      <a:lnTo>
                        <a:pt x="172" y="15"/>
                      </a:lnTo>
                      <a:lnTo>
                        <a:pt x="177" y="14"/>
                      </a:lnTo>
                      <a:lnTo>
                        <a:pt x="183" y="13"/>
                      </a:lnTo>
                      <a:lnTo>
                        <a:pt x="188" y="12"/>
                      </a:lnTo>
                      <a:lnTo>
                        <a:pt x="194" y="10"/>
                      </a:lnTo>
                      <a:lnTo>
                        <a:pt x="200" y="8"/>
                      </a:lnTo>
                      <a:lnTo>
                        <a:pt x="205" y="6"/>
                      </a:lnTo>
                      <a:lnTo>
                        <a:pt x="209" y="4"/>
                      </a:lnTo>
                      <a:lnTo>
                        <a:pt x="214" y="1"/>
                      </a:lnTo>
                      <a:lnTo>
                        <a:pt x="218" y="0"/>
                      </a:lnTo>
                      <a:lnTo>
                        <a:pt x="223" y="0"/>
                      </a:lnTo>
                      <a:lnTo>
                        <a:pt x="229" y="2"/>
                      </a:lnTo>
                      <a:lnTo>
                        <a:pt x="236" y="7"/>
                      </a:lnTo>
                      <a:lnTo>
                        <a:pt x="244" y="13"/>
                      </a:lnTo>
                      <a:lnTo>
                        <a:pt x="252" y="18"/>
                      </a:lnTo>
                      <a:lnTo>
                        <a:pt x="259" y="24"/>
                      </a:lnTo>
                      <a:lnTo>
                        <a:pt x="266" y="29"/>
                      </a:lnTo>
                      <a:lnTo>
                        <a:pt x="270" y="35"/>
                      </a:lnTo>
                      <a:lnTo>
                        <a:pt x="275" y="42"/>
                      </a:lnTo>
                      <a:lnTo>
                        <a:pt x="277" y="50"/>
                      </a:lnTo>
                      <a:lnTo>
                        <a:pt x="278" y="59"/>
                      </a:lnTo>
                      <a:lnTo>
                        <a:pt x="277" y="77"/>
                      </a:lnTo>
                      <a:lnTo>
                        <a:pt x="277" y="90"/>
                      </a:lnTo>
                      <a:lnTo>
                        <a:pt x="282" y="97"/>
                      </a:lnTo>
                      <a:lnTo>
                        <a:pt x="296" y="101"/>
                      </a:lnTo>
                      <a:lnTo>
                        <a:pt x="305" y="103"/>
                      </a:lnTo>
                      <a:lnTo>
                        <a:pt x="314" y="103"/>
                      </a:lnTo>
                      <a:lnTo>
                        <a:pt x="321" y="101"/>
                      </a:lnTo>
                      <a:lnTo>
                        <a:pt x="326" y="99"/>
                      </a:lnTo>
                      <a:lnTo>
                        <a:pt x="329" y="98"/>
                      </a:lnTo>
                      <a:lnTo>
                        <a:pt x="331" y="94"/>
                      </a:lnTo>
                      <a:lnTo>
                        <a:pt x="331" y="91"/>
                      </a:lnTo>
                      <a:lnTo>
                        <a:pt x="330" y="88"/>
                      </a:lnTo>
                      <a:lnTo>
                        <a:pt x="326" y="82"/>
                      </a:lnTo>
                      <a:lnTo>
                        <a:pt x="322" y="76"/>
                      </a:lnTo>
                      <a:lnTo>
                        <a:pt x="321" y="69"/>
                      </a:lnTo>
                      <a:lnTo>
                        <a:pt x="323" y="59"/>
                      </a:lnTo>
                      <a:lnTo>
                        <a:pt x="329" y="46"/>
                      </a:lnTo>
                      <a:lnTo>
                        <a:pt x="335" y="35"/>
                      </a:lnTo>
                      <a:lnTo>
                        <a:pt x="339" y="28"/>
                      </a:lnTo>
                      <a:lnTo>
                        <a:pt x="341" y="24"/>
                      </a:lnTo>
                      <a:lnTo>
                        <a:pt x="343" y="29"/>
                      </a:lnTo>
                      <a:lnTo>
                        <a:pt x="349" y="39"/>
                      </a:lnTo>
                      <a:lnTo>
                        <a:pt x="357" y="53"/>
                      </a:lnTo>
                      <a:lnTo>
                        <a:pt x="366" y="66"/>
                      </a:lnTo>
                      <a:lnTo>
                        <a:pt x="373" y="76"/>
                      </a:lnTo>
                      <a:lnTo>
                        <a:pt x="377" y="85"/>
                      </a:lnTo>
                      <a:lnTo>
                        <a:pt x="377" y="93"/>
                      </a:lnTo>
                      <a:lnTo>
                        <a:pt x="373" y="101"/>
                      </a:lnTo>
                      <a:lnTo>
                        <a:pt x="364" y="108"/>
                      </a:lnTo>
                      <a:lnTo>
                        <a:pt x="357" y="115"/>
                      </a:lnTo>
                      <a:lnTo>
                        <a:pt x="354" y="123"/>
                      </a:lnTo>
                      <a:lnTo>
                        <a:pt x="358" y="132"/>
                      </a:lnTo>
                      <a:lnTo>
                        <a:pt x="364" y="139"/>
                      </a:lnTo>
                      <a:lnTo>
                        <a:pt x="372" y="149"/>
                      </a:lnTo>
                      <a:lnTo>
                        <a:pt x="381" y="159"/>
                      </a:lnTo>
                      <a:lnTo>
                        <a:pt x="390" y="172"/>
                      </a:lnTo>
                      <a:lnTo>
                        <a:pt x="399" y="183"/>
                      </a:lnTo>
                      <a:lnTo>
                        <a:pt x="407" y="195"/>
                      </a:lnTo>
                      <a:lnTo>
                        <a:pt x="412" y="205"/>
                      </a:lnTo>
                      <a:lnTo>
                        <a:pt x="414" y="213"/>
                      </a:lnTo>
                      <a:lnTo>
                        <a:pt x="413" y="221"/>
                      </a:lnTo>
                      <a:lnTo>
                        <a:pt x="410" y="223"/>
                      </a:lnTo>
                      <a:lnTo>
                        <a:pt x="405" y="227"/>
                      </a:lnTo>
                      <a:lnTo>
                        <a:pt x="404" y="237"/>
                      </a:lnTo>
                      <a:lnTo>
                        <a:pt x="404" y="253"/>
                      </a:lnTo>
                      <a:lnTo>
                        <a:pt x="404" y="272"/>
                      </a:lnTo>
                      <a:lnTo>
                        <a:pt x="403" y="291"/>
                      </a:lnTo>
                      <a:lnTo>
                        <a:pt x="397" y="314"/>
                      </a:lnTo>
                      <a:lnTo>
                        <a:pt x="390" y="337"/>
                      </a:lnTo>
                      <a:lnTo>
                        <a:pt x="384" y="359"/>
                      </a:lnTo>
                      <a:lnTo>
                        <a:pt x="376" y="374"/>
                      </a:lnTo>
                      <a:lnTo>
                        <a:pt x="366" y="380"/>
                      </a:lnTo>
                      <a:lnTo>
                        <a:pt x="358" y="382"/>
                      </a:lnTo>
                      <a:lnTo>
                        <a:pt x="357" y="388"/>
                      </a:lnTo>
                      <a:lnTo>
                        <a:pt x="356" y="395"/>
                      </a:lnTo>
                      <a:lnTo>
                        <a:pt x="347" y="402"/>
                      </a:lnTo>
                      <a:lnTo>
                        <a:pt x="336" y="409"/>
                      </a:lnTo>
                      <a:lnTo>
                        <a:pt x="330" y="418"/>
                      </a:lnTo>
                      <a:lnTo>
                        <a:pt x="328" y="430"/>
                      </a:lnTo>
                      <a:lnTo>
                        <a:pt x="330" y="440"/>
                      </a:lnTo>
                      <a:lnTo>
                        <a:pt x="331" y="449"/>
                      </a:lnTo>
                      <a:lnTo>
                        <a:pt x="326" y="455"/>
                      </a:lnTo>
                      <a:lnTo>
                        <a:pt x="316" y="456"/>
                      </a:lnTo>
                      <a:lnTo>
                        <a:pt x="306" y="454"/>
                      </a:lnTo>
                      <a:lnTo>
                        <a:pt x="297" y="447"/>
                      </a:lnTo>
                      <a:lnTo>
                        <a:pt x="291" y="439"/>
                      </a:lnTo>
                      <a:lnTo>
                        <a:pt x="290" y="430"/>
                      </a:lnTo>
                      <a:lnTo>
                        <a:pt x="292" y="419"/>
                      </a:lnTo>
                      <a:lnTo>
                        <a:pt x="294" y="411"/>
                      </a:lnTo>
                      <a:lnTo>
                        <a:pt x="292" y="405"/>
                      </a:lnTo>
                      <a:lnTo>
                        <a:pt x="284" y="403"/>
                      </a:lnTo>
                      <a:lnTo>
                        <a:pt x="271" y="402"/>
                      </a:lnTo>
                      <a:lnTo>
                        <a:pt x="262" y="401"/>
                      </a:lnTo>
                      <a:lnTo>
                        <a:pt x="253" y="400"/>
                      </a:lnTo>
                      <a:lnTo>
                        <a:pt x="244" y="396"/>
                      </a:lnTo>
                      <a:lnTo>
                        <a:pt x="233" y="393"/>
                      </a:lnTo>
                      <a:lnTo>
                        <a:pt x="224" y="389"/>
                      </a:lnTo>
                      <a:lnTo>
                        <a:pt x="216" y="385"/>
                      </a:lnTo>
                      <a:lnTo>
                        <a:pt x="209" y="381"/>
                      </a:lnTo>
                      <a:lnTo>
                        <a:pt x="205" y="377"/>
                      </a:lnTo>
                      <a:lnTo>
                        <a:pt x="198" y="370"/>
                      </a:lnTo>
                      <a:lnTo>
                        <a:pt x="192" y="364"/>
                      </a:lnTo>
                      <a:lnTo>
                        <a:pt x="186" y="362"/>
                      </a:lnTo>
                      <a:lnTo>
                        <a:pt x="177" y="366"/>
                      </a:lnTo>
                      <a:lnTo>
                        <a:pt x="171" y="370"/>
                      </a:lnTo>
                      <a:lnTo>
                        <a:pt x="165" y="372"/>
                      </a:lnTo>
                      <a:lnTo>
                        <a:pt x="160" y="372"/>
                      </a:lnTo>
                      <a:lnTo>
                        <a:pt x="154" y="372"/>
                      </a:lnTo>
                      <a:lnTo>
                        <a:pt x="148" y="371"/>
                      </a:lnTo>
                      <a:lnTo>
                        <a:pt x="144" y="370"/>
                      </a:lnTo>
                      <a:lnTo>
                        <a:pt x="139" y="366"/>
                      </a:lnTo>
                      <a:lnTo>
                        <a:pt x="134" y="363"/>
                      </a:lnTo>
                      <a:lnTo>
                        <a:pt x="126" y="356"/>
                      </a:lnTo>
                      <a:lnTo>
                        <a:pt x="121" y="350"/>
                      </a:lnTo>
                      <a:lnTo>
                        <a:pt x="122" y="346"/>
                      </a:lnTo>
                      <a:lnTo>
                        <a:pt x="134" y="339"/>
                      </a:lnTo>
                      <a:lnTo>
                        <a:pt x="144" y="334"/>
                      </a:lnTo>
                      <a:lnTo>
                        <a:pt x="149" y="329"/>
                      </a:lnTo>
                      <a:lnTo>
                        <a:pt x="152" y="325"/>
                      </a:lnTo>
                      <a:lnTo>
                        <a:pt x="150" y="319"/>
                      </a:lnTo>
                      <a:lnTo>
                        <a:pt x="147" y="314"/>
                      </a:lnTo>
                      <a:lnTo>
                        <a:pt x="140" y="311"/>
                      </a:lnTo>
                      <a:lnTo>
                        <a:pt x="132" y="309"/>
                      </a:lnTo>
                      <a:lnTo>
                        <a:pt x="121" y="308"/>
                      </a:lnTo>
                      <a:lnTo>
                        <a:pt x="110" y="306"/>
                      </a:lnTo>
                      <a:lnTo>
                        <a:pt x="102" y="304"/>
                      </a:lnTo>
                      <a:lnTo>
                        <a:pt x="95" y="302"/>
                      </a:lnTo>
                      <a:lnTo>
                        <a:pt x="91" y="297"/>
                      </a:lnTo>
                      <a:lnTo>
                        <a:pt x="86" y="293"/>
                      </a:lnTo>
                      <a:lnTo>
                        <a:pt x="83" y="288"/>
                      </a:lnTo>
                      <a:lnTo>
                        <a:pt x="79" y="283"/>
                      </a:lnTo>
                      <a:lnTo>
                        <a:pt x="76" y="279"/>
                      </a:lnTo>
                      <a:lnTo>
                        <a:pt x="68" y="271"/>
                      </a:lnTo>
                      <a:lnTo>
                        <a:pt x="58" y="259"/>
                      </a:lnTo>
                      <a:lnTo>
                        <a:pt x="51" y="245"/>
                      </a:lnTo>
                      <a:lnTo>
                        <a:pt x="49" y="227"/>
                      </a:lnTo>
                      <a:lnTo>
                        <a:pt x="50" y="211"/>
                      </a:lnTo>
                      <a:lnTo>
                        <a:pt x="51" y="202"/>
                      </a:lnTo>
                      <a:lnTo>
                        <a:pt x="48" y="197"/>
                      </a:lnTo>
                      <a:lnTo>
                        <a:pt x="38" y="192"/>
                      </a:lnTo>
                      <a:lnTo>
                        <a:pt x="31" y="190"/>
                      </a:lnTo>
                      <a:lnTo>
                        <a:pt x="24" y="187"/>
                      </a:lnTo>
                      <a:lnTo>
                        <a:pt x="18" y="184"/>
                      </a:lnTo>
                      <a:lnTo>
                        <a:pt x="13" y="181"/>
                      </a:lnTo>
                      <a:lnTo>
                        <a:pt x="11" y="177"/>
                      </a:lnTo>
                      <a:lnTo>
                        <a:pt x="10" y="174"/>
                      </a:lnTo>
                      <a:lnTo>
                        <a:pt x="11" y="169"/>
                      </a:lnTo>
                      <a:lnTo>
                        <a:pt x="13" y="164"/>
                      </a:lnTo>
                      <a:lnTo>
                        <a:pt x="20" y="154"/>
                      </a:lnTo>
                      <a:lnTo>
                        <a:pt x="25" y="145"/>
                      </a:lnTo>
                      <a:lnTo>
                        <a:pt x="26" y="137"/>
                      </a:lnTo>
                      <a:lnTo>
                        <a:pt x="24" y="129"/>
                      </a:lnTo>
                      <a:lnTo>
                        <a:pt x="18" y="122"/>
                      </a:lnTo>
                      <a:lnTo>
                        <a:pt x="10" y="114"/>
                      </a:lnTo>
                      <a:lnTo>
                        <a:pt x="4" y="106"/>
                      </a:lnTo>
                      <a:lnTo>
                        <a:pt x="0" y="94"/>
                      </a:lnTo>
                      <a:lnTo>
                        <a:pt x="0" y="88"/>
                      </a:lnTo>
                      <a:lnTo>
                        <a:pt x="0" y="78"/>
                      </a:lnTo>
                      <a:lnTo>
                        <a:pt x="3" y="69"/>
                      </a:lnTo>
                      <a:lnTo>
                        <a:pt x="7" y="61"/>
                      </a:lnTo>
                      <a:lnTo>
                        <a:pt x="11" y="53"/>
                      </a:lnTo>
                      <a:lnTo>
                        <a:pt x="18" y="47"/>
                      </a:lnTo>
                      <a:lnTo>
                        <a:pt x="26" y="45"/>
                      </a:lnTo>
                      <a:lnTo>
                        <a:pt x="34" y="4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3" name="Freeform 72">
                  <a:extLst>
                    <a:ext uri="{FF2B5EF4-FFF2-40B4-BE49-F238E27FC236}">
                      <a16:creationId xmlns:a16="http://schemas.microsoft.com/office/drawing/2014/main" id="{1EB9FBD8-8DD6-40D8-BA21-577BCA36E718}"/>
                    </a:ext>
                  </a:extLst>
                </p:cNvPr>
                <p:cNvSpPr>
                  <a:spLocks noChangeAspect="1"/>
                </p:cNvSpPr>
                <p:nvPr/>
              </p:nvSpPr>
              <p:spPr bwMode="auto">
                <a:xfrm>
                  <a:off x="3650" y="1705"/>
                  <a:ext cx="20" cy="48"/>
                </a:xfrm>
                <a:custGeom>
                  <a:avLst/>
                  <a:gdLst/>
                  <a:ahLst/>
                  <a:cxnLst>
                    <a:cxn ang="0">
                      <a:pos x="0" y="12"/>
                    </a:cxn>
                    <a:cxn ang="0">
                      <a:pos x="2" y="22"/>
                    </a:cxn>
                    <a:cxn ang="0">
                      <a:pos x="6" y="45"/>
                    </a:cxn>
                    <a:cxn ang="0">
                      <a:pos x="16" y="71"/>
                    </a:cxn>
                    <a:cxn ang="0">
                      <a:pos x="27" y="91"/>
                    </a:cxn>
                    <a:cxn ang="0">
                      <a:pos x="36" y="98"/>
                    </a:cxn>
                    <a:cxn ang="0">
                      <a:pos x="40" y="95"/>
                    </a:cxn>
                    <a:cxn ang="0">
                      <a:pos x="40" y="83"/>
                    </a:cxn>
                    <a:cxn ang="0">
                      <a:pos x="39" y="70"/>
                    </a:cxn>
                    <a:cxn ang="0">
                      <a:pos x="39" y="59"/>
                    </a:cxn>
                    <a:cxn ang="0">
                      <a:pos x="39" y="48"/>
                    </a:cxn>
                    <a:cxn ang="0">
                      <a:pos x="36" y="40"/>
                    </a:cxn>
                    <a:cxn ang="0">
                      <a:pos x="31" y="32"/>
                    </a:cxn>
                    <a:cxn ang="0">
                      <a:pos x="23" y="20"/>
                    </a:cxn>
                    <a:cxn ang="0">
                      <a:pos x="13" y="6"/>
                    </a:cxn>
                    <a:cxn ang="0">
                      <a:pos x="5" y="0"/>
                    </a:cxn>
                    <a:cxn ang="0">
                      <a:pos x="0" y="12"/>
                    </a:cxn>
                  </a:cxnLst>
                  <a:rect l="0" t="0" r="r" b="b"/>
                  <a:pathLst>
                    <a:path w="40" h="98">
                      <a:moveTo>
                        <a:pt x="0" y="12"/>
                      </a:moveTo>
                      <a:lnTo>
                        <a:pt x="2" y="22"/>
                      </a:lnTo>
                      <a:lnTo>
                        <a:pt x="6" y="45"/>
                      </a:lnTo>
                      <a:lnTo>
                        <a:pt x="16" y="71"/>
                      </a:lnTo>
                      <a:lnTo>
                        <a:pt x="27" y="91"/>
                      </a:lnTo>
                      <a:lnTo>
                        <a:pt x="36" y="98"/>
                      </a:lnTo>
                      <a:lnTo>
                        <a:pt x="40" y="95"/>
                      </a:lnTo>
                      <a:lnTo>
                        <a:pt x="40" y="83"/>
                      </a:lnTo>
                      <a:lnTo>
                        <a:pt x="39" y="70"/>
                      </a:lnTo>
                      <a:lnTo>
                        <a:pt x="39" y="59"/>
                      </a:lnTo>
                      <a:lnTo>
                        <a:pt x="39" y="48"/>
                      </a:lnTo>
                      <a:lnTo>
                        <a:pt x="36" y="40"/>
                      </a:lnTo>
                      <a:lnTo>
                        <a:pt x="31" y="32"/>
                      </a:lnTo>
                      <a:lnTo>
                        <a:pt x="23" y="20"/>
                      </a:lnTo>
                      <a:lnTo>
                        <a:pt x="13" y="6"/>
                      </a:lnTo>
                      <a:lnTo>
                        <a:pt x="5" y="0"/>
                      </a:lnTo>
                      <a:lnTo>
                        <a:pt x="0" y="1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4" name="Freeform 73">
                  <a:extLst>
                    <a:ext uri="{FF2B5EF4-FFF2-40B4-BE49-F238E27FC236}">
                      <a16:creationId xmlns:a16="http://schemas.microsoft.com/office/drawing/2014/main" id="{6DAB430B-E856-4AB8-B3BE-2B4C96644E9C}"/>
                    </a:ext>
                  </a:extLst>
                </p:cNvPr>
                <p:cNvSpPr>
                  <a:spLocks noChangeAspect="1"/>
                </p:cNvSpPr>
                <p:nvPr/>
              </p:nvSpPr>
              <p:spPr bwMode="auto">
                <a:xfrm>
                  <a:off x="3668" y="1792"/>
                  <a:ext cx="21" cy="51"/>
                </a:xfrm>
                <a:custGeom>
                  <a:avLst/>
                  <a:gdLst/>
                  <a:ahLst/>
                  <a:cxnLst>
                    <a:cxn ang="0">
                      <a:pos x="21" y="0"/>
                    </a:cxn>
                    <a:cxn ang="0">
                      <a:pos x="19" y="2"/>
                    </a:cxn>
                    <a:cxn ang="0">
                      <a:pos x="13" y="8"/>
                    </a:cxn>
                    <a:cxn ang="0">
                      <a:pos x="6" y="19"/>
                    </a:cxn>
                    <a:cxn ang="0">
                      <a:pos x="4" y="35"/>
                    </a:cxn>
                    <a:cxn ang="0">
                      <a:pos x="4" y="55"/>
                    </a:cxn>
                    <a:cxn ang="0">
                      <a:pos x="3" y="76"/>
                    </a:cxn>
                    <a:cxn ang="0">
                      <a:pos x="0" y="91"/>
                    </a:cxn>
                    <a:cxn ang="0">
                      <a:pos x="0" y="98"/>
                    </a:cxn>
                    <a:cxn ang="0">
                      <a:pos x="1" y="98"/>
                    </a:cxn>
                    <a:cxn ang="0">
                      <a:pos x="5" y="99"/>
                    </a:cxn>
                    <a:cxn ang="0">
                      <a:pos x="11" y="100"/>
                    </a:cxn>
                    <a:cxn ang="0">
                      <a:pos x="16" y="101"/>
                    </a:cxn>
                    <a:cxn ang="0">
                      <a:pos x="22" y="100"/>
                    </a:cxn>
                    <a:cxn ang="0">
                      <a:pos x="28" y="97"/>
                    </a:cxn>
                    <a:cxn ang="0">
                      <a:pos x="33" y="90"/>
                    </a:cxn>
                    <a:cxn ang="0">
                      <a:pos x="35" y="81"/>
                    </a:cxn>
                    <a:cxn ang="0">
                      <a:pos x="37" y="60"/>
                    </a:cxn>
                    <a:cxn ang="0">
                      <a:pos x="38" y="45"/>
                    </a:cxn>
                    <a:cxn ang="0">
                      <a:pos x="39" y="34"/>
                    </a:cxn>
                    <a:cxn ang="0">
                      <a:pos x="42" y="24"/>
                    </a:cxn>
                    <a:cxn ang="0">
                      <a:pos x="43" y="16"/>
                    </a:cxn>
                    <a:cxn ang="0">
                      <a:pos x="39" y="8"/>
                    </a:cxn>
                    <a:cxn ang="0">
                      <a:pos x="33" y="2"/>
                    </a:cxn>
                    <a:cxn ang="0">
                      <a:pos x="21" y="0"/>
                    </a:cxn>
                  </a:cxnLst>
                  <a:rect l="0" t="0" r="r" b="b"/>
                  <a:pathLst>
                    <a:path w="43" h="101">
                      <a:moveTo>
                        <a:pt x="21" y="0"/>
                      </a:moveTo>
                      <a:lnTo>
                        <a:pt x="19" y="2"/>
                      </a:lnTo>
                      <a:lnTo>
                        <a:pt x="13" y="8"/>
                      </a:lnTo>
                      <a:lnTo>
                        <a:pt x="6" y="19"/>
                      </a:lnTo>
                      <a:lnTo>
                        <a:pt x="4" y="35"/>
                      </a:lnTo>
                      <a:lnTo>
                        <a:pt x="4" y="55"/>
                      </a:lnTo>
                      <a:lnTo>
                        <a:pt x="3" y="76"/>
                      </a:lnTo>
                      <a:lnTo>
                        <a:pt x="0" y="91"/>
                      </a:lnTo>
                      <a:lnTo>
                        <a:pt x="0" y="98"/>
                      </a:lnTo>
                      <a:lnTo>
                        <a:pt x="1" y="98"/>
                      </a:lnTo>
                      <a:lnTo>
                        <a:pt x="5" y="99"/>
                      </a:lnTo>
                      <a:lnTo>
                        <a:pt x="11" y="100"/>
                      </a:lnTo>
                      <a:lnTo>
                        <a:pt x="16" y="101"/>
                      </a:lnTo>
                      <a:lnTo>
                        <a:pt x="22" y="100"/>
                      </a:lnTo>
                      <a:lnTo>
                        <a:pt x="28" y="97"/>
                      </a:lnTo>
                      <a:lnTo>
                        <a:pt x="33" y="90"/>
                      </a:lnTo>
                      <a:lnTo>
                        <a:pt x="35" y="81"/>
                      </a:lnTo>
                      <a:lnTo>
                        <a:pt x="37" y="60"/>
                      </a:lnTo>
                      <a:lnTo>
                        <a:pt x="38" y="45"/>
                      </a:lnTo>
                      <a:lnTo>
                        <a:pt x="39" y="34"/>
                      </a:lnTo>
                      <a:lnTo>
                        <a:pt x="42" y="24"/>
                      </a:lnTo>
                      <a:lnTo>
                        <a:pt x="43" y="16"/>
                      </a:lnTo>
                      <a:lnTo>
                        <a:pt x="39" y="8"/>
                      </a:lnTo>
                      <a:lnTo>
                        <a:pt x="33" y="2"/>
                      </a:lnTo>
                      <a:lnTo>
                        <a:pt x="21"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5" name="Freeform 74">
                  <a:extLst>
                    <a:ext uri="{FF2B5EF4-FFF2-40B4-BE49-F238E27FC236}">
                      <a16:creationId xmlns:a16="http://schemas.microsoft.com/office/drawing/2014/main" id="{EA0CDAB6-6699-4222-B4EF-4CA641D2FA69}"/>
                    </a:ext>
                  </a:extLst>
                </p:cNvPr>
                <p:cNvSpPr>
                  <a:spLocks noChangeAspect="1"/>
                </p:cNvSpPr>
                <p:nvPr/>
              </p:nvSpPr>
              <p:spPr bwMode="auto">
                <a:xfrm>
                  <a:off x="3630" y="1851"/>
                  <a:ext cx="36" cy="61"/>
                </a:xfrm>
                <a:custGeom>
                  <a:avLst/>
                  <a:gdLst/>
                  <a:ahLst/>
                  <a:cxnLst>
                    <a:cxn ang="0">
                      <a:pos x="45" y="0"/>
                    </a:cxn>
                    <a:cxn ang="0">
                      <a:pos x="44" y="2"/>
                    </a:cxn>
                    <a:cxn ang="0">
                      <a:pos x="40" y="7"/>
                    </a:cxn>
                    <a:cxn ang="0">
                      <a:pos x="35" y="15"/>
                    </a:cxn>
                    <a:cxn ang="0">
                      <a:pos x="29" y="24"/>
                    </a:cxn>
                    <a:cxn ang="0">
                      <a:pos x="22" y="34"/>
                    </a:cxn>
                    <a:cxn ang="0">
                      <a:pos x="16" y="45"/>
                    </a:cxn>
                    <a:cxn ang="0">
                      <a:pos x="10" y="54"/>
                    </a:cxn>
                    <a:cxn ang="0">
                      <a:pos x="7" y="63"/>
                    </a:cxn>
                    <a:cxn ang="0">
                      <a:pos x="4" y="79"/>
                    </a:cxn>
                    <a:cxn ang="0">
                      <a:pos x="1" y="93"/>
                    </a:cxn>
                    <a:cxn ang="0">
                      <a:pos x="0" y="103"/>
                    </a:cxn>
                    <a:cxn ang="0">
                      <a:pos x="0" y="108"/>
                    </a:cxn>
                    <a:cxn ang="0">
                      <a:pos x="2" y="108"/>
                    </a:cxn>
                    <a:cxn ang="0">
                      <a:pos x="7" y="109"/>
                    </a:cxn>
                    <a:cxn ang="0">
                      <a:pos x="15" y="113"/>
                    </a:cxn>
                    <a:cxn ang="0">
                      <a:pos x="24" y="118"/>
                    </a:cxn>
                    <a:cxn ang="0">
                      <a:pos x="30" y="121"/>
                    </a:cxn>
                    <a:cxn ang="0">
                      <a:pos x="38" y="122"/>
                    </a:cxn>
                    <a:cxn ang="0">
                      <a:pos x="46" y="121"/>
                    </a:cxn>
                    <a:cxn ang="0">
                      <a:pos x="54" y="118"/>
                    </a:cxn>
                    <a:cxn ang="0">
                      <a:pos x="61" y="116"/>
                    </a:cxn>
                    <a:cxn ang="0">
                      <a:pos x="67" y="114"/>
                    </a:cxn>
                    <a:cxn ang="0">
                      <a:pos x="72" y="113"/>
                    </a:cxn>
                    <a:cxn ang="0">
                      <a:pos x="73" y="111"/>
                    </a:cxn>
                    <a:cxn ang="0">
                      <a:pos x="72" y="111"/>
                    </a:cxn>
                    <a:cxn ang="0">
                      <a:pos x="68" y="110"/>
                    </a:cxn>
                    <a:cxn ang="0">
                      <a:pos x="62" y="109"/>
                    </a:cxn>
                    <a:cxn ang="0">
                      <a:pos x="57" y="107"/>
                    </a:cxn>
                    <a:cxn ang="0">
                      <a:pos x="50" y="105"/>
                    </a:cxn>
                    <a:cxn ang="0">
                      <a:pos x="44" y="100"/>
                    </a:cxn>
                    <a:cxn ang="0">
                      <a:pos x="38" y="94"/>
                    </a:cxn>
                    <a:cxn ang="0">
                      <a:pos x="35" y="87"/>
                    </a:cxn>
                    <a:cxn ang="0">
                      <a:pos x="31" y="71"/>
                    </a:cxn>
                    <a:cxn ang="0">
                      <a:pos x="30" y="54"/>
                    </a:cxn>
                    <a:cxn ang="0">
                      <a:pos x="32" y="39"/>
                    </a:cxn>
                    <a:cxn ang="0">
                      <a:pos x="38" y="29"/>
                    </a:cxn>
                    <a:cxn ang="0">
                      <a:pos x="46" y="22"/>
                    </a:cxn>
                    <a:cxn ang="0">
                      <a:pos x="52" y="17"/>
                    </a:cxn>
                    <a:cxn ang="0">
                      <a:pos x="53" y="11"/>
                    </a:cxn>
                    <a:cxn ang="0">
                      <a:pos x="45" y="0"/>
                    </a:cxn>
                  </a:cxnLst>
                  <a:rect l="0" t="0" r="r" b="b"/>
                  <a:pathLst>
                    <a:path w="73" h="122">
                      <a:moveTo>
                        <a:pt x="45" y="0"/>
                      </a:moveTo>
                      <a:lnTo>
                        <a:pt x="44" y="2"/>
                      </a:lnTo>
                      <a:lnTo>
                        <a:pt x="40" y="7"/>
                      </a:lnTo>
                      <a:lnTo>
                        <a:pt x="35" y="15"/>
                      </a:lnTo>
                      <a:lnTo>
                        <a:pt x="29" y="24"/>
                      </a:lnTo>
                      <a:lnTo>
                        <a:pt x="22" y="34"/>
                      </a:lnTo>
                      <a:lnTo>
                        <a:pt x="16" y="45"/>
                      </a:lnTo>
                      <a:lnTo>
                        <a:pt x="10" y="54"/>
                      </a:lnTo>
                      <a:lnTo>
                        <a:pt x="7" y="63"/>
                      </a:lnTo>
                      <a:lnTo>
                        <a:pt x="4" y="79"/>
                      </a:lnTo>
                      <a:lnTo>
                        <a:pt x="1" y="93"/>
                      </a:lnTo>
                      <a:lnTo>
                        <a:pt x="0" y="103"/>
                      </a:lnTo>
                      <a:lnTo>
                        <a:pt x="0" y="108"/>
                      </a:lnTo>
                      <a:lnTo>
                        <a:pt x="2" y="108"/>
                      </a:lnTo>
                      <a:lnTo>
                        <a:pt x="7" y="109"/>
                      </a:lnTo>
                      <a:lnTo>
                        <a:pt x="15" y="113"/>
                      </a:lnTo>
                      <a:lnTo>
                        <a:pt x="24" y="118"/>
                      </a:lnTo>
                      <a:lnTo>
                        <a:pt x="30" y="121"/>
                      </a:lnTo>
                      <a:lnTo>
                        <a:pt x="38" y="122"/>
                      </a:lnTo>
                      <a:lnTo>
                        <a:pt x="46" y="121"/>
                      </a:lnTo>
                      <a:lnTo>
                        <a:pt x="54" y="118"/>
                      </a:lnTo>
                      <a:lnTo>
                        <a:pt x="61" y="116"/>
                      </a:lnTo>
                      <a:lnTo>
                        <a:pt x="67" y="114"/>
                      </a:lnTo>
                      <a:lnTo>
                        <a:pt x="72" y="113"/>
                      </a:lnTo>
                      <a:lnTo>
                        <a:pt x="73" y="111"/>
                      </a:lnTo>
                      <a:lnTo>
                        <a:pt x="72" y="111"/>
                      </a:lnTo>
                      <a:lnTo>
                        <a:pt x="68" y="110"/>
                      </a:lnTo>
                      <a:lnTo>
                        <a:pt x="62" y="109"/>
                      </a:lnTo>
                      <a:lnTo>
                        <a:pt x="57" y="107"/>
                      </a:lnTo>
                      <a:lnTo>
                        <a:pt x="50" y="105"/>
                      </a:lnTo>
                      <a:lnTo>
                        <a:pt x="44" y="100"/>
                      </a:lnTo>
                      <a:lnTo>
                        <a:pt x="38" y="94"/>
                      </a:lnTo>
                      <a:lnTo>
                        <a:pt x="35" y="87"/>
                      </a:lnTo>
                      <a:lnTo>
                        <a:pt x="31" y="71"/>
                      </a:lnTo>
                      <a:lnTo>
                        <a:pt x="30" y="54"/>
                      </a:lnTo>
                      <a:lnTo>
                        <a:pt x="32" y="39"/>
                      </a:lnTo>
                      <a:lnTo>
                        <a:pt x="38" y="29"/>
                      </a:lnTo>
                      <a:lnTo>
                        <a:pt x="46" y="22"/>
                      </a:lnTo>
                      <a:lnTo>
                        <a:pt x="52" y="17"/>
                      </a:lnTo>
                      <a:lnTo>
                        <a:pt x="53" y="11"/>
                      </a:lnTo>
                      <a:lnTo>
                        <a:pt x="45"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6" name="Freeform 75">
                  <a:extLst>
                    <a:ext uri="{FF2B5EF4-FFF2-40B4-BE49-F238E27FC236}">
                      <a16:creationId xmlns:a16="http://schemas.microsoft.com/office/drawing/2014/main" id="{3DEF9BAB-7D71-4C5D-98FC-00C6214EDE0A}"/>
                    </a:ext>
                  </a:extLst>
                </p:cNvPr>
                <p:cNvSpPr>
                  <a:spLocks noChangeAspect="1"/>
                </p:cNvSpPr>
                <p:nvPr/>
              </p:nvSpPr>
              <p:spPr bwMode="auto">
                <a:xfrm>
                  <a:off x="3680" y="1766"/>
                  <a:ext cx="12" cy="12"/>
                </a:xfrm>
                <a:custGeom>
                  <a:avLst/>
                  <a:gdLst/>
                  <a:ahLst/>
                  <a:cxnLst>
                    <a:cxn ang="0">
                      <a:pos x="11" y="0"/>
                    </a:cxn>
                    <a:cxn ang="0">
                      <a:pos x="0" y="18"/>
                    </a:cxn>
                    <a:cxn ang="0">
                      <a:pos x="0" y="19"/>
                    </a:cxn>
                    <a:cxn ang="0">
                      <a:pos x="3" y="22"/>
                    </a:cxn>
                    <a:cxn ang="0">
                      <a:pos x="6" y="23"/>
                    </a:cxn>
                    <a:cxn ang="0">
                      <a:pos x="14" y="21"/>
                    </a:cxn>
                    <a:cxn ang="0">
                      <a:pos x="22" y="14"/>
                    </a:cxn>
                    <a:cxn ang="0">
                      <a:pos x="25" y="7"/>
                    </a:cxn>
                    <a:cxn ang="0">
                      <a:pos x="20" y="1"/>
                    </a:cxn>
                    <a:cxn ang="0">
                      <a:pos x="11" y="0"/>
                    </a:cxn>
                  </a:cxnLst>
                  <a:rect l="0" t="0" r="r" b="b"/>
                  <a:pathLst>
                    <a:path w="25" h="23">
                      <a:moveTo>
                        <a:pt x="11" y="0"/>
                      </a:moveTo>
                      <a:lnTo>
                        <a:pt x="0" y="18"/>
                      </a:lnTo>
                      <a:lnTo>
                        <a:pt x="0" y="19"/>
                      </a:lnTo>
                      <a:lnTo>
                        <a:pt x="3" y="22"/>
                      </a:lnTo>
                      <a:lnTo>
                        <a:pt x="6" y="23"/>
                      </a:lnTo>
                      <a:lnTo>
                        <a:pt x="14" y="21"/>
                      </a:lnTo>
                      <a:lnTo>
                        <a:pt x="22" y="14"/>
                      </a:lnTo>
                      <a:lnTo>
                        <a:pt x="25" y="7"/>
                      </a:lnTo>
                      <a:lnTo>
                        <a:pt x="20" y="1"/>
                      </a:lnTo>
                      <a:lnTo>
                        <a:pt x="11"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7" name="Freeform 77">
                  <a:extLst>
                    <a:ext uri="{FF2B5EF4-FFF2-40B4-BE49-F238E27FC236}">
                      <a16:creationId xmlns:a16="http://schemas.microsoft.com/office/drawing/2014/main" id="{B05A984B-7411-4C1B-9419-34F0E5E6F2F0}"/>
                    </a:ext>
                  </a:extLst>
                </p:cNvPr>
                <p:cNvSpPr>
                  <a:spLocks noChangeAspect="1"/>
                </p:cNvSpPr>
                <p:nvPr/>
              </p:nvSpPr>
              <p:spPr bwMode="auto">
                <a:xfrm>
                  <a:off x="4081" y="1827"/>
                  <a:ext cx="63" cy="141"/>
                </a:xfrm>
                <a:custGeom>
                  <a:avLst/>
                  <a:gdLst/>
                  <a:ahLst/>
                  <a:cxnLst>
                    <a:cxn ang="0">
                      <a:pos x="112" y="0"/>
                    </a:cxn>
                    <a:cxn ang="0">
                      <a:pos x="108" y="6"/>
                    </a:cxn>
                    <a:cxn ang="0">
                      <a:pos x="100" y="19"/>
                    </a:cxn>
                    <a:cxn ang="0">
                      <a:pos x="91" y="38"/>
                    </a:cxn>
                    <a:cxn ang="0">
                      <a:pos x="88" y="59"/>
                    </a:cxn>
                    <a:cxn ang="0">
                      <a:pos x="84" y="79"/>
                    </a:cxn>
                    <a:cxn ang="0">
                      <a:pos x="77" y="95"/>
                    </a:cxn>
                    <a:cxn ang="0">
                      <a:pos x="67" y="107"/>
                    </a:cxn>
                    <a:cxn ang="0">
                      <a:pos x="57" y="119"/>
                    </a:cxn>
                    <a:cxn ang="0">
                      <a:pos x="51" y="125"/>
                    </a:cxn>
                    <a:cxn ang="0">
                      <a:pos x="44" y="129"/>
                    </a:cxn>
                    <a:cxn ang="0">
                      <a:pos x="37" y="135"/>
                    </a:cxn>
                    <a:cxn ang="0">
                      <a:pos x="30" y="141"/>
                    </a:cxn>
                    <a:cxn ang="0">
                      <a:pos x="24" y="147"/>
                    </a:cxn>
                    <a:cxn ang="0">
                      <a:pos x="20" y="151"/>
                    </a:cxn>
                    <a:cxn ang="0">
                      <a:pos x="17" y="156"/>
                    </a:cxn>
                    <a:cxn ang="0">
                      <a:pos x="17" y="160"/>
                    </a:cxn>
                    <a:cxn ang="0">
                      <a:pos x="21" y="169"/>
                    </a:cxn>
                    <a:cxn ang="0">
                      <a:pos x="24" y="175"/>
                    </a:cxn>
                    <a:cxn ang="0">
                      <a:pos x="23" y="182"/>
                    </a:cxn>
                    <a:cxn ang="0">
                      <a:pos x="17" y="186"/>
                    </a:cxn>
                    <a:cxn ang="0">
                      <a:pos x="9" y="193"/>
                    </a:cxn>
                    <a:cxn ang="0">
                      <a:pos x="4" y="207"/>
                    </a:cxn>
                    <a:cxn ang="0">
                      <a:pos x="1" y="223"/>
                    </a:cxn>
                    <a:cxn ang="0">
                      <a:pos x="0" y="238"/>
                    </a:cxn>
                    <a:cxn ang="0">
                      <a:pos x="4" y="254"/>
                    </a:cxn>
                    <a:cxn ang="0">
                      <a:pos x="13" y="272"/>
                    </a:cxn>
                    <a:cxn ang="0">
                      <a:pos x="23" y="283"/>
                    </a:cxn>
                    <a:cxn ang="0">
                      <a:pos x="31" y="279"/>
                    </a:cxn>
                    <a:cxn ang="0">
                      <a:pos x="38" y="263"/>
                    </a:cxn>
                    <a:cxn ang="0">
                      <a:pos x="47" y="243"/>
                    </a:cxn>
                    <a:cxn ang="0">
                      <a:pos x="57" y="223"/>
                    </a:cxn>
                    <a:cxn ang="0">
                      <a:pos x="64" y="203"/>
                    </a:cxn>
                    <a:cxn ang="0">
                      <a:pos x="68" y="183"/>
                    </a:cxn>
                    <a:cxn ang="0">
                      <a:pos x="73" y="165"/>
                    </a:cxn>
                    <a:cxn ang="0">
                      <a:pos x="77" y="149"/>
                    </a:cxn>
                    <a:cxn ang="0">
                      <a:pos x="84" y="136"/>
                    </a:cxn>
                    <a:cxn ang="0">
                      <a:pos x="91" y="126"/>
                    </a:cxn>
                    <a:cxn ang="0">
                      <a:pos x="96" y="116"/>
                    </a:cxn>
                    <a:cxn ang="0">
                      <a:pos x="100" y="104"/>
                    </a:cxn>
                    <a:cxn ang="0">
                      <a:pos x="105" y="88"/>
                    </a:cxn>
                    <a:cxn ang="0">
                      <a:pos x="108" y="72"/>
                    </a:cxn>
                    <a:cxn ang="0">
                      <a:pos x="111" y="60"/>
                    </a:cxn>
                    <a:cxn ang="0">
                      <a:pos x="113" y="51"/>
                    </a:cxn>
                    <a:cxn ang="0">
                      <a:pos x="119" y="42"/>
                    </a:cxn>
                    <a:cxn ang="0">
                      <a:pos x="125" y="28"/>
                    </a:cxn>
                    <a:cxn ang="0">
                      <a:pos x="126" y="13"/>
                    </a:cxn>
                    <a:cxn ang="0">
                      <a:pos x="122" y="2"/>
                    </a:cxn>
                    <a:cxn ang="0">
                      <a:pos x="112" y="0"/>
                    </a:cxn>
                  </a:cxnLst>
                  <a:rect l="0" t="0" r="r" b="b"/>
                  <a:pathLst>
                    <a:path w="126" h="283">
                      <a:moveTo>
                        <a:pt x="112" y="0"/>
                      </a:moveTo>
                      <a:lnTo>
                        <a:pt x="108" y="6"/>
                      </a:lnTo>
                      <a:lnTo>
                        <a:pt x="100" y="19"/>
                      </a:lnTo>
                      <a:lnTo>
                        <a:pt x="91" y="38"/>
                      </a:lnTo>
                      <a:lnTo>
                        <a:pt x="88" y="59"/>
                      </a:lnTo>
                      <a:lnTo>
                        <a:pt x="84" y="79"/>
                      </a:lnTo>
                      <a:lnTo>
                        <a:pt x="77" y="95"/>
                      </a:lnTo>
                      <a:lnTo>
                        <a:pt x="67" y="107"/>
                      </a:lnTo>
                      <a:lnTo>
                        <a:pt x="57" y="119"/>
                      </a:lnTo>
                      <a:lnTo>
                        <a:pt x="51" y="125"/>
                      </a:lnTo>
                      <a:lnTo>
                        <a:pt x="44" y="129"/>
                      </a:lnTo>
                      <a:lnTo>
                        <a:pt x="37" y="135"/>
                      </a:lnTo>
                      <a:lnTo>
                        <a:pt x="30" y="141"/>
                      </a:lnTo>
                      <a:lnTo>
                        <a:pt x="24" y="147"/>
                      </a:lnTo>
                      <a:lnTo>
                        <a:pt x="20" y="151"/>
                      </a:lnTo>
                      <a:lnTo>
                        <a:pt x="17" y="156"/>
                      </a:lnTo>
                      <a:lnTo>
                        <a:pt x="17" y="160"/>
                      </a:lnTo>
                      <a:lnTo>
                        <a:pt x="21" y="169"/>
                      </a:lnTo>
                      <a:lnTo>
                        <a:pt x="24" y="175"/>
                      </a:lnTo>
                      <a:lnTo>
                        <a:pt x="23" y="182"/>
                      </a:lnTo>
                      <a:lnTo>
                        <a:pt x="17" y="186"/>
                      </a:lnTo>
                      <a:lnTo>
                        <a:pt x="9" y="193"/>
                      </a:lnTo>
                      <a:lnTo>
                        <a:pt x="4" y="207"/>
                      </a:lnTo>
                      <a:lnTo>
                        <a:pt x="1" y="223"/>
                      </a:lnTo>
                      <a:lnTo>
                        <a:pt x="0" y="238"/>
                      </a:lnTo>
                      <a:lnTo>
                        <a:pt x="4" y="254"/>
                      </a:lnTo>
                      <a:lnTo>
                        <a:pt x="13" y="272"/>
                      </a:lnTo>
                      <a:lnTo>
                        <a:pt x="23" y="283"/>
                      </a:lnTo>
                      <a:lnTo>
                        <a:pt x="31" y="279"/>
                      </a:lnTo>
                      <a:lnTo>
                        <a:pt x="38" y="263"/>
                      </a:lnTo>
                      <a:lnTo>
                        <a:pt x="47" y="243"/>
                      </a:lnTo>
                      <a:lnTo>
                        <a:pt x="57" y="223"/>
                      </a:lnTo>
                      <a:lnTo>
                        <a:pt x="64" y="203"/>
                      </a:lnTo>
                      <a:lnTo>
                        <a:pt x="68" y="183"/>
                      </a:lnTo>
                      <a:lnTo>
                        <a:pt x="73" y="165"/>
                      </a:lnTo>
                      <a:lnTo>
                        <a:pt x="77" y="149"/>
                      </a:lnTo>
                      <a:lnTo>
                        <a:pt x="84" y="136"/>
                      </a:lnTo>
                      <a:lnTo>
                        <a:pt x="91" y="126"/>
                      </a:lnTo>
                      <a:lnTo>
                        <a:pt x="96" y="116"/>
                      </a:lnTo>
                      <a:lnTo>
                        <a:pt x="100" y="104"/>
                      </a:lnTo>
                      <a:lnTo>
                        <a:pt x="105" y="88"/>
                      </a:lnTo>
                      <a:lnTo>
                        <a:pt x="108" y="72"/>
                      </a:lnTo>
                      <a:lnTo>
                        <a:pt x="111" y="60"/>
                      </a:lnTo>
                      <a:lnTo>
                        <a:pt x="113" y="51"/>
                      </a:lnTo>
                      <a:lnTo>
                        <a:pt x="119" y="42"/>
                      </a:lnTo>
                      <a:lnTo>
                        <a:pt x="125" y="28"/>
                      </a:lnTo>
                      <a:lnTo>
                        <a:pt x="126" y="13"/>
                      </a:lnTo>
                      <a:lnTo>
                        <a:pt x="122" y="2"/>
                      </a:lnTo>
                      <a:lnTo>
                        <a:pt x="112"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8" name="Freeform 78">
                  <a:extLst>
                    <a:ext uri="{FF2B5EF4-FFF2-40B4-BE49-F238E27FC236}">
                      <a16:creationId xmlns:a16="http://schemas.microsoft.com/office/drawing/2014/main" id="{DE658708-F7B3-45F5-9C6C-D5E46A692043}"/>
                    </a:ext>
                  </a:extLst>
                </p:cNvPr>
                <p:cNvSpPr>
                  <a:spLocks noChangeAspect="1"/>
                </p:cNvSpPr>
                <p:nvPr/>
              </p:nvSpPr>
              <p:spPr bwMode="auto">
                <a:xfrm>
                  <a:off x="4149" y="1895"/>
                  <a:ext cx="224" cy="130"/>
                </a:xfrm>
                <a:custGeom>
                  <a:avLst/>
                  <a:gdLst/>
                  <a:ahLst/>
                  <a:cxnLst>
                    <a:cxn ang="0">
                      <a:pos x="68" y="1"/>
                    </a:cxn>
                    <a:cxn ang="0">
                      <a:pos x="34" y="9"/>
                    </a:cxn>
                    <a:cxn ang="0">
                      <a:pos x="12" y="24"/>
                    </a:cxn>
                    <a:cxn ang="0">
                      <a:pos x="19" y="52"/>
                    </a:cxn>
                    <a:cxn ang="0">
                      <a:pos x="36" y="85"/>
                    </a:cxn>
                    <a:cxn ang="0">
                      <a:pos x="13" y="107"/>
                    </a:cxn>
                    <a:cxn ang="0">
                      <a:pos x="0" y="126"/>
                    </a:cxn>
                    <a:cxn ang="0">
                      <a:pos x="10" y="137"/>
                    </a:cxn>
                    <a:cxn ang="0">
                      <a:pos x="29" y="141"/>
                    </a:cxn>
                    <a:cxn ang="0">
                      <a:pos x="50" y="150"/>
                    </a:cxn>
                    <a:cxn ang="0">
                      <a:pos x="76" y="153"/>
                    </a:cxn>
                    <a:cxn ang="0">
                      <a:pos x="100" y="164"/>
                    </a:cxn>
                    <a:cxn ang="0">
                      <a:pos x="116" y="188"/>
                    </a:cxn>
                    <a:cxn ang="0">
                      <a:pos x="139" y="206"/>
                    </a:cxn>
                    <a:cxn ang="0">
                      <a:pos x="161" y="217"/>
                    </a:cxn>
                    <a:cxn ang="0">
                      <a:pos x="177" y="221"/>
                    </a:cxn>
                    <a:cxn ang="0">
                      <a:pos x="192" y="218"/>
                    </a:cxn>
                    <a:cxn ang="0">
                      <a:pos x="216" y="205"/>
                    </a:cxn>
                    <a:cxn ang="0">
                      <a:pos x="245" y="202"/>
                    </a:cxn>
                    <a:cxn ang="0">
                      <a:pos x="273" y="205"/>
                    </a:cxn>
                    <a:cxn ang="0">
                      <a:pos x="295" y="206"/>
                    </a:cxn>
                    <a:cxn ang="0">
                      <a:pos x="317" y="197"/>
                    </a:cxn>
                    <a:cxn ang="0">
                      <a:pos x="325" y="186"/>
                    </a:cxn>
                    <a:cxn ang="0">
                      <a:pos x="317" y="160"/>
                    </a:cxn>
                    <a:cxn ang="0">
                      <a:pos x="340" y="152"/>
                    </a:cxn>
                    <a:cxn ang="0">
                      <a:pos x="342" y="186"/>
                    </a:cxn>
                    <a:cxn ang="0">
                      <a:pos x="347" y="227"/>
                    </a:cxn>
                    <a:cxn ang="0">
                      <a:pos x="368" y="252"/>
                    </a:cxn>
                    <a:cxn ang="0">
                      <a:pos x="383" y="261"/>
                    </a:cxn>
                    <a:cxn ang="0">
                      <a:pos x="381" y="234"/>
                    </a:cxn>
                    <a:cxn ang="0">
                      <a:pos x="378" y="179"/>
                    </a:cxn>
                    <a:cxn ang="0">
                      <a:pos x="400" y="152"/>
                    </a:cxn>
                    <a:cxn ang="0">
                      <a:pos x="409" y="133"/>
                    </a:cxn>
                    <a:cxn ang="0">
                      <a:pos x="431" y="117"/>
                    </a:cxn>
                    <a:cxn ang="0">
                      <a:pos x="445" y="98"/>
                    </a:cxn>
                    <a:cxn ang="0">
                      <a:pos x="446" y="61"/>
                    </a:cxn>
                    <a:cxn ang="0">
                      <a:pos x="416" y="50"/>
                    </a:cxn>
                    <a:cxn ang="0">
                      <a:pos x="395" y="45"/>
                    </a:cxn>
                    <a:cxn ang="0">
                      <a:pos x="385" y="35"/>
                    </a:cxn>
                    <a:cxn ang="0">
                      <a:pos x="371" y="14"/>
                    </a:cxn>
                    <a:cxn ang="0">
                      <a:pos x="355" y="19"/>
                    </a:cxn>
                    <a:cxn ang="0">
                      <a:pos x="338" y="8"/>
                    </a:cxn>
                    <a:cxn ang="0">
                      <a:pos x="321" y="11"/>
                    </a:cxn>
                    <a:cxn ang="0">
                      <a:pos x="305" y="14"/>
                    </a:cxn>
                    <a:cxn ang="0">
                      <a:pos x="288" y="7"/>
                    </a:cxn>
                    <a:cxn ang="0">
                      <a:pos x="279" y="26"/>
                    </a:cxn>
                    <a:cxn ang="0">
                      <a:pos x="294" y="46"/>
                    </a:cxn>
                    <a:cxn ang="0">
                      <a:pos x="310" y="85"/>
                    </a:cxn>
                    <a:cxn ang="0">
                      <a:pos x="293" y="79"/>
                    </a:cxn>
                    <a:cxn ang="0">
                      <a:pos x="280" y="56"/>
                    </a:cxn>
                    <a:cxn ang="0">
                      <a:pos x="266" y="42"/>
                    </a:cxn>
                    <a:cxn ang="0">
                      <a:pos x="248" y="64"/>
                    </a:cxn>
                    <a:cxn ang="0">
                      <a:pos x="221" y="75"/>
                    </a:cxn>
                    <a:cxn ang="0">
                      <a:pos x="191" y="76"/>
                    </a:cxn>
                    <a:cxn ang="0">
                      <a:pos x="168" y="67"/>
                    </a:cxn>
                    <a:cxn ang="0">
                      <a:pos x="154" y="47"/>
                    </a:cxn>
                    <a:cxn ang="0">
                      <a:pos x="142" y="27"/>
                    </a:cxn>
                    <a:cxn ang="0">
                      <a:pos x="129" y="15"/>
                    </a:cxn>
                    <a:cxn ang="0">
                      <a:pos x="111" y="6"/>
                    </a:cxn>
                    <a:cxn ang="0">
                      <a:pos x="86" y="0"/>
                    </a:cxn>
                  </a:cxnLst>
                  <a:rect l="0" t="0" r="r" b="b"/>
                  <a:pathLst>
                    <a:path w="448" h="261">
                      <a:moveTo>
                        <a:pt x="77" y="0"/>
                      </a:moveTo>
                      <a:lnTo>
                        <a:pt x="75" y="0"/>
                      </a:lnTo>
                      <a:lnTo>
                        <a:pt x="68" y="1"/>
                      </a:lnTo>
                      <a:lnTo>
                        <a:pt x="58" y="4"/>
                      </a:lnTo>
                      <a:lnTo>
                        <a:pt x="46" y="6"/>
                      </a:lnTo>
                      <a:lnTo>
                        <a:pt x="34" y="9"/>
                      </a:lnTo>
                      <a:lnTo>
                        <a:pt x="23" y="13"/>
                      </a:lnTo>
                      <a:lnTo>
                        <a:pt x="15" y="19"/>
                      </a:lnTo>
                      <a:lnTo>
                        <a:pt x="12" y="24"/>
                      </a:lnTo>
                      <a:lnTo>
                        <a:pt x="10" y="36"/>
                      </a:lnTo>
                      <a:lnTo>
                        <a:pt x="13" y="45"/>
                      </a:lnTo>
                      <a:lnTo>
                        <a:pt x="19" y="52"/>
                      </a:lnTo>
                      <a:lnTo>
                        <a:pt x="25" y="60"/>
                      </a:lnTo>
                      <a:lnTo>
                        <a:pt x="32" y="71"/>
                      </a:lnTo>
                      <a:lnTo>
                        <a:pt x="36" y="85"/>
                      </a:lnTo>
                      <a:lnTo>
                        <a:pt x="35" y="98"/>
                      </a:lnTo>
                      <a:lnTo>
                        <a:pt x="25" y="105"/>
                      </a:lnTo>
                      <a:lnTo>
                        <a:pt x="13" y="107"/>
                      </a:lnTo>
                      <a:lnTo>
                        <a:pt x="5" y="110"/>
                      </a:lnTo>
                      <a:lnTo>
                        <a:pt x="0" y="115"/>
                      </a:lnTo>
                      <a:lnTo>
                        <a:pt x="0" y="126"/>
                      </a:lnTo>
                      <a:lnTo>
                        <a:pt x="2" y="132"/>
                      </a:lnTo>
                      <a:lnTo>
                        <a:pt x="6" y="135"/>
                      </a:lnTo>
                      <a:lnTo>
                        <a:pt x="10" y="137"/>
                      </a:lnTo>
                      <a:lnTo>
                        <a:pt x="16" y="138"/>
                      </a:lnTo>
                      <a:lnTo>
                        <a:pt x="22" y="140"/>
                      </a:lnTo>
                      <a:lnTo>
                        <a:pt x="29" y="141"/>
                      </a:lnTo>
                      <a:lnTo>
                        <a:pt x="36" y="143"/>
                      </a:lnTo>
                      <a:lnTo>
                        <a:pt x="43" y="147"/>
                      </a:lnTo>
                      <a:lnTo>
                        <a:pt x="50" y="150"/>
                      </a:lnTo>
                      <a:lnTo>
                        <a:pt x="59" y="152"/>
                      </a:lnTo>
                      <a:lnTo>
                        <a:pt x="67" y="153"/>
                      </a:lnTo>
                      <a:lnTo>
                        <a:pt x="76" y="153"/>
                      </a:lnTo>
                      <a:lnTo>
                        <a:pt x="85" y="156"/>
                      </a:lnTo>
                      <a:lnTo>
                        <a:pt x="93" y="159"/>
                      </a:lnTo>
                      <a:lnTo>
                        <a:pt x="100" y="164"/>
                      </a:lnTo>
                      <a:lnTo>
                        <a:pt x="105" y="172"/>
                      </a:lnTo>
                      <a:lnTo>
                        <a:pt x="110" y="180"/>
                      </a:lnTo>
                      <a:lnTo>
                        <a:pt x="116" y="188"/>
                      </a:lnTo>
                      <a:lnTo>
                        <a:pt x="123" y="195"/>
                      </a:lnTo>
                      <a:lnTo>
                        <a:pt x="131" y="201"/>
                      </a:lnTo>
                      <a:lnTo>
                        <a:pt x="139" y="206"/>
                      </a:lnTo>
                      <a:lnTo>
                        <a:pt x="146" y="210"/>
                      </a:lnTo>
                      <a:lnTo>
                        <a:pt x="154" y="213"/>
                      </a:lnTo>
                      <a:lnTo>
                        <a:pt x="161" y="217"/>
                      </a:lnTo>
                      <a:lnTo>
                        <a:pt x="167" y="219"/>
                      </a:lnTo>
                      <a:lnTo>
                        <a:pt x="173" y="220"/>
                      </a:lnTo>
                      <a:lnTo>
                        <a:pt x="177" y="221"/>
                      </a:lnTo>
                      <a:lnTo>
                        <a:pt x="182" y="221"/>
                      </a:lnTo>
                      <a:lnTo>
                        <a:pt x="188" y="220"/>
                      </a:lnTo>
                      <a:lnTo>
                        <a:pt x="192" y="218"/>
                      </a:lnTo>
                      <a:lnTo>
                        <a:pt x="199" y="214"/>
                      </a:lnTo>
                      <a:lnTo>
                        <a:pt x="206" y="210"/>
                      </a:lnTo>
                      <a:lnTo>
                        <a:pt x="216" y="205"/>
                      </a:lnTo>
                      <a:lnTo>
                        <a:pt x="225" y="203"/>
                      </a:lnTo>
                      <a:lnTo>
                        <a:pt x="235" y="202"/>
                      </a:lnTo>
                      <a:lnTo>
                        <a:pt x="245" y="202"/>
                      </a:lnTo>
                      <a:lnTo>
                        <a:pt x="255" y="202"/>
                      </a:lnTo>
                      <a:lnTo>
                        <a:pt x="264" y="204"/>
                      </a:lnTo>
                      <a:lnTo>
                        <a:pt x="273" y="205"/>
                      </a:lnTo>
                      <a:lnTo>
                        <a:pt x="280" y="206"/>
                      </a:lnTo>
                      <a:lnTo>
                        <a:pt x="287" y="206"/>
                      </a:lnTo>
                      <a:lnTo>
                        <a:pt x="295" y="206"/>
                      </a:lnTo>
                      <a:lnTo>
                        <a:pt x="303" y="204"/>
                      </a:lnTo>
                      <a:lnTo>
                        <a:pt x="310" y="201"/>
                      </a:lnTo>
                      <a:lnTo>
                        <a:pt x="317" y="197"/>
                      </a:lnTo>
                      <a:lnTo>
                        <a:pt x="321" y="194"/>
                      </a:lnTo>
                      <a:lnTo>
                        <a:pt x="325" y="189"/>
                      </a:lnTo>
                      <a:lnTo>
                        <a:pt x="325" y="186"/>
                      </a:lnTo>
                      <a:lnTo>
                        <a:pt x="321" y="178"/>
                      </a:lnTo>
                      <a:lnTo>
                        <a:pt x="318" y="168"/>
                      </a:lnTo>
                      <a:lnTo>
                        <a:pt x="317" y="160"/>
                      </a:lnTo>
                      <a:lnTo>
                        <a:pt x="321" y="155"/>
                      </a:lnTo>
                      <a:lnTo>
                        <a:pt x="331" y="151"/>
                      </a:lnTo>
                      <a:lnTo>
                        <a:pt x="340" y="152"/>
                      </a:lnTo>
                      <a:lnTo>
                        <a:pt x="346" y="159"/>
                      </a:lnTo>
                      <a:lnTo>
                        <a:pt x="347" y="172"/>
                      </a:lnTo>
                      <a:lnTo>
                        <a:pt x="342" y="186"/>
                      </a:lnTo>
                      <a:lnTo>
                        <a:pt x="339" y="197"/>
                      </a:lnTo>
                      <a:lnTo>
                        <a:pt x="339" y="210"/>
                      </a:lnTo>
                      <a:lnTo>
                        <a:pt x="347" y="227"/>
                      </a:lnTo>
                      <a:lnTo>
                        <a:pt x="354" y="237"/>
                      </a:lnTo>
                      <a:lnTo>
                        <a:pt x="361" y="246"/>
                      </a:lnTo>
                      <a:lnTo>
                        <a:pt x="368" y="252"/>
                      </a:lnTo>
                      <a:lnTo>
                        <a:pt x="373" y="258"/>
                      </a:lnTo>
                      <a:lnTo>
                        <a:pt x="379" y="261"/>
                      </a:lnTo>
                      <a:lnTo>
                        <a:pt x="383" y="261"/>
                      </a:lnTo>
                      <a:lnTo>
                        <a:pt x="385" y="258"/>
                      </a:lnTo>
                      <a:lnTo>
                        <a:pt x="385" y="251"/>
                      </a:lnTo>
                      <a:lnTo>
                        <a:pt x="381" y="234"/>
                      </a:lnTo>
                      <a:lnTo>
                        <a:pt x="378" y="213"/>
                      </a:lnTo>
                      <a:lnTo>
                        <a:pt x="376" y="195"/>
                      </a:lnTo>
                      <a:lnTo>
                        <a:pt x="378" y="179"/>
                      </a:lnTo>
                      <a:lnTo>
                        <a:pt x="385" y="168"/>
                      </a:lnTo>
                      <a:lnTo>
                        <a:pt x="393" y="160"/>
                      </a:lnTo>
                      <a:lnTo>
                        <a:pt x="400" y="152"/>
                      </a:lnTo>
                      <a:lnTo>
                        <a:pt x="402" y="143"/>
                      </a:lnTo>
                      <a:lnTo>
                        <a:pt x="404" y="137"/>
                      </a:lnTo>
                      <a:lnTo>
                        <a:pt x="409" y="133"/>
                      </a:lnTo>
                      <a:lnTo>
                        <a:pt x="416" y="127"/>
                      </a:lnTo>
                      <a:lnTo>
                        <a:pt x="424" y="122"/>
                      </a:lnTo>
                      <a:lnTo>
                        <a:pt x="431" y="117"/>
                      </a:lnTo>
                      <a:lnTo>
                        <a:pt x="438" y="111"/>
                      </a:lnTo>
                      <a:lnTo>
                        <a:pt x="442" y="104"/>
                      </a:lnTo>
                      <a:lnTo>
                        <a:pt x="445" y="98"/>
                      </a:lnTo>
                      <a:lnTo>
                        <a:pt x="447" y="84"/>
                      </a:lnTo>
                      <a:lnTo>
                        <a:pt x="448" y="72"/>
                      </a:lnTo>
                      <a:lnTo>
                        <a:pt x="446" y="61"/>
                      </a:lnTo>
                      <a:lnTo>
                        <a:pt x="433" y="53"/>
                      </a:lnTo>
                      <a:lnTo>
                        <a:pt x="424" y="51"/>
                      </a:lnTo>
                      <a:lnTo>
                        <a:pt x="416" y="50"/>
                      </a:lnTo>
                      <a:lnTo>
                        <a:pt x="408" y="49"/>
                      </a:lnTo>
                      <a:lnTo>
                        <a:pt x="401" y="47"/>
                      </a:lnTo>
                      <a:lnTo>
                        <a:pt x="395" y="45"/>
                      </a:lnTo>
                      <a:lnTo>
                        <a:pt x="391" y="43"/>
                      </a:lnTo>
                      <a:lnTo>
                        <a:pt x="387" y="39"/>
                      </a:lnTo>
                      <a:lnTo>
                        <a:pt x="385" y="35"/>
                      </a:lnTo>
                      <a:lnTo>
                        <a:pt x="381" y="24"/>
                      </a:lnTo>
                      <a:lnTo>
                        <a:pt x="377" y="18"/>
                      </a:lnTo>
                      <a:lnTo>
                        <a:pt x="371" y="14"/>
                      </a:lnTo>
                      <a:lnTo>
                        <a:pt x="364" y="18"/>
                      </a:lnTo>
                      <a:lnTo>
                        <a:pt x="359" y="20"/>
                      </a:lnTo>
                      <a:lnTo>
                        <a:pt x="355" y="19"/>
                      </a:lnTo>
                      <a:lnTo>
                        <a:pt x="349" y="15"/>
                      </a:lnTo>
                      <a:lnTo>
                        <a:pt x="343" y="12"/>
                      </a:lnTo>
                      <a:lnTo>
                        <a:pt x="338" y="8"/>
                      </a:lnTo>
                      <a:lnTo>
                        <a:pt x="332" y="6"/>
                      </a:lnTo>
                      <a:lnTo>
                        <a:pt x="326" y="6"/>
                      </a:lnTo>
                      <a:lnTo>
                        <a:pt x="321" y="11"/>
                      </a:lnTo>
                      <a:lnTo>
                        <a:pt x="317" y="15"/>
                      </a:lnTo>
                      <a:lnTo>
                        <a:pt x="311" y="15"/>
                      </a:lnTo>
                      <a:lnTo>
                        <a:pt x="305" y="14"/>
                      </a:lnTo>
                      <a:lnTo>
                        <a:pt x="300" y="11"/>
                      </a:lnTo>
                      <a:lnTo>
                        <a:pt x="294" y="8"/>
                      </a:lnTo>
                      <a:lnTo>
                        <a:pt x="288" y="7"/>
                      </a:lnTo>
                      <a:lnTo>
                        <a:pt x="283" y="8"/>
                      </a:lnTo>
                      <a:lnTo>
                        <a:pt x="280" y="14"/>
                      </a:lnTo>
                      <a:lnTo>
                        <a:pt x="279" y="26"/>
                      </a:lnTo>
                      <a:lnTo>
                        <a:pt x="283" y="31"/>
                      </a:lnTo>
                      <a:lnTo>
                        <a:pt x="289" y="36"/>
                      </a:lnTo>
                      <a:lnTo>
                        <a:pt x="294" y="46"/>
                      </a:lnTo>
                      <a:lnTo>
                        <a:pt x="300" y="60"/>
                      </a:lnTo>
                      <a:lnTo>
                        <a:pt x="307" y="75"/>
                      </a:lnTo>
                      <a:lnTo>
                        <a:pt x="310" y="85"/>
                      </a:lnTo>
                      <a:lnTo>
                        <a:pt x="304" y="88"/>
                      </a:lnTo>
                      <a:lnTo>
                        <a:pt x="298" y="84"/>
                      </a:lnTo>
                      <a:lnTo>
                        <a:pt x="293" y="79"/>
                      </a:lnTo>
                      <a:lnTo>
                        <a:pt x="288" y="72"/>
                      </a:lnTo>
                      <a:lnTo>
                        <a:pt x="283" y="64"/>
                      </a:lnTo>
                      <a:lnTo>
                        <a:pt x="280" y="56"/>
                      </a:lnTo>
                      <a:lnTo>
                        <a:pt x="275" y="49"/>
                      </a:lnTo>
                      <a:lnTo>
                        <a:pt x="271" y="44"/>
                      </a:lnTo>
                      <a:lnTo>
                        <a:pt x="266" y="42"/>
                      </a:lnTo>
                      <a:lnTo>
                        <a:pt x="258" y="45"/>
                      </a:lnTo>
                      <a:lnTo>
                        <a:pt x="254" y="53"/>
                      </a:lnTo>
                      <a:lnTo>
                        <a:pt x="248" y="64"/>
                      </a:lnTo>
                      <a:lnTo>
                        <a:pt x="239" y="71"/>
                      </a:lnTo>
                      <a:lnTo>
                        <a:pt x="230" y="73"/>
                      </a:lnTo>
                      <a:lnTo>
                        <a:pt x="221" y="75"/>
                      </a:lnTo>
                      <a:lnTo>
                        <a:pt x="212" y="76"/>
                      </a:lnTo>
                      <a:lnTo>
                        <a:pt x="202" y="76"/>
                      </a:lnTo>
                      <a:lnTo>
                        <a:pt x="191" y="76"/>
                      </a:lnTo>
                      <a:lnTo>
                        <a:pt x="182" y="74"/>
                      </a:lnTo>
                      <a:lnTo>
                        <a:pt x="174" y="72"/>
                      </a:lnTo>
                      <a:lnTo>
                        <a:pt x="168" y="67"/>
                      </a:lnTo>
                      <a:lnTo>
                        <a:pt x="164" y="61"/>
                      </a:lnTo>
                      <a:lnTo>
                        <a:pt x="159" y="54"/>
                      </a:lnTo>
                      <a:lnTo>
                        <a:pt x="154" y="47"/>
                      </a:lnTo>
                      <a:lnTo>
                        <a:pt x="150" y="39"/>
                      </a:lnTo>
                      <a:lnTo>
                        <a:pt x="145" y="33"/>
                      </a:lnTo>
                      <a:lnTo>
                        <a:pt x="142" y="27"/>
                      </a:lnTo>
                      <a:lnTo>
                        <a:pt x="137" y="21"/>
                      </a:lnTo>
                      <a:lnTo>
                        <a:pt x="134" y="18"/>
                      </a:lnTo>
                      <a:lnTo>
                        <a:pt x="129" y="15"/>
                      </a:lnTo>
                      <a:lnTo>
                        <a:pt x="125" y="12"/>
                      </a:lnTo>
                      <a:lnTo>
                        <a:pt x="118" y="9"/>
                      </a:lnTo>
                      <a:lnTo>
                        <a:pt x="111" y="6"/>
                      </a:lnTo>
                      <a:lnTo>
                        <a:pt x="103" y="4"/>
                      </a:lnTo>
                      <a:lnTo>
                        <a:pt x="95" y="1"/>
                      </a:lnTo>
                      <a:lnTo>
                        <a:pt x="86" y="0"/>
                      </a:lnTo>
                      <a:lnTo>
                        <a:pt x="77"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79" name="Freeform 80">
                  <a:extLst>
                    <a:ext uri="{FF2B5EF4-FFF2-40B4-BE49-F238E27FC236}">
                      <a16:creationId xmlns:a16="http://schemas.microsoft.com/office/drawing/2014/main" id="{B4C9E296-F4C3-4ADA-A045-AB5E26E23440}"/>
                    </a:ext>
                  </a:extLst>
                </p:cNvPr>
                <p:cNvSpPr>
                  <a:spLocks noChangeAspect="1"/>
                </p:cNvSpPr>
                <p:nvPr/>
              </p:nvSpPr>
              <p:spPr bwMode="auto">
                <a:xfrm>
                  <a:off x="4138" y="1506"/>
                  <a:ext cx="333" cy="387"/>
                </a:xfrm>
                <a:custGeom>
                  <a:avLst/>
                  <a:gdLst/>
                  <a:ahLst/>
                  <a:cxnLst>
                    <a:cxn ang="0">
                      <a:pos x="434" y="772"/>
                    </a:cxn>
                    <a:cxn ang="0">
                      <a:pos x="394" y="761"/>
                    </a:cxn>
                    <a:cxn ang="0">
                      <a:pos x="355" y="746"/>
                    </a:cxn>
                    <a:cxn ang="0">
                      <a:pos x="310" y="725"/>
                    </a:cxn>
                    <a:cxn ang="0">
                      <a:pos x="338" y="716"/>
                    </a:cxn>
                    <a:cxn ang="0">
                      <a:pos x="326" y="661"/>
                    </a:cxn>
                    <a:cxn ang="0">
                      <a:pos x="299" y="634"/>
                    </a:cxn>
                    <a:cxn ang="0">
                      <a:pos x="272" y="629"/>
                    </a:cxn>
                    <a:cxn ang="0">
                      <a:pos x="236" y="623"/>
                    </a:cxn>
                    <a:cxn ang="0">
                      <a:pos x="199" y="619"/>
                    </a:cxn>
                    <a:cxn ang="0">
                      <a:pos x="163" y="617"/>
                    </a:cxn>
                    <a:cxn ang="0">
                      <a:pos x="123" y="608"/>
                    </a:cxn>
                    <a:cxn ang="0">
                      <a:pos x="97" y="523"/>
                    </a:cxn>
                    <a:cxn ang="0">
                      <a:pos x="84" y="497"/>
                    </a:cxn>
                    <a:cxn ang="0">
                      <a:pos x="85" y="411"/>
                    </a:cxn>
                    <a:cxn ang="0">
                      <a:pos x="84" y="350"/>
                    </a:cxn>
                    <a:cxn ang="0">
                      <a:pos x="51" y="315"/>
                    </a:cxn>
                    <a:cxn ang="0">
                      <a:pos x="60" y="298"/>
                    </a:cxn>
                    <a:cxn ang="0">
                      <a:pos x="19" y="257"/>
                    </a:cxn>
                    <a:cxn ang="0">
                      <a:pos x="36" y="245"/>
                    </a:cxn>
                    <a:cxn ang="0">
                      <a:pos x="103" y="241"/>
                    </a:cxn>
                    <a:cxn ang="0">
                      <a:pos x="155" y="241"/>
                    </a:cxn>
                    <a:cxn ang="0">
                      <a:pos x="183" y="184"/>
                    </a:cxn>
                    <a:cxn ang="0">
                      <a:pos x="236" y="145"/>
                    </a:cxn>
                    <a:cxn ang="0">
                      <a:pos x="194" y="115"/>
                    </a:cxn>
                    <a:cxn ang="0">
                      <a:pos x="158" y="91"/>
                    </a:cxn>
                    <a:cxn ang="0">
                      <a:pos x="225" y="110"/>
                    </a:cxn>
                    <a:cxn ang="0">
                      <a:pos x="276" y="113"/>
                    </a:cxn>
                    <a:cxn ang="0">
                      <a:pos x="329" y="107"/>
                    </a:cxn>
                    <a:cxn ang="0">
                      <a:pos x="319" y="147"/>
                    </a:cxn>
                    <a:cxn ang="0">
                      <a:pos x="292" y="159"/>
                    </a:cxn>
                    <a:cxn ang="0">
                      <a:pos x="280" y="214"/>
                    </a:cxn>
                    <a:cxn ang="0">
                      <a:pos x="301" y="223"/>
                    </a:cxn>
                    <a:cxn ang="0">
                      <a:pos x="315" y="243"/>
                    </a:cxn>
                    <a:cxn ang="0">
                      <a:pos x="318" y="261"/>
                    </a:cxn>
                    <a:cxn ang="0">
                      <a:pos x="347" y="288"/>
                    </a:cxn>
                    <a:cxn ang="0">
                      <a:pos x="381" y="199"/>
                    </a:cxn>
                    <a:cxn ang="0">
                      <a:pos x="387" y="162"/>
                    </a:cxn>
                    <a:cxn ang="0">
                      <a:pos x="358" y="104"/>
                    </a:cxn>
                    <a:cxn ang="0">
                      <a:pos x="388" y="77"/>
                    </a:cxn>
                    <a:cxn ang="0">
                      <a:pos x="486" y="3"/>
                    </a:cxn>
                    <a:cxn ang="0">
                      <a:pos x="589" y="18"/>
                    </a:cxn>
                    <a:cxn ang="0">
                      <a:pos x="644" y="61"/>
                    </a:cxn>
                    <a:cxn ang="0">
                      <a:pos x="640" y="74"/>
                    </a:cxn>
                    <a:cxn ang="0">
                      <a:pos x="618" y="154"/>
                    </a:cxn>
                    <a:cxn ang="0">
                      <a:pos x="649" y="288"/>
                    </a:cxn>
                    <a:cxn ang="0">
                      <a:pos x="666" y="340"/>
                    </a:cxn>
                    <a:cxn ang="0">
                      <a:pos x="620" y="362"/>
                    </a:cxn>
                    <a:cxn ang="0">
                      <a:pos x="577" y="337"/>
                    </a:cxn>
                    <a:cxn ang="0">
                      <a:pos x="538" y="353"/>
                    </a:cxn>
                    <a:cxn ang="0">
                      <a:pos x="494" y="404"/>
                    </a:cxn>
                    <a:cxn ang="0">
                      <a:pos x="537" y="478"/>
                    </a:cxn>
                    <a:cxn ang="0">
                      <a:pos x="587" y="540"/>
                    </a:cxn>
                    <a:cxn ang="0">
                      <a:pos x="543" y="591"/>
                    </a:cxn>
                    <a:cxn ang="0">
                      <a:pos x="490" y="592"/>
                    </a:cxn>
                    <a:cxn ang="0">
                      <a:pos x="458" y="656"/>
                    </a:cxn>
                    <a:cxn ang="0">
                      <a:pos x="467" y="708"/>
                    </a:cxn>
                  </a:cxnLst>
                  <a:rect l="0" t="0" r="r" b="b"/>
                  <a:pathLst>
                    <a:path w="666" h="774">
                      <a:moveTo>
                        <a:pt x="467" y="719"/>
                      </a:moveTo>
                      <a:lnTo>
                        <a:pt x="469" y="725"/>
                      </a:lnTo>
                      <a:lnTo>
                        <a:pt x="474" y="740"/>
                      </a:lnTo>
                      <a:lnTo>
                        <a:pt x="470" y="757"/>
                      </a:lnTo>
                      <a:lnTo>
                        <a:pt x="455" y="767"/>
                      </a:lnTo>
                      <a:lnTo>
                        <a:pt x="444" y="769"/>
                      </a:lnTo>
                      <a:lnTo>
                        <a:pt x="434" y="772"/>
                      </a:lnTo>
                      <a:lnTo>
                        <a:pt x="425" y="773"/>
                      </a:lnTo>
                      <a:lnTo>
                        <a:pt x="417" y="774"/>
                      </a:lnTo>
                      <a:lnTo>
                        <a:pt x="410" y="774"/>
                      </a:lnTo>
                      <a:lnTo>
                        <a:pt x="406" y="773"/>
                      </a:lnTo>
                      <a:lnTo>
                        <a:pt x="402" y="770"/>
                      </a:lnTo>
                      <a:lnTo>
                        <a:pt x="400" y="767"/>
                      </a:lnTo>
                      <a:lnTo>
                        <a:pt x="394" y="761"/>
                      </a:lnTo>
                      <a:lnTo>
                        <a:pt x="385" y="760"/>
                      </a:lnTo>
                      <a:lnTo>
                        <a:pt x="376" y="760"/>
                      </a:lnTo>
                      <a:lnTo>
                        <a:pt x="372" y="760"/>
                      </a:lnTo>
                      <a:lnTo>
                        <a:pt x="372" y="760"/>
                      </a:lnTo>
                      <a:lnTo>
                        <a:pt x="370" y="760"/>
                      </a:lnTo>
                      <a:lnTo>
                        <a:pt x="365" y="755"/>
                      </a:lnTo>
                      <a:lnTo>
                        <a:pt x="355" y="746"/>
                      </a:lnTo>
                      <a:lnTo>
                        <a:pt x="348" y="740"/>
                      </a:lnTo>
                      <a:lnTo>
                        <a:pt x="340" y="736"/>
                      </a:lnTo>
                      <a:lnTo>
                        <a:pt x="332" y="732"/>
                      </a:lnTo>
                      <a:lnTo>
                        <a:pt x="325" y="729"/>
                      </a:lnTo>
                      <a:lnTo>
                        <a:pt x="318" y="728"/>
                      </a:lnTo>
                      <a:lnTo>
                        <a:pt x="314" y="727"/>
                      </a:lnTo>
                      <a:lnTo>
                        <a:pt x="310" y="725"/>
                      </a:lnTo>
                      <a:lnTo>
                        <a:pt x="309" y="725"/>
                      </a:lnTo>
                      <a:lnTo>
                        <a:pt x="311" y="725"/>
                      </a:lnTo>
                      <a:lnTo>
                        <a:pt x="315" y="724"/>
                      </a:lnTo>
                      <a:lnTo>
                        <a:pt x="322" y="723"/>
                      </a:lnTo>
                      <a:lnTo>
                        <a:pt x="329" y="722"/>
                      </a:lnTo>
                      <a:lnTo>
                        <a:pt x="334" y="720"/>
                      </a:lnTo>
                      <a:lnTo>
                        <a:pt x="338" y="716"/>
                      </a:lnTo>
                      <a:lnTo>
                        <a:pt x="339" y="712"/>
                      </a:lnTo>
                      <a:lnTo>
                        <a:pt x="337" y="707"/>
                      </a:lnTo>
                      <a:lnTo>
                        <a:pt x="326" y="697"/>
                      </a:lnTo>
                      <a:lnTo>
                        <a:pt x="319" y="686"/>
                      </a:lnTo>
                      <a:lnTo>
                        <a:pt x="316" y="677"/>
                      </a:lnTo>
                      <a:lnTo>
                        <a:pt x="319" y="669"/>
                      </a:lnTo>
                      <a:lnTo>
                        <a:pt x="326" y="661"/>
                      </a:lnTo>
                      <a:lnTo>
                        <a:pt x="330" y="654"/>
                      </a:lnTo>
                      <a:lnTo>
                        <a:pt x="329" y="651"/>
                      </a:lnTo>
                      <a:lnTo>
                        <a:pt x="319" y="652"/>
                      </a:lnTo>
                      <a:lnTo>
                        <a:pt x="308" y="655"/>
                      </a:lnTo>
                      <a:lnTo>
                        <a:pt x="300" y="653"/>
                      </a:lnTo>
                      <a:lnTo>
                        <a:pt x="296" y="647"/>
                      </a:lnTo>
                      <a:lnTo>
                        <a:pt x="299" y="634"/>
                      </a:lnTo>
                      <a:lnTo>
                        <a:pt x="301" y="621"/>
                      </a:lnTo>
                      <a:lnTo>
                        <a:pt x="300" y="611"/>
                      </a:lnTo>
                      <a:lnTo>
                        <a:pt x="294" y="609"/>
                      </a:lnTo>
                      <a:lnTo>
                        <a:pt x="285" y="617"/>
                      </a:lnTo>
                      <a:lnTo>
                        <a:pt x="280" y="623"/>
                      </a:lnTo>
                      <a:lnTo>
                        <a:pt x="276" y="626"/>
                      </a:lnTo>
                      <a:lnTo>
                        <a:pt x="272" y="629"/>
                      </a:lnTo>
                      <a:lnTo>
                        <a:pt x="269" y="630"/>
                      </a:lnTo>
                      <a:lnTo>
                        <a:pt x="265" y="630"/>
                      </a:lnTo>
                      <a:lnTo>
                        <a:pt x="261" y="630"/>
                      </a:lnTo>
                      <a:lnTo>
                        <a:pt x="256" y="629"/>
                      </a:lnTo>
                      <a:lnTo>
                        <a:pt x="250" y="628"/>
                      </a:lnTo>
                      <a:lnTo>
                        <a:pt x="243" y="626"/>
                      </a:lnTo>
                      <a:lnTo>
                        <a:pt x="236" y="623"/>
                      </a:lnTo>
                      <a:lnTo>
                        <a:pt x="231" y="621"/>
                      </a:lnTo>
                      <a:lnTo>
                        <a:pt x="224" y="618"/>
                      </a:lnTo>
                      <a:lnTo>
                        <a:pt x="218" y="616"/>
                      </a:lnTo>
                      <a:lnTo>
                        <a:pt x="213" y="615"/>
                      </a:lnTo>
                      <a:lnTo>
                        <a:pt x="209" y="616"/>
                      </a:lnTo>
                      <a:lnTo>
                        <a:pt x="204" y="617"/>
                      </a:lnTo>
                      <a:lnTo>
                        <a:pt x="199" y="619"/>
                      </a:lnTo>
                      <a:lnTo>
                        <a:pt x="195" y="619"/>
                      </a:lnTo>
                      <a:lnTo>
                        <a:pt x="190" y="619"/>
                      </a:lnTo>
                      <a:lnTo>
                        <a:pt x="185" y="618"/>
                      </a:lnTo>
                      <a:lnTo>
                        <a:pt x="179" y="617"/>
                      </a:lnTo>
                      <a:lnTo>
                        <a:pt x="173" y="617"/>
                      </a:lnTo>
                      <a:lnTo>
                        <a:pt x="168" y="616"/>
                      </a:lnTo>
                      <a:lnTo>
                        <a:pt x="163" y="617"/>
                      </a:lnTo>
                      <a:lnTo>
                        <a:pt x="157" y="618"/>
                      </a:lnTo>
                      <a:lnTo>
                        <a:pt x="151" y="618"/>
                      </a:lnTo>
                      <a:lnTo>
                        <a:pt x="145" y="618"/>
                      </a:lnTo>
                      <a:lnTo>
                        <a:pt x="138" y="618"/>
                      </a:lnTo>
                      <a:lnTo>
                        <a:pt x="133" y="616"/>
                      </a:lnTo>
                      <a:lnTo>
                        <a:pt x="128" y="613"/>
                      </a:lnTo>
                      <a:lnTo>
                        <a:pt x="123" y="608"/>
                      </a:lnTo>
                      <a:lnTo>
                        <a:pt x="120" y="602"/>
                      </a:lnTo>
                      <a:lnTo>
                        <a:pt x="117" y="587"/>
                      </a:lnTo>
                      <a:lnTo>
                        <a:pt x="114" y="571"/>
                      </a:lnTo>
                      <a:lnTo>
                        <a:pt x="111" y="555"/>
                      </a:lnTo>
                      <a:lnTo>
                        <a:pt x="103" y="540"/>
                      </a:lnTo>
                      <a:lnTo>
                        <a:pt x="97" y="529"/>
                      </a:lnTo>
                      <a:lnTo>
                        <a:pt x="97" y="523"/>
                      </a:lnTo>
                      <a:lnTo>
                        <a:pt x="97" y="520"/>
                      </a:lnTo>
                      <a:lnTo>
                        <a:pt x="89" y="523"/>
                      </a:lnTo>
                      <a:lnTo>
                        <a:pt x="79" y="524"/>
                      </a:lnTo>
                      <a:lnTo>
                        <a:pt x="72" y="517"/>
                      </a:lnTo>
                      <a:lnTo>
                        <a:pt x="70" y="509"/>
                      </a:lnTo>
                      <a:lnTo>
                        <a:pt x="75" y="502"/>
                      </a:lnTo>
                      <a:lnTo>
                        <a:pt x="84" y="497"/>
                      </a:lnTo>
                      <a:lnTo>
                        <a:pt x="92" y="492"/>
                      </a:lnTo>
                      <a:lnTo>
                        <a:pt x="100" y="484"/>
                      </a:lnTo>
                      <a:lnTo>
                        <a:pt x="103" y="470"/>
                      </a:lnTo>
                      <a:lnTo>
                        <a:pt x="102" y="450"/>
                      </a:lnTo>
                      <a:lnTo>
                        <a:pt x="99" y="429"/>
                      </a:lnTo>
                      <a:lnTo>
                        <a:pt x="94" y="416"/>
                      </a:lnTo>
                      <a:lnTo>
                        <a:pt x="85" y="411"/>
                      </a:lnTo>
                      <a:lnTo>
                        <a:pt x="75" y="410"/>
                      </a:lnTo>
                      <a:lnTo>
                        <a:pt x="68" y="403"/>
                      </a:lnTo>
                      <a:lnTo>
                        <a:pt x="66" y="394"/>
                      </a:lnTo>
                      <a:lnTo>
                        <a:pt x="72" y="386"/>
                      </a:lnTo>
                      <a:lnTo>
                        <a:pt x="80" y="378"/>
                      </a:lnTo>
                      <a:lnTo>
                        <a:pt x="84" y="364"/>
                      </a:lnTo>
                      <a:lnTo>
                        <a:pt x="84" y="350"/>
                      </a:lnTo>
                      <a:lnTo>
                        <a:pt x="79" y="337"/>
                      </a:lnTo>
                      <a:lnTo>
                        <a:pt x="74" y="333"/>
                      </a:lnTo>
                      <a:lnTo>
                        <a:pt x="70" y="328"/>
                      </a:lnTo>
                      <a:lnTo>
                        <a:pt x="66" y="325"/>
                      </a:lnTo>
                      <a:lnTo>
                        <a:pt x="61" y="321"/>
                      </a:lnTo>
                      <a:lnTo>
                        <a:pt x="56" y="318"/>
                      </a:lnTo>
                      <a:lnTo>
                        <a:pt x="51" y="315"/>
                      </a:lnTo>
                      <a:lnTo>
                        <a:pt x="45" y="312"/>
                      </a:lnTo>
                      <a:lnTo>
                        <a:pt x="41" y="310"/>
                      </a:lnTo>
                      <a:lnTo>
                        <a:pt x="36" y="305"/>
                      </a:lnTo>
                      <a:lnTo>
                        <a:pt x="39" y="302"/>
                      </a:lnTo>
                      <a:lnTo>
                        <a:pt x="49" y="300"/>
                      </a:lnTo>
                      <a:lnTo>
                        <a:pt x="58" y="299"/>
                      </a:lnTo>
                      <a:lnTo>
                        <a:pt x="60" y="298"/>
                      </a:lnTo>
                      <a:lnTo>
                        <a:pt x="59" y="294"/>
                      </a:lnTo>
                      <a:lnTo>
                        <a:pt x="54" y="287"/>
                      </a:lnTo>
                      <a:lnTo>
                        <a:pt x="49" y="280"/>
                      </a:lnTo>
                      <a:lnTo>
                        <a:pt x="42" y="272"/>
                      </a:lnTo>
                      <a:lnTo>
                        <a:pt x="34" y="265"/>
                      </a:lnTo>
                      <a:lnTo>
                        <a:pt x="26" y="259"/>
                      </a:lnTo>
                      <a:lnTo>
                        <a:pt x="19" y="257"/>
                      </a:lnTo>
                      <a:lnTo>
                        <a:pt x="7" y="253"/>
                      </a:lnTo>
                      <a:lnTo>
                        <a:pt x="0" y="249"/>
                      </a:lnTo>
                      <a:lnTo>
                        <a:pt x="0" y="244"/>
                      </a:lnTo>
                      <a:lnTo>
                        <a:pt x="8" y="243"/>
                      </a:lnTo>
                      <a:lnTo>
                        <a:pt x="16" y="243"/>
                      </a:lnTo>
                      <a:lnTo>
                        <a:pt x="26" y="244"/>
                      </a:lnTo>
                      <a:lnTo>
                        <a:pt x="36" y="245"/>
                      </a:lnTo>
                      <a:lnTo>
                        <a:pt x="46" y="245"/>
                      </a:lnTo>
                      <a:lnTo>
                        <a:pt x="57" y="246"/>
                      </a:lnTo>
                      <a:lnTo>
                        <a:pt x="67" y="246"/>
                      </a:lnTo>
                      <a:lnTo>
                        <a:pt x="75" y="245"/>
                      </a:lnTo>
                      <a:lnTo>
                        <a:pt x="82" y="243"/>
                      </a:lnTo>
                      <a:lnTo>
                        <a:pt x="92" y="239"/>
                      </a:lnTo>
                      <a:lnTo>
                        <a:pt x="103" y="241"/>
                      </a:lnTo>
                      <a:lnTo>
                        <a:pt x="110" y="242"/>
                      </a:lnTo>
                      <a:lnTo>
                        <a:pt x="113" y="243"/>
                      </a:lnTo>
                      <a:lnTo>
                        <a:pt x="115" y="243"/>
                      </a:lnTo>
                      <a:lnTo>
                        <a:pt x="122" y="243"/>
                      </a:lnTo>
                      <a:lnTo>
                        <a:pt x="132" y="243"/>
                      </a:lnTo>
                      <a:lnTo>
                        <a:pt x="143" y="242"/>
                      </a:lnTo>
                      <a:lnTo>
                        <a:pt x="155" y="241"/>
                      </a:lnTo>
                      <a:lnTo>
                        <a:pt x="165" y="237"/>
                      </a:lnTo>
                      <a:lnTo>
                        <a:pt x="174" y="233"/>
                      </a:lnTo>
                      <a:lnTo>
                        <a:pt x="180" y="226"/>
                      </a:lnTo>
                      <a:lnTo>
                        <a:pt x="181" y="211"/>
                      </a:lnTo>
                      <a:lnTo>
                        <a:pt x="176" y="198"/>
                      </a:lnTo>
                      <a:lnTo>
                        <a:pt x="174" y="189"/>
                      </a:lnTo>
                      <a:lnTo>
                        <a:pt x="183" y="184"/>
                      </a:lnTo>
                      <a:lnTo>
                        <a:pt x="193" y="182"/>
                      </a:lnTo>
                      <a:lnTo>
                        <a:pt x="203" y="178"/>
                      </a:lnTo>
                      <a:lnTo>
                        <a:pt x="212" y="173"/>
                      </a:lnTo>
                      <a:lnTo>
                        <a:pt x="221" y="166"/>
                      </a:lnTo>
                      <a:lnTo>
                        <a:pt x="228" y="159"/>
                      </a:lnTo>
                      <a:lnTo>
                        <a:pt x="233" y="152"/>
                      </a:lnTo>
                      <a:lnTo>
                        <a:pt x="236" y="145"/>
                      </a:lnTo>
                      <a:lnTo>
                        <a:pt x="235" y="138"/>
                      </a:lnTo>
                      <a:lnTo>
                        <a:pt x="232" y="132"/>
                      </a:lnTo>
                      <a:lnTo>
                        <a:pt x="226" y="127"/>
                      </a:lnTo>
                      <a:lnTo>
                        <a:pt x="218" y="123"/>
                      </a:lnTo>
                      <a:lnTo>
                        <a:pt x="210" y="120"/>
                      </a:lnTo>
                      <a:lnTo>
                        <a:pt x="202" y="117"/>
                      </a:lnTo>
                      <a:lnTo>
                        <a:pt x="194" y="115"/>
                      </a:lnTo>
                      <a:lnTo>
                        <a:pt x="186" y="114"/>
                      </a:lnTo>
                      <a:lnTo>
                        <a:pt x="180" y="114"/>
                      </a:lnTo>
                      <a:lnTo>
                        <a:pt x="171" y="110"/>
                      </a:lnTo>
                      <a:lnTo>
                        <a:pt x="163" y="101"/>
                      </a:lnTo>
                      <a:lnTo>
                        <a:pt x="158" y="93"/>
                      </a:lnTo>
                      <a:lnTo>
                        <a:pt x="156" y="90"/>
                      </a:lnTo>
                      <a:lnTo>
                        <a:pt x="158" y="91"/>
                      </a:lnTo>
                      <a:lnTo>
                        <a:pt x="165" y="93"/>
                      </a:lnTo>
                      <a:lnTo>
                        <a:pt x="174" y="97"/>
                      </a:lnTo>
                      <a:lnTo>
                        <a:pt x="186" y="100"/>
                      </a:lnTo>
                      <a:lnTo>
                        <a:pt x="197" y="104"/>
                      </a:lnTo>
                      <a:lnTo>
                        <a:pt x="209" y="107"/>
                      </a:lnTo>
                      <a:lnTo>
                        <a:pt x="218" y="109"/>
                      </a:lnTo>
                      <a:lnTo>
                        <a:pt x="225" y="110"/>
                      </a:lnTo>
                      <a:lnTo>
                        <a:pt x="231" y="110"/>
                      </a:lnTo>
                      <a:lnTo>
                        <a:pt x="238" y="110"/>
                      </a:lnTo>
                      <a:lnTo>
                        <a:pt x="246" y="110"/>
                      </a:lnTo>
                      <a:lnTo>
                        <a:pt x="254" y="110"/>
                      </a:lnTo>
                      <a:lnTo>
                        <a:pt x="261" y="112"/>
                      </a:lnTo>
                      <a:lnTo>
                        <a:pt x="269" y="112"/>
                      </a:lnTo>
                      <a:lnTo>
                        <a:pt x="276" y="113"/>
                      </a:lnTo>
                      <a:lnTo>
                        <a:pt x="281" y="114"/>
                      </a:lnTo>
                      <a:lnTo>
                        <a:pt x="288" y="114"/>
                      </a:lnTo>
                      <a:lnTo>
                        <a:pt x="296" y="113"/>
                      </a:lnTo>
                      <a:lnTo>
                        <a:pt x="305" y="110"/>
                      </a:lnTo>
                      <a:lnTo>
                        <a:pt x="315" y="108"/>
                      </a:lnTo>
                      <a:lnTo>
                        <a:pt x="323" y="107"/>
                      </a:lnTo>
                      <a:lnTo>
                        <a:pt x="329" y="107"/>
                      </a:lnTo>
                      <a:lnTo>
                        <a:pt x="331" y="109"/>
                      </a:lnTo>
                      <a:lnTo>
                        <a:pt x="330" y="114"/>
                      </a:lnTo>
                      <a:lnTo>
                        <a:pt x="323" y="124"/>
                      </a:lnTo>
                      <a:lnTo>
                        <a:pt x="319" y="132"/>
                      </a:lnTo>
                      <a:lnTo>
                        <a:pt x="318" y="138"/>
                      </a:lnTo>
                      <a:lnTo>
                        <a:pt x="319" y="145"/>
                      </a:lnTo>
                      <a:lnTo>
                        <a:pt x="319" y="147"/>
                      </a:lnTo>
                      <a:lnTo>
                        <a:pt x="316" y="147"/>
                      </a:lnTo>
                      <a:lnTo>
                        <a:pt x="310" y="146"/>
                      </a:lnTo>
                      <a:lnTo>
                        <a:pt x="304" y="144"/>
                      </a:lnTo>
                      <a:lnTo>
                        <a:pt x="299" y="144"/>
                      </a:lnTo>
                      <a:lnTo>
                        <a:pt x="294" y="145"/>
                      </a:lnTo>
                      <a:lnTo>
                        <a:pt x="290" y="150"/>
                      </a:lnTo>
                      <a:lnTo>
                        <a:pt x="292" y="159"/>
                      </a:lnTo>
                      <a:lnTo>
                        <a:pt x="299" y="177"/>
                      </a:lnTo>
                      <a:lnTo>
                        <a:pt x="304" y="189"/>
                      </a:lnTo>
                      <a:lnTo>
                        <a:pt x="305" y="195"/>
                      </a:lnTo>
                      <a:lnTo>
                        <a:pt x="299" y="201"/>
                      </a:lnTo>
                      <a:lnTo>
                        <a:pt x="292" y="206"/>
                      </a:lnTo>
                      <a:lnTo>
                        <a:pt x="286" y="210"/>
                      </a:lnTo>
                      <a:lnTo>
                        <a:pt x="280" y="214"/>
                      </a:lnTo>
                      <a:lnTo>
                        <a:pt x="277" y="219"/>
                      </a:lnTo>
                      <a:lnTo>
                        <a:pt x="274" y="222"/>
                      </a:lnTo>
                      <a:lnTo>
                        <a:pt x="274" y="224"/>
                      </a:lnTo>
                      <a:lnTo>
                        <a:pt x="278" y="226"/>
                      </a:lnTo>
                      <a:lnTo>
                        <a:pt x="285" y="226"/>
                      </a:lnTo>
                      <a:lnTo>
                        <a:pt x="293" y="224"/>
                      </a:lnTo>
                      <a:lnTo>
                        <a:pt x="301" y="223"/>
                      </a:lnTo>
                      <a:lnTo>
                        <a:pt x="308" y="222"/>
                      </a:lnTo>
                      <a:lnTo>
                        <a:pt x="312" y="222"/>
                      </a:lnTo>
                      <a:lnTo>
                        <a:pt x="316" y="223"/>
                      </a:lnTo>
                      <a:lnTo>
                        <a:pt x="319" y="226"/>
                      </a:lnTo>
                      <a:lnTo>
                        <a:pt x="319" y="228"/>
                      </a:lnTo>
                      <a:lnTo>
                        <a:pt x="319" y="233"/>
                      </a:lnTo>
                      <a:lnTo>
                        <a:pt x="315" y="243"/>
                      </a:lnTo>
                      <a:lnTo>
                        <a:pt x="308" y="251"/>
                      </a:lnTo>
                      <a:lnTo>
                        <a:pt x="301" y="258"/>
                      </a:lnTo>
                      <a:lnTo>
                        <a:pt x="299" y="260"/>
                      </a:lnTo>
                      <a:lnTo>
                        <a:pt x="301" y="260"/>
                      </a:lnTo>
                      <a:lnTo>
                        <a:pt x="305" y="260"/>
                      </a:lnTo>
                      <a:lnTo>
                        <a:pt x="311" y="260"/>
                      </a:lnTo>
                      <a:lnTo>
                        <a:pt x="318" y="261"/>
                      </a:lnTo>
                      <a:lnTo>
                        <a:pt x="325" y="264"/>
                      </a:lnTo>
                      <a:lnTo>
                        <a:pt x="331" y="267"/>
                      </a:lnTo>
                      <a:lnTo>
                        <a:pt x="333" y="273"/>
                      </a:lnTo>
                      <a:lnTo>
                        <a:pt x="333" y="281"/>
                      </a:lnTo>
                      <a:lnTo>
                        <a:pt x="332" y="295"/>
                      </a:lnTo>
                      <a:lnTo>
                        <a:pt x="339" y="297"/>
                      </a:lnTo>
                      <a:lnTo>
                        <a:pt x="347" y="288"/>
                      </a:lnTo>
                      <a:lnTo>
                        <a:pt x="355" y="267"/>
                      </a:lnTo>
                      <a:lnTo>
                        <a:pt x="357" y="244"/>
                      </a:lnTo>
                      <a:lnTo>
                        <a:pt x="357" y="226"/>
                      </a:lnTo>
                      <a:lnTo>
                        <a:pt x="360" y="213"/>
                      </a:lnTo>
                      <a:lnTo>
                        <a:pt x="369" y="205"/>
                      </a:lnTo>
                      <a:lnTo>
                        <a:pt x="376" y="203"/>
                      </a:lnTo>
                      <a:lnTo>
                        <a:pt x="381" y="199"/>
                      </a:lnTo>
                      <a:lnTo>
                        <a:pt x="387" y="196"/>
                      </a:lnTo>
                      <a:lnTo>
                        <a:pt x="393" y="191"/>
                      </a:lnTo>
                      <a:lnTo>
                        <a:pt x="396" y="186"/>
                      </a:lnTo>
                      <a:lnTo>
                        <a:pt x="398" y="182"/>
                      </a:lnTo>
                      <a:lnTo>
                        <a:pt x="396" y="176"/>
                      </a:lnTo>
                      <a:lnTo>
                        <a:pt x="393" y="169"/>
                      </a:lnTo>
                      <a:lnTo>
                        <a:pt x="387" y="162"/>
                      </a:lnTo>
                      <a:lnTo>
                        <a:pt x="381" y="154"/>
                      </a:lnTo>
                      <a:lnTo>
                        <a:pt x="376" y="145"/>
                      </a:lnTo>
                      <a:lnTo>
                        <a:pt x="371" y="136"/>
                      </a:lnTo>
                      <a:lnTo>
                        <a:pt x="365" y="128"/>
                      </a:lnTo>
                      <a:lnTo>
                        <a:pt x="362" y="119"/>
                      </a:lnTo>
                      <a:lnTo>
                        <a:pt x="360" y="110"/>
                      </a:lnTo>
                      <a:lnTo>
                        <a:pt x="358" y="104"/>
                      </a:lnTo>
                      <a:lnTo>
                        <a:pt x="360" y="98"/>
                      </a:lnTo>
                      <a:lnTo>
                        <a:pt x="362" y="94"/>
                      </a:lnTo>
                      <a:lnTo>
                        <a:pt x="365" y="91"/>
                      </a:lnTo>
                      <a:lnTo>
                        <a:pt x="370" y="89"/>
                      </a:lnTo>
                      <a:lnTo>
                        <a:pt x="376" y="86"/>
                      </a:lnTo>
                      <a:lnTo>
                        <a:pt x="381" y="82"/>
                      </a:lnTo>
                      <a:lnTo>
                        <a:pt x="388" y="77"/>
                      </a:lnTo>
                      <a:lnTo>
                        <a:pt x="396" y="69"/>
                      </a:lnTo>
                      <a:lnTo>
                        <a:pt x="406" y="59"/>
                      </a:lnTo>
                      <a:lnTo>
                        <a:pt x="419" y="46"/>
                      </a:lnTo>
                      <a:lnTo>
                        <a:pt x="434" y="33"/>
                      </a:lnTo>
                      <a:lnTo>
                        <a:pt x="452" y="21"/>
                      </a:lnTo>
                      <a:lnTo>
                        <a:pt x="469" y="10"/>
                      </a:lnTo>
                      <a:lnTo>
                        <a:pt x="486" y="3"/>
                      </a:lnTo>
                      <a:lnTo>
                        <a:pt x="502" y="0"/>
                      </a:lnTo>
                      <a:lnTo>
                        <a:pt x="515" y="2"/>
                      </a:lnTo>
                      <a:lnTo>
                        <a:pt x="528" y="7"/>
                      </a:lnTo>
                      <a:lnTo>
                        <a:pt x="543" y="10"/>
                      </a:lnTo>
                      <a:lnTo>
                        <a:pt x="558" y="14"/>
                      </a:lnTo>
                      <a:lnTo>
                        <a:pt x="574" y="16"/>
                      </a:lnTo>
                      <a:lnTo>
                        <a:pt x="589" y="18"/>
                      </a:lnTo>
                      <a:lnTo>
                        <a:pt x="603" y="21"/>
                      </a:lnTo>
                      <a:lnTo>
                        <a:pt x="613" y="23"/>
                      </a:lnTo>
                      <a:lnTo>
                        <a:pt x="620" y="26"/>
                      </a:lnTo>
                      <a:lnTo>
                        <a:pt x="627" y="33"/>
                      </a:lnTo>
                      <a:lnTo>
                        <a:pt x="635" y="41"/>
                      </a:lnTo>
                      <a:lnTo>
                        <a:pt x="641" y="52"/>
                      </a:lnTo>
                      <a:lnTo>
                        <a:pt x="644" y="61"/>
                      </a:lnTo>
                      <a:lnTo>
                        <a:pt x="644" y="62"/>
                      </a:lnTo>
                      <a:lnTo>
                        <a:pt x="644" y="63"/>
                      </a:lnTo>
                      <a:lnTo>
                        <a:pt x="644" y="64"/>
                      </a:lnTo>
                      <a:lnTo>
                        <a:pt x="644" y="66"/>
                      </a:lnTo>
                      <a:lnTo>
                        <a:pt x="643" y="68"/>
                      </a:lnTo>
                      <a:lnTo>
                        <a:pt x="642" y="70"/>
                      </a:lnTo>
                      <a:lnTo>
                        <a:pt x="640" y="74"/>
                      </a:lnTo>
                      <a:lnTo>
                        <a:pt x="637" y="76"/>
                      </a:lnTo>
                      <a:lnTo>
                        <a:pt x="626" y="84"/>
                      </a:lnTo>
                      <a:lnTo>
                        <a:pt x="616" y="94"/>
                      </a:lnTo>
                      <a:lnTo>
                        <a:pt x="612" y="108"/>
                      </a:lnTo>
                      <a:lnTo>
                        <a:pt x="610" y="124"/>
                      </a:lnTo>
                      <a:lnTo>
                        <a:pt x="612" y="140"/>
                      </a:lnTo>
                      <a:lnTo>
                        <a:pt x="618" y="154"/>
                      </a:lnTo>
                      <a:lnTo>
                        <a:pt x="625" y="170"/>
                      </a:lnTo>
                      <a:lnTo>
                        <a:pt x="630" y="195"/>
                      </a:lnTo>
                      <a:lnTo>
                        <a:pt x="635" y="219"/>
                      </a:lnTo>
                      <a:lnTo>
                        <a:pt x="637" y="237"/>
                      </a:lnTo>
                      <a:lnTo>
                        <a:pt x="640" y="253"/>
                      </a:lnTo>
                      <a:lnTo>
                        <a:pt x="644" y="271"/>
                      </a:lnTo>
                      <a:lnTo>
                        <a:pt x="649" y="288"/>
                      </a:lnTo>
                      <a:lnTo>
                        <a:pt x="653" y="303"/>
                      </a:lnTo>
                      <a:lnTo>
                        <a:pt x="657" y="314"/>
                      </a:lnTo>
                      <a:lnTo>
                        <a:pt x="661" y="324"/>
                      </a:lnTo>
                      <a:lnTo>
                        <a:pt x="663" y="327"/>
                      </a:lnTo>
                      <a:lnTo>
                        <a:pt x="665" y="330"/>
                      </a:lnTo>
                      <a:lnTo>
                        <a:pt x="666" y="335"/>
                      </a:lnTo>
                      <a:lnTo>
                        <a:pt x="666" y="340"/>
                      </a:lnTo>
                      <a:lnTo>
                        <a:pt x="665" y="350"/>
                      </a:lnTo>
                      <a:lnTo>
                        <a:pt x="661" y="359"/>
                      </a:lnTo>
                      <a:lnTo>
                        <a:pt x="654" y="366"/>
                      </a:lnTo>
                      <a:lnTo>
                        <a:pt x="644" y="368"/>
                      </a:lnTo>
                      <a:lnTo>
                        <a:pt x="635" y="367"/>
                      </a:lnTo>
                      <a:lnTo>
                        <a:pt x="627" y="365"/>
                      </a:lnTo>
                      <a:lnTo>
                        <a:pt x="620" y="362"/>
                      </a:lnTo>
                      <a:lnTo>
                        <a:pt x="613" y="357"/>
                      </a:lnTo>
                      <a:lnTo>
                        <a:pt x="606" y="352"/>
                      </a:lnTo>
                      <a:lnTo>
                        <a:pt x="600" y="348"/>
                      </a:lnTo>
                      <a:lnTo>
                        <a:pt x="595" y="344"/>
                      </a:lnTo>
                      <a:lnTo>
                        <a:pt x="589" y="341"/>
                      </a:lnTo>
                      <a:lnTo>
                        <a:pt x="583" y="338"/>
                      </a:lnTo>
                      <a:lnTo>
                        <a:pt x="577" y="337"/>
                      </a:lnTo>
                      <a:lnTo>
                        <a:pt x="570" y="336"/>
                      </a:lnTo>
                      <a:lnTo>
                        <a:pt x="565" y="336"/>
                      </a:lnTo>
                      <a:lnTo>
                        <a:pt x="558" y="337"/>
                      </a:lnTo>
                      <a:lnTo>
                        <a:pt x="552" y="340"/>
                      </a:lnTo>
                      <a:lnTo>
                        <a:pt x="547" y="343"/>
                      </a:lnTo>
                      <a:lnTo>
                        <a:pt x="543" y="348"/>
                      </a:lnTo>
                      <a:lnTo>
                        <a:pt x="538" y="353"/>
                      </a:lnTo>
                      <a:lnTo>
                        <a:pt x="531" y="358"/>
                      </a:lnTo>
                      <a:lnTo>
                        <a:pt x="524" y="364"/>
                      </a:lnTo>
                      <a:lnTo>
                        <a:pt x="517" y="371"/>
                      </a:lnTo>
                      <a:lnTo>
                        <a:pt x="510" y="378"/>
                      </a:lnTo>
                      <a:lnTo>
                        <a:pt x="504" y="385"/>
                      </a:lnTo>
                      <a:lnTo>
                        <a:pt x="498" y="394"/>
                      </a:lnTo>
                      <a:lnTo>
                        <a:pt x="494" y="404"/>
                      </a:lnTo>
                      <a:lnTo>
                        <a:pt x="490" y="423"/>
                      </a:lnTo>
                      <a:lnTo>
                        <a:pt x="489" y="436"/>
                      </a:lnTo>
                      <a:lnTo>
                        <a:pt x="493" y="449"/>
                      </a:lnTo>
                      <a:lnTo>
                        <a:pt x="508" y="463"/>
                      </a:lnTo>
                      <a:lnTo>
                        <a:pt x="519" y="470"/>
                      </a:lnTo>
                      <a:lnTo>
                        <a:pt x="528" y="474"/>
                      </a:lnTo>
                      <a:lnTo>
                        <a:pt x="537" y="478"/>
                      </a:lnTo>
                      <a:lnTo>
                        <a:pt x="546" y="480"/>
                      </a:lnTo>
                      <a:lnTo>
                        <a:pt x="554" y="484"/>
                      </a:lnTo>
                      <a:lnTo>
                        <a:pt x="561" y="487"/>
                      </a:lnTo>
                      <a:lnTo>
                        <a:pt x="567" y="492"/>
                      </a:lnTo>
                      <a:lnTo>
                        <a:pt x="572" y="499"/>
                      </a:lnTo>
                      <a:lnTo>
                        <a:pt x="580" y="518"/>
                      </a:lnTo>
                      <a:lnTo>
                        <a:pt x="587" y="540"/>
                      </a:lnTo>
                      <a:lnTo>
                        <a:pt x="587" y="560"/>
                      </a:lnTo>
                      <a:lnTo>
                        <a:pt x="575" y="571"/>
                      </a:lnTo>
                      <a:lnTo>
                        <a:pt x="567" y="575"/>
                      </a:lnTo>
                      <a:lnTo>
                        <a:pt x="559" y="578"/>
                      </a:lnTo>
                      <a:lnTo>
                        <a:pt x="553" y="583"/>
                      </a:lnTo>
                      <a:lnTo>
                        <a:pt x="549" y="586"/>
                      </a:lnTo>
                      <a:lnTo>
                        <a:pt x="543" y="591"/>
                      </a:lnTo>
                      <a:lnTo>
                        <a:pt x="537" y="593"/>
                      </a:lnTo>
                      <a:lnTo>
                        <a:pt x="530" y="593"/>
                      </a:lnTo>
                      <a:lnTo>
                        <a:pt x="522" y="592"/>
                      </a:lnTo>
                      <a:lnTo>
                        <a:pt x="513" y="590"/>
                      </a:lnTo>
                      <a:lnTo>
                        <a:pt x="505" y="590"/>
                      </a:lnTo>
                      <a:lnTo>
                        <a:pt x="497" y="590"/>
                      </a:lnTo>
                      <a:lnTo>
                        <a:pt x="490" y="592"/>
                      </a:lnTo>
                      <a:lnTo>
                        <a:pt x="483" y="594"/>
                      </a:lnTo>
                      <a:lnTo>
                        <a:pt x="476" y="599"/>
                      </a:lnTo>
                      <a:lnTo>
                        <a:pt x="471" y="603"/>
                      </a:lnTo>
                      <a:lnTo>
                        <a:pt x="467" y="610"/>
                      </a:lnTo>
                      <a:lnTo>
                        <a:pt x="460" y="625"/>
                      </a:lnTo>
                      <a:lnTo>
                        <a:pt x="455" y="643"/>
                      </a:lnTo>
                      <a:lnTo>
                        <a:pt x="458" y="656"/>
                      </a:lnTo>
                      <a:lnTo>
                        <a:pt x="467" y="662"/>
                      </a:lnTo>
                      <a:lnTo>
                        <a:pt x="477" y="664"/>
                      </a:lnTo>
                      <a:lnTo>
                        <a:pt x="481" y="672"/>
                      </a:lnTo>
                      <a:lnTo>
                        <a:pt x="479" y="681"/>
                      </a:lnTo>
                      <a:lnTo>
                        <a:pt x="474" y="690"/>
                      </a:lnTo>
                      <a:lnTo>
                        <a:pt x="468" y="699"/>
                      </a:lnTo>
                      <a:lnTo>
                        <a:pt x="467" y="708"/>
                      </a:lnTo>
                      <a:lnTo>
                        <a:pt x="467" y="715"/>
                      </a:lnTo>
                      <a:lnTo>
                        <a:pt x="467" y="71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sp>
            <p:nvSpPr>
              <p:cNvPr id="47" name="Freeform 105">
                <a:extLst>
                  <a:ext uri="{FF2B5EF4-FFF2-40B4-BE49-F238E27FC236}">
                    <a16:creationId xmlns:a16="http://schemas.microsoft.com/office/drawing/2014/main" id="{DF32BD69-0135-47AE-B268-293AE8476AFD}"/>
                  </a:ext>
                </a:extLst>
              </p:cNvPr>
              <p:cNvSpPr>
                <a:spLocks noChangeAspect="1"/>
              </p:cNvSpPr>
              <p:nvPr/>
            </p:nvSpPr>
            <p:spPr bwMode="auto">
              <a:xfrm>
                <a:off x="3905845" y="3336235"/>
                <a:ext cx="393666" cy="544334"/>
              </a:xfrm>
              <a:custGeom>
                <a:avLst/>
                <a:gdLst/>
                <a:ahLst/>
                <a:cxnLst>
                  <a:cxn ang="0">
                    <a:pos x="167" y="1300"/>
                  </a:cxn>
                  <a:cxn ang="0">
                    <a:pos x="154" y="1380"/>
                  </a:cxn>
                  <a:cxn ang="0">
                    <a:pos x="0" y="1395"/>
                  </a:cxn>
                  <a:cxn ang="0">
                    <a:pos x="171" y="1435"/>
                  </a:cxn>
                  <a:cxn ang="0">
                    <a:pos x="42" y="1580"/>
                  </a:cxn>
                  <a:cxn ang="0">
                    <a:pos x="76" y="1648"/>
                  </a:cxn>
                  <a:cxn ang="0">
                    <a:pos x="165" y="1681"/>
                  </a:cxn>
                  <a:cxn ang="0">
                    <a:pos x="150" y="1738"/>
                  </a:cxn>
                  <a:cxn ang="0">
                    <a:pos x="395" y="1715"/>
                  </a:cxn>
                  <a:cxn ang="0">
                    <a:pos x="557" y="1671"/>
                  </a:cxn>
                  <a:cxn ang="0">
                    <a:pos x="616" y="1612"/>
                  </a:cxn>
                  <a:cxn ang="0">
                    <a:pos x="740" y="1523"/>
                  </a:cxn>
                  <a:cxn ang="0">
                    <a:pos x="827" y="1500"/>
                  </a:cxn>
                  <a:cxn ang="0">
                    <a:pos x="977" y="1462"/>
                  </a:cxn>
                  <a:cxn ang="0">
                    <a:pos x="1013" y="1462"/>
                  </a:cxn>
                  <a:cxn ang="0">
                    <a:pos x="1160" y="1458"/>
                  </a:cxn>
                  <a:cxn ang="0">
                    <a:pos x="1200" y="1297"/>
                  </a:cxn>
                  <a:cxn ang="0">
                    <a:pos x="1213" y="924"/>
                  </a:cxn>
                  <a:cxn ang="0">
                    <a:pos x="1203" y="772"/>
                  </a:cxn>
                  <a:cxn ang="0">
                    <a:pos x="1198" y="686"/>
                  </a:cxn>
                  <a:cxn ang="0">
                    <a:pos x="1186" y="622"/>
                  </a:cxn>
                  <a:cxn ang="0">
                    <a:pos x="1198" y="588"/>
                  </a:cxn>
                  <a:cxn ang="0">
                    <a:pos x="1063" y="536"/>
                  </a:cxn>
                  <a:cxn ang="0">
                    <a:pos x="998" y="451"/>
                  </a:cxn>
                  <a:cxn ang="0">
                    <a:pos x="867" y="569"/>
                  </a:cxn>
                  <a:cxn ang="0">
                    <a:pos x="740" y="375"/>
                  </a:cxn>
                  <a:cxn ang="0">
                    <a:pos x="768" y="327"/>
                  </a:cxn>
                  <a:cxn ang="0">
                    <a:pos x="878" y="282"/>
                  </a:cxn>
                  <a:cxn ang="0">
                    <a:pos x="947" y="152"/>
                  </a:cxn>
                  <a:cxn ang="0">
                    <a:pos x="1034" y="57"/>
                  </a:cxn>
                  <a:cxn ang="0">
                    <a:pos x="897" y="53"/>
                  </a:cxn>
                  <a:cxn ang="0">
                    <a:pos x="848" y="186"/>
                  </a:cxn>
                  <a:cxn ang="0">
                    <a:pos x="812" y="57"/>
                  </a:cxn>
                  <a:cxn ang="0">
                    <a:pos x="759" y="69"/>
                  </a:cxn>
                  <a:cxn ang="0">
                    <a:pos x="675" y="93"/>
                  </a:cxn>
                  <a:cxn ang="0">
                    <a:pos x="605" y="238"/>
                  </a:cxn>
                  <a:cxn ang="0">
                    <a:pos x="542" y="299"/>
                  </a:cxn>
                  <a:cxn ang="0">
                    <a:pos x="656" y="405"/>
                  </a:cxn>
                  <a:cxn ang="0">
                    <a:pos x="591" y="504"/>
                  </a:cxn>
                  <a:cxn ang="0">
                    <a:pos x="432" y="489"/>
                  </a:cxn>
                  <a:cxn ang="0">
                    <a:pos x="264" y="413"/>
                  </a:cxn>
                  <a:cxn ang="0">
                    <a:pos x="205" y="451"/>
                  </a:cxn>
                  <a:cxn ang="0">
                    <a:pos x="222" y="496"/>
                  </a:cxn>
                  <a:cxn ang="0">
                    <a:pos x="260" y="536"/>
                  </a:cxn>
                  <a:cxn ang="0">
                    <a:pos x="304" y="629"/>
                  </a:cxn>
                  <a:cxn ang="0">
                    <a:pos x="215" y="673"/>
                  </a:cxn>
                  <a:cxn ang="0">
                    <a:pos x="156" y="766"/>
                  </a:cxn>
                  <a:cxn ang="0">
                    <a:pos x="141" y="837"/>
                  </a:cxn>
                  <a:cxn ang="0">
                    <a:pos x="236" y="827"/>
                  </a:cxn>
                  <a:cxn ang="0">
                    <a:pos x="247" y="895"/>
                  </a:cxn>
                  <a:cxn ang="0">
                    <a:pos x="287" y="924"/>
                  </a:cxn>
                  <a:cxn ang="0">
                    <a:pos x="346" y="827"/>
                  </a:cxn>
                  <a:cxn ang="0">
                    <a:pos x="323" y="783"/>
                  </a:cxn>
                  <a:cxn ang="0">
                    <a:pos x="435" y="871"/>
                  </a:cxn>
                  <a:cxn ang="0">
                    <a:pos x="428" y="981"/>
                  </a:cxn>
                  <a:cxn ang="0">
                    <a:pos x="304" y="1065"/>
                  </a:cxn>
                  <a:cxn ang="0">
                    <a:pos x="298" y="1143"/>
                  </a:cxn>
                  <a:cxn ang="0">
                    <a:pos x="177" y="1226"/>
                  </a:cxn>
                  <a:cxn ang="0">
                    <a:pos x="371" y="1203"/>
                  </a:cxn>
                  <a:cxn ang="0">
                    <a:pos x="506" y="1207"/>
                  </a:cxn>
                  <a:cxn ang="0">
                    <a:pos x="236" y="1259"/>
                  </a:cxn>
                </a:cxnLst>
                <a:rect l="0" t="0" r="r" b="b"/>
                <a:pathLst>
                  <a:path w="1259" h="1738">
                    <a:moveTo>
                      <a:pt x="236" y="1259"/>
                    </a:moveTo>
                    <a:lnTo>
                      <a:pt x="167" y="1300"/>
                    </a:lnTo>
                    <a:lnTo>
                      <a:pt x="203" y="1380"/>
                    </a:lnTo>
                    <a:lnTo>
                      <a:pt x="154" y="1380"/>
                    </a:lnTo>
                    <a:lnTo>
                      <a:pt x="80" y="1348"/>
                    </a:lnTo>
                    <a:lnTo>
                      <a:pt x="0" y="1395"/>
                    </a:lnTo>
                    <a:lnTo>
                      <a:pt x="4" y="1430"/>
                    </a:lnTo>
                    <a:lnTo>
                      <a:pt x="171" y="1435"/>
                    </a:lnTo>
                    <a:lnTo>
                      <a:pt x="21" y="1530"/>
                    </a:lnTo>
                    <a:lnTo>
                      <a:pt x="42" y="1580"/>
                    </a:lnTo>
                    <a:lnTo>
                      <a:pt x="238" y="1544"/>
                    </a:lnTo>
                    <a:lnTo>
                      <a:pt x="76" y="1648"/>
                    </a:lnTo>
                    <a:lnTo>
                      <a:pt x="264" y="1614"/>
                    </a:lnTo>
                    <a:lnTo>
                      <a:pt x="165" y="1681"/>
                    </a:lnTo>
                    <a:lnTo>
                      <a:pt x="222" y="1675"/>
                    </a:lnTo>
                    <a:lnTo>
                      <a:pt x="150" y="1738"/>
                    </a:lnTo>
                    <a:lnTo>
                      <a:pt x="291" y="1688"/>
                    </a:lnTo>
                    <a:lnTo>
                      <a:pt x="395" y="1715"/>
                    </a:lnTo>
                    <a:lnTo>
                      <a:pt x="489" y="1660"/>
                    </a:lnTo>
                    <a:lnTo>
                      <a:pt x="557" y="1671"/>
                    </a:lnTo>
                    <a:lnTo>
                      <a:pt x="582" y="1553"/>
                    </a:lnTo>
                    <a:lnTo>
                      <a:pt x="616" y="1612"/>
                    </a:lnTo>
                    <a:lnTo>
                      <a:pt x="715" y="1576"/>
                    </a:lnTo>
                    <a:lnTo>
                      <a:pt x="740" y="1523"/>
                    </a:lnTo>
                    <a:lnTo>
                      <a:pt x="795" y="1523"/>
                    </a:lnTo>
                    <a:lnTo>
                      <a:pt x="827" y="1500"/>
                    </a:lnTo>
                    <a:lnTo>
                      <a:pt x="823" y="1468"/>
                    </a:lnTo>
                    <a:lnTo>
                      <a:pt x="977" y="1462"/>
                    </a:lnTo>
                    <a:lnTo>
                      <a:pt x="977" y="1420"/>
                    </a:lnTo>
                    <a:lnTo>
                      <a:pt x="1013" y="1462"/>
                    </a:lnTo>
                    <a:lnTo>
                      <a:pt x="1055" y="1426"/>
                    </a:lnTo>
                    <a:lnTo>
                      <a:pt x="1160" y="1458"/>
                    </a:lnTo>
                    <a:lnTo>
                      <a:pt x="1126" y="1376"/>
                    </a:lnTo>
                    <a:lnTo>
                      <a:pt x="1200" y="1297"/>
                    </a:lnTo>
                    <a:lnTo>
                      <a:pt x="1259" y="1093"/>
                    </a:lnTo>
                    <a:lnTo>
                      <a:pt x="1213" y="924"/>
                    </a:lnTo>
                    <a:lnTo>
                      <a:pt x="1234" y="882"/>
                    </a:lnTo>
                    <a:lnTo>
                      <a:pt x="1203" y="772"/>
                    </a:lnTo>
                    <a:lnTo>
                      <a:pt x="1207" y="705"/>
                    </a:lnTo>
                    <a:lnTo>
                      <a:pt x="1198" y="686"/>
                    </a:lnTo>
                    <a:lnTo>
                      <a:pt x="1175" y="645"/>
                    </a:lnTo>
                    <a:lnTo>
                      <a:pt x="1186" y="622"/>
                    </a:lnTo>
                    <a:lnTo>
                      <a:pt x="1249" y="622"/>
                    </a:lnTo>
                    <a:lnTo>
                      <a:pt x="1198" y="588"/>
                    </a:lnTo>
                    <a:lnTo>
                      <a:pt x="1108" y="608"/>
                    </a:lnTo>
                    <a:lnTo>
                      <a:pt x="1063" y="536"/>
                    </a:lnTo>
                    <a:lnTo>
                      <a:pt x="1044" y="479"/>
                    </a:lnTo>
                    <a:lnTo>
                      <a:pt x="998" y="451"/>
                    </a:lnTo>
                    <a:lnTo>
                      <a:pt x="920" y="561"/>
                    </a:lnTo>
                    <a:lnTo>
                      <a:pt x="867" y="569"/>
                    </a:lnTo>
                    <a:lnTo>
                      <a:pt x="711" y="413"/>
                    </a:lnTo>
                    <a:lnTo>
                      <a:pt x="740" y="375"/>
                    </a:lnTo>
                    <a:lnTo>
                      <a:pt x="833" y="327"/>
                    </a:lnTo>
                    <a:lnTo>
                      <a:pt x="768" y="327"/>
                    </a:lnTo>
                    <a:lnTo>
                      <a:pt x="789" y="285"/>
                    </a:lnTo>
                    <a:lnTo>
                      <a:pt x="878" y="282"/>
                    </a:lnTo>
                    <a:lnTo>
                      <a:pt x="892" y="209"/>
                    </a:lnTo>
                    <a:lnTo>
                      <a:pt x="947" y="152"/>
                    </a:lnTo>
                    <a:lnTo>
                      <a:pt x="966" y="133"/>
                    </a:lnTo>
                    <a:lnTo>
                      <a:pt x="1034" y="57"/>
                    </a:lnTo>
                    <a:lnTo>
                      <a:pt x="945" y="0"/>
                    </a:lnTo>
                    <a:lnTo>
                      <a:pt x="897" y="53"/>
                    </a:lnTo>
                    <a:lnTo>
                      <a:pt x="905" y="133"/>
                    </a:lnTo>
                    <a:lnTo>
                      <a:pt x="848" y="186"/>
                    </a:lnTo>
                    <a:lnTo>
                      <a:pt x="867" y="53"/>
                    </a:lnTo>
                    <a:lnTo>
                      <a:pt x="812" y="57"/>
                    </a:lnTo>
                    <a:lnTo>
                      <a:pt x="812" y="129"/>
                    </a:lnTo>
                    <a:lnTo>
                      <a:pt x="759" y="69"/>
                    </a:lnTo>
                    <a:lnTo>
                      <a:pt x="715" y="110"/>
                    </a:lnTo>
                    <a:lnTo>
                      <a:pt x="675" y="93"/>
                    </a:lnTo>
                    <a:lnTo>
                      <a:pt x="652" y="223"/>
                    </a:lnTo>
                    <a:lnTo>
                      <a:pt x="605" y="238"/>
                    </a:lnTo>
                    <a:lnTo>
                      <a:pt x="637" y="266"/>
                    </a:lnTo>
                    <a:lnTo>
                      <a:pt x="542" y="299"/>
                    </a:lnTo>
                    <a:lnTo>
                      <a:pt x="709" y="333"/>
                    </a:lnTo>
                    <a:lnTo>
                      <a:pt x="656" y="405"/>
                    </a:lnTo>
                    <a:lnTo>
                      <a:pt x="567" y="435"/>
                    </a:lnTo>
                    <a:lnTo>
                      <a:pt x="591" y="504"/>
                    </a:lnTo>
                    <a:lnTo>
                      <a:pt x="471" y="456"/>
                    </a:lnTo>
                    <a:lnTo>
                      <a:pt x="432" y="489"/>
                    </a:lnTo>
                    <a:lnTo>
                      <a:pt x="390" y="434"/>
                    </a:lnTo>
                    <a:lnTo>
                      <a:pt x="264" y="413"/>
                    </a:lnTo>
                    <a:lnTo>
                      <a:pt x="245" y="464"/>
                    </a:lnTo>
                    <a:lnTo>
                      <a:pt x="205" y="451"/>
                    </a:lnTo>
                    <a:lnTo>
                      <a:pt x="165" y="493"/>
                    </a:lnTo>
                    <a:lnTo>
                      <a:pt x="222" y="496"/>
                    </a:lnTo>
                    <a:lnTo>
                      <a:pt x="215" y="542"/>
                    </a:lnTo>
                    <a:lnTo>
                      <a:pt x="260" y="536"/>
                    </a:lnTo>
                    <a:lnTo>
                      <a:pt x="211" y="646"/>
                    </a:lnTo>
                    <a:lnTo>
                      <a:pt x="304" y="629"/>
                    </a:lnTo>
                    <a:lnTo>
                      <a:pt x="314" y="694"/>
                    </a:lnTo>
                    <a:lnTo>
                      <a:pt x="215" y="673"/>
                    </a:lnTo>
                    <a:lnTo>
                      <a:pt x="228" y="740"/>
                    </a:lnTo>
                    <a:lnTo>
                      <a:pt x="156" y="766"/>
                    </a:lnTo>
                    <a:lnTo>
                      <a:pt x="177" y="823"/>
                    </a:lnTo>
                    <a:lnTo>
                      <a:pt x="141" y="837"/>
                    </a:lnTo>
                    <a:lnTo>
                      <a:pt x="190" y="856"/>
                    </a:lnTo>
                    <a:lnTo>
                      <a:pt x="236" y="827"/>
                    </a:lnTo>
                    <a:lnTo>
                      <a:pt x="222" y="880"/>
                    </a:lnTo>
                    <a:lnTo>
                      <a:pt x="247" y="895"/>
                    </a:lnTo>
                    <a:lnTo>
                      <a:pt x="276" y="859"/>
                    </a:lnTo>
                    <a:lnTo>
                      <a:pt x="287" y="924"/>
                    </a:lnTo>
                    <a:lnTo>
                      <a:pt x="409" y="913"/>
                    </a:lnTo>
                    <a:lnTo>
                      <a:pt x="346" y="827"/>
                    </a:lnTo>
                    <a:lnTo>
                      <a:pt x="367" y="799"/>
                    </a:lnTo>
                    <a:lnTo>
                      <a:pt x="323" y="783"/>
                    </a:lnTo>
                    <a:lnTo>
                      <a:pt x="371" y="726"/>
                    </a:lnTo>
                    <a:lnTo>
                      <a:pt x="435" y="871"/>
                    </a:lnTo>
                    <a:lnTo>
                      <a:pt x="468" y="956"/>
                    </a:lnTo>
                    <a:lnTo>
                      <a:pt x="428" y="981"/>
                    </a:lnTo>
                    <a:lnTo>
                      <a:pt x="356" y="970"/>
                    </a:lnTo>
                    <a:lnTo>
                      <a:pt x="304" y="1065"/>
                    </a:lnTo>
                    <a:lnTo>
                      <a:pt x="348" y="1074"/>
                    </a:lnTo>
                    <a:lnTo>
                      <a:pt x="298" y="1143"/>
                    </a:lnTo>
                    <a:lnTo>
                      <a:pt x="253" y="1143"/>
                    </a:lnTo>
                    <a:lnTo>
                      <a:pt x="177" y="1226"/>
                    </a:lnTo>
                    <a:lnTo>
                      <a:pt x="314" y="1183"/>
                    </a:lnTo>
                    <a:lnTo>
                      <a:pt x="371" y="1203"/>
                    </a:lnTo>
                    <a:lnTo>
                      <a:pt x="443" y="1139"/>
                    </a:lnTo>
                    <a:lnTo>
                      <a:pt x="506" y="1207"/>
                    </a:lnTo>
                    <a:lnTo>
                      <a:pt x="245" y="1232"/>
                    </a:lnTo>
                    <a:lnTo>
                      <a:pt x="236" y="1259"/>
                    </a:lnTo>
                    <a:lnTo>
                      <a:pt x="236" y="1259"/>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grpSp>
            <p:nvGrpSpPr>
              <p:cNvPr id="48" name="Group 182">
                <a:extLst>
                  <a:ext uri="{FF2B5EF4-FFF2-40B4-BE49-F238E27FC236}">
                    <a16:creationId xmlns:a16="http://schemas.microsoft.com/office/drawing/2014/main" id="{DBEA416A-A627-4396-8D24-CC087AF691FB}"/>
                  </a:ext>
                </a:extLst>
              </p:cNvPr>
              <p:cNvGrpSpPr/>
              <p:nvPr/>
            </p:nvGrpSpPr>
            <p:grpSpPr>
              <a:xfrm>
                <a:off x="4128025" y="2771230"/>
                <a:ext cx="843033" cy="1339850"/>
                <a:chOff x="4128025" y="2771230"/>
                <a:chExt cx="843033" cy="1339850"/>
              </a:xfrm>
            </p:grpSpPr>
            <p:sp>
              <p:nvSpPr>
                <p:cNvPr id="137" name="Freeform 82">
                  <a:extLst>
                    <a:ext uri="{FF2B5EF4-FFF2-40B4-BE49-F238E27FC236}">
                      <a16:creationId xmlns:a16="http://schemas.microsoft.com/office/drawing/2014/main" id="{B44E38ED-1B06-475F-87B3-7E99A3A2E8F2}"/>
                    </a:ext>
                  </a:extLst>
                </p:cNvPr>
                <p:cNvSpPr>
                  <a:spLocks noChangeAspect="1"/>
                </p:cNvSpPr>
                <p:nvPr/>
              </p:nvSpPr>
              <p:spPr bwMode="auto">
                <a:xfrm>
                  <a:off x="4267592" y="3430193"/>
                  <a:ext cx="26912" cy="35078"/>
                </a:xfrm>
                <a:custGeom>
                  <a:avLst/>
                  <a:gdLst/>
                  <a:ahLst/>
                  <a:cxnLst>
                    <a:cxn ang="0">
                      <a:pos x="21" y="0"/>
                    </a:cxn>
                    <a:cxn ang="0">
                      <a:pos x="40" y="15"/>
                    </a:cxn>
                    <a:cxn ang="0">
                      <a:pos x="85" y="9"/>
                    </a:cxn>
                    <a:cxn ang="0">
                      <a:pos x="68" y="36"/>
                    </a:cxn>
                    <a:cxn ang="0">
                      <a:pos x="80" y="58"/>
                    </a:cxn>
                    <a:cxn ang="0">
                      <a:pos x="66" y="110"/>
                    </a:cxn>
                    <a:cxn ang="0">
                      <a:pos x="38" y="104"/>
                    </a:cxn>
                    <a:cxn ang="0">
                      <a:pos x="17" y="112"/>
                    </a:cxn>
                    <a:cxn ang="0">
                      <a:pos x="0" y="83"/>
                    </a:cxn>
                    <a:cxn ang="0">
                      <a:pos x="30" y="68"/>
                    </a:cxn>
                    <a:cxn ang="0">
                      <a:pos x="19" y="32"/>
                    </a:cxn>
                    <a:cxn ang="0">
                      <a:pos x="11" y="26"/>
                    </a:cxn>
                    <a:cxn ang="0">
                      <a:pos x="21" y="0"/>
                    </a:cxn>
                    <a:cxn ang="0">
                      <a:pos x="21" y="0"/>
                    </a:cxn>
                  </a:cxnLst>
                  <a:rect l="0" t="0" r="r" b="b"/>
                  <a:pathLst>
                    <a:path w="85" h="112">
                      <a:moveTo>
                        <a:pt x="21" y="0"/>
                      </a:moveTo>
                      <a:lnTo>
                        <a:pt x="40" y="15"/>
                      </a:lnTo>
                      <a:lnTo>
                        <a:pt x="85" y="9"/>
                      </a:lnTo>
                      <a:lnTo>
                        <a:pt x="68" y="36"/>
                      </a:lnTo>
                      <a:lnTo>
                        <a:pt x="80" y="58"/>
                      </a:lnTo>
                      <a:lnTo>
                        <a:pt x="66" y="110"/>
                      </a:lnTo>
                      <a:lnTo>
                        <a:pt x="38" y="104"/>
                      </a:lnTo>
                      <a:lnTo>
                        <a:pt x="17" y="112"/>
                      </a:lnTo>
                      <a:lnTo>
                        <a:pt x="0" y="83"/>
                      </a:lnTo>
                      <a:lnTo>
                        <a:pt x="30" y="68"/>
                      </a:lnTo>
                      <a:lnTo>
                        <a:pt x="19" y="32"/>
                      </a:lnTo>
                      <a:lnTo>
                        <a:pt x="11" y="26"/>
                      </a:lnTo>
                      <a:lnTo>
                        <a:pt x="21" y="0"/>
                      </a:lnTo>
                      <a:lnTo>
                        <a:pt x="21"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38" name="Freeform 83">
                  <a:extLst>
                    <a:ext uri="{FF2B5EF4-FFF2-40B4-BE49-F238E27FC236}">
                      <a16:creationId xmlns:a16="http://schemas.microsoft.com/office/drawing/2014/main" id="{9DE8A5CB-35A6-49C5-AC56-197CBD4B63AA}"/>
                    </a:ext>
                  </a:extLst>
                </p:cNvPr>
                <p:cNvSpPr>
                  <a:spLocks noChangeAspect="1"/>
                </p:cNvSpPr>
                <p:nvPr/>
              </p:nvSpPr>
              <p:spPr bwMode="auto">
                <a:xfrm>
                  <a:off x="4297007" y="2871453"/>
                  <a:ext cx="351107" cy="580038"/>
                </a:xfrm>
                <a:custGeom>
                  <a:avLst/>
                  <a:gdLst/>
                  <a:ahLst/>
                  <a:cxnLst>
                    <a:cxn ang="0">
                      <a:pos x="291" y="1657"/>
                    </a:cxn>
                    <a:cxn ang="0">
                      <a:pos x="264" y="1672"/>
                    </a:cxn>
                    <a:cxn ang="0">
                      <a:pos x="339" y="1851"/>
                    </a:cxn>
                    <a:cxn ang="0">
                      <a:pos x="462" y="1811"/>
                    </a:cxn>
                    <a:cxn ang="0">
                      <a:pos x="572" y="1777"/>
                    </a:cxn>
                    <a:cxn ang="0">
                      <a:pos x="806" y="1691"/>
                    </a:cxn>
                    <a:cxn ang="0">
                      <a:pos x="1000" y="1380"/>
                    </a:cxn>
                    <a:cxn ang="0">
                      <a:pos x="1084" y="1302"/>
                    </a:cxn>
                    <a:cxn ang="0">
                      <a:pos x="896" y="1171"/>
                    </a:cxn>
                    <a:cxn ang="0">
                      <a:pos x="647" y="1186"/>
                    </a:cxn>
                    <a:cxn ang="0">
                      <a:pos x="823" y="1121"/>
                    </a:cxn>
                    <a:cxn ang="0">
                      <a:pos x="863" y="1058"/>
                    </a:cxn>
                    <a:cxn ang="0">
                      <a:pos x="736" y="1068"/>
                    </a:cxn>
                    <a:cxn ang="0">
                      <a:pos x="907" y="982"/>
                    </a:cxn>
                    <a:cxn ang="0">
                      <a:pos x="926" y="885"/>
                    </a:cxn>
                    <a:cxn ang="0">
                      <a:pos x="1044" y="676"/>
                    </a:cxn>
                    <a:cxn ang="0">
                      <a:pos x="1055" y="429"/>
                    </a:cxn>
                    <a:cxn ang="0">
                      <a:pos x="730" y="435"/>
                    </a:cxn>
                    <a:cxn ang="0">
                      <a:pos x="527" y="538"/>
                    </a:cxn>
                    <a:cxn ang="0">
                      <a:pos x="561" y="462"/>
                    </a:cxn>
                    <a:cxn ang="0">
                      <a:pos x="510" y="444"/>
                    </a:cxn>
                    <a:cxn ang="0">
                      <a:pos x="627" y="374"/>
                    </a:cxn>
                    <a:cxn ang="0">
                      <a:pos x="477" y="363"/>
                    </a:cxn>
                    <a:cxn ang="0">
                      <a:pos x="610" y="281"/>
                    </a:cxn>
                    <a:cxn ang="0">
                      <a:pos x="791" y="15"/>
                    </a:cxn>
                    <a:cxn ang="0">
                      <a:pos x="751" y="0"/>
                    </a:cxn>
                    <a:cxn ang="0">
                      <a:pos x="711" y="36"/>
                    </a:cxn>
                    <a:cxn ang="0">
                      <a:pos x="449" y="98"/>
                    </a:cxn>
                    <a:cxn ang="0">
                      <a:pos x="416" y="57"/>
                    </a:cxn>
                    <a:cxn ang="0">
                      <a:pos x="397" y="57"/>
                    </a:cxn>
                    <a:cxn ang="0">
                      <a:pos x="361" y="60"/>
                    </a:cxn>
                    <a:cxn ang="0">
                      <a:pos x="278" y="137"/>
                    </a:cxn>
                    <a:cxn ang="0">
                      <a:pos x="232" y="195"/>
                    </a:cxn>
                    <a:cxn ang="0">
                      <a:pos x="297" y="353"/>
                    </a:cxn>
                    <a:cxn ang="0">
                      <a:pos x="213" y="353"/>
                    </a:cxn>
                    <a:cxn ang="0">
                      <a:pos x="108" y="378"/>
                    </a:cxn>
                    <a:cxn ang="0">
                      <a:pos x="124" y="462"/>
                    </a:cxn>
                    <a:cxn ang="0">
                      <a:pos x="171" y="538"/>
                    </a:cxn>
                    <a:cxn ang="0">
                      <a:pos x="116" y="593"/>
                    </a:cxn>
                    <a:cxn ang="0">
                      <a:pos x="145" y="617"/>
                    </a:cxn>
                    <a:cxn ang="0">
                      <a:pos x="156" y="684"/>
                    </a:cxn>
                    <a:cxn ang="0">
                      <a:pos x="120" y="720"/>
                    </a:cxn>
                    <a:cxn ang="0">
                      <a:pos x="105" y="752"/>
                    </a:cxn>
                    <a:cxn ang="0">
                      <a:pos x="152" y="813"/>
                    </a:cxn>
                    <a:cxn ang="0">
                      <a:pos x="69" y="859"/>
                    </a:cxn>
                    <a:cxn ang="0">
                      <a:pos x="95" y="901"/>
                    </a:cxn>
                    <a:cxn ang="0">
                      <a:pos x="200" y="895"/>
                    </a:cxn>
                    <a:cxn ang="0">
                      <a:pos x="53" y="925"/>
                    </a:cxn>
                    <a:cxn ang="0">
                      <a:pos x="293" y="855"/>
                    </a:cxn>
                    <a:cxn ang="0">
                      <a:pos x="205" y="960"/>
                    </a:cxn>
                    <a:cxn ang="0">
                      <a:pos x="196" y="992"/>
                    </a:cxn>
                    <a:cxn ang="0">
                      <a:pos x="257" y="1022"/>
                    </a:cxn>
                    <a:cxn ang="0">
                      <a:pos x="171" y="1165"/>
                    </a:cxn>
                    <a:cxn ang="0">
                      <a:pos x="152" y="1243"/>
                    </a:cxn>
                    <a:cxn ang="0">
                      <a:pos x="91" y="1513"/>
                    </a:cxn>
                    <a:cxn ang="0">
                      <a:pos x="188" y="1336"/>
                    </a:cxn>
                    <a:cxn ang="0">
                      <a:pos x="196" y="1218"/>
                    </a:cxn>
                    <a:cxn ang="0">
                      <a:pos x="238" y="1210"/>
                    </a:cxn>
                    <a:cxn ang="0">
                      <a:pos x="274" y="1222"/>
                    </a:cxn>
                    <a:cxn ang="0">
                      <a:pos x="342" y="1152"/>
                    </a:cxn>
                    <a:cxn ang="0">
                      <a:pos x="342" y="1243"/>
                    </a:cxn>
                    <a:cxn ang="0">
                      <a:pos x="407" y="1448"/>
                    </a:cxn>
                    <a:cxn ang="0">
                      <a:pos x="312" y="1593"/>
                    </a:cxn>
                  </a:cxnLst>
                  <a:rect l="0" t="0" r="r" b="b"/>
                  <a:pathLst>
                    <a:path w="1124" h="1851">
                      <a:moveTo>
                        <a:pt x="312" y="1593"/>
                      </a:moveTo>
                      <a:lnTo>
                        <a:pt x="291" y="1657"/>
                      </a:lnTo>
                      <a:lnTo>
                        <a:pt x="306" y="1726"/>
                      </a:lnTo>
                      <a:lnTo>
                        <a:pt x="264" y="1672"/>
                      </a:lnTo>
                      <a:lnTo>
                        <a:pt x="249" y="1705"/>
                      </a:lnTo>
                      <a:lnTo>
                        <a:pt x="339" y="1851"/>
                      </a:lnTo>
                      <a:lnTo>
                        <a:pt x="348" y="1745"/>
                      </a:lnTo>
                      <a:lnTo>
                        <a:pt x="462" y="1811"/>
                      </a:lnTo>
                      <a:lnTo>
                        <a:pt x="472" y="1699"/>
                      </a:lnTo>
                      <a:lnTo>
                        <a:pt x="572" y="1777"/>
                      </a:lnTo>
                      <a:lnTo>
                        <a:pt x="692" y="1678"/>
                      </a:lnTo>
                      <a:lnTo>
                        <a:pt x="806" y="1691"/>
                      </a:lnTo>
                      <a:lnTo>
                        <a:pt x="1036" y="1473"/>
                      </a:lnTo>
                      <a:lnTo>
                        <a:pt x="1000" y="1380"/>
                      </a:lnTo>
                      <a:lnTo>
                        <a:pt x="1057" y="1345"/>
                      </a:lnTo>
                      <a:lnTo>
                        <a:pt x="1084" y="1302"/>
                      </a:lnTo>
                      <a:lnTo>
                        <a:pt x="1051" y="1248"/>
                      </a:lnTo>
                      <a:lnTo>
                        <a:pt x="896" y="1171"/>
                      </a:lnTo>
                      <a:lnTo>
                        <a:pt x="827" y="1210"/>
                      </a:lnTo>
                      <a:lnTo>
                        <a:pt x="647" y="1186"/>
                      </a:lnTo>
                      <a:lnTo>
                        <a:pt x="780" y="1182"/>
                      </a:lnTo>
                      <a:lnTo>
                        <a:pt x="823" y="1121"/>
                      </a:lnTo>
                      <a:lnTo>
                        <a:pt x="958" y="1089"/>
                      </a:lnTo>
                      <a:lnTo>
                        <a:pt x="863" y="1058"/>
                      </a:lnTo>
                      <a:lnTo>
                        <a:pt x="867" y="1013"/>
                      </a:lnTo>
                      <a:lnTo>
                        <a:pt x="736" y="1068"/>
                      </a:lnTo>
                      <a:lnTo>
                        <a:pt x="835" y="992"/>
                      </a:lnTo>
                      <a:lnTo>
                        <a:pt x="907" y="982"/>
                      </a:lnTo>
                      <a:lnTo>
                        <a:pt x="974" y="895"/>
                      </a:lnTo>
                      <a:lnTo>
                        <a:pt x="926" y="885"/>
                      </a:lnTo>
                      <a:lnTo>
                        <a:pt x="994" y="855"/>
                      </a:lnTo>
                      <a:lnTo>
                        <a:pt x="1044" y="676"/>
                      </a:lnTo>
                      <a:lnTo>
                        <a:pt x="1124" y="541"/>
                      </a:lnTo>
                      <a:lnTo>
                        <a:pt x="1055" y="429"/>
                      </a:lnTo>
                      <a:lnTo>
                        <a:pt x="958" y="456"/>
                      </a:lnTo>
                      <a:lnTo>
                        <a:pt x="730" y="435"/>
                      </a:lnTo>
                      <a:lnTo>
                        <a:pt x="559" y="492"/>
                      </a:lnTo>
                      <a:lnTo>
                        <a:pt x="527" y="538"/>
                      </a:lnTo>
                      <a:lnTo>
                        <a:pt x="470" y="538"/>
                      </a:lnTo>
                      <a:lnTo>
                        <a:pt x="561" y="462"/>
                      </a:lnTo>
                      <a:lnTo>
                        <a:pt x="458" y="496"/>
                      </a:lnTo>
                      <a:lnTo>
                        <a:pt x="510" y="444"/>
                      </a:lnTo>
                      <a:lnTo>
                        <a:pt x="578" y="441"/>
                      </a:lnTo>
                      <a:lnTo>
                        <a:pt x="627" y="374"/>
                      </a:lnTo>
                      <a:lnTo>
                        <a:pt x="553" y="399"/>
                      </a:lnTo>
                      <a:lnTo>
                        <a:pt x="477" y="363"/>
                      </a:lnTo>
                      <a:lnTo>
                        <a:pt x="559" y="368"/>
                      </a:lnTo>
                      <a:lnTo>
                        <a:pt x="610" y="281"/>
                      </a:lnTo>
                      <a:lnTo>
                        <a:pt x="791" y="98"/>
                      </a:lnTo>
                      <a:lnTo>
                        <a:pt x="791" y="15"/>
                      </a:lnTo>
                      <a:lnTo>
                        <a:pt x="776" y="5"/>
                      </a:lnTo>
                      <a:lnTo>
                        <a:pt x="751" y="0"/>
                      </a:lnTo>
                      <a:lnTo>
                        <a:pt x="711" y="11"/>
                      </a:lnTo>
                      <a:lnTo>
                        <a:pt x="711" y="36"/>
                      </a:lnTo>
                      <a:lnTo>
                        <a:pt x="546" y="41"/>
                      </a:lnTo>
                      <a:lnTo>
                        <a:pt x="449" y="98"/>
                      </a:lnTo>
                      <a:lnTo>
                        <a:pt x="453" y="60"/>
                      </a:lnTo>
                      <a:lnTo>
                        <a:pt x="416" y="57"/>
                      </a:lnTo>
                      <a:lnTo>
                        <a:pt x="390" y="98"/>
                      </a:lnTo>
                      <a:lnTo>
                        <a:pt x="397" y="57"/>
                      </a:lnTo>
                      <a:lnTo>
                        <a:pt x="375" y="41"/>
                      </a:lnTo>
                      <a:lnTo>
                        <a:pt x="361" y="60"/>
                      </a:lnTo>
                      <a:lnTo>
                        <a:pt x="316" y="21"/>
                      </a:lnTo>
                      <a:lnTo>
                        <a:pt x="278" y="137"/>
                      </a:lnTo>
                      <a:lnTo>
                        <a:pt x="310" y="205"/>
                      </a:lnTo>
                      <a:lnTo>
                        <a:pt x="232" y="195"/>
                      </a:lnTo>
                      <a:lnTo>
                        <a:pt x="217" y="262"/>
                      </a:lnTo>
                      <a:lnTo>
                        <a:pt x="297" y="353"/>
                      </a:lnTo>
                      <a:lnTo>
                        <a:pt x="230" y="332"/>
                      </a:lnTo>
                      <a:lnTo>
                        <a:pt x="213" y="353"/>
                      </a:lnTo>
                      <a:lnTo>
                        <a:pt x="171" y="353"/>
                      </a:lnTo>
                      <a:lnTo>
                        <a:pt x="108" y="378"/>
                      </a:lnTo>
                      <a:lnTo>
                        <a:pt x="156" y="441"/>
                      </a:lnTo>
                      <a:lnTo>
                        <a:pt x="124" y="462"/>
                      </a:lnTo>
                      <a:lnTo>
                        <a:pt x="192" y="517"/>
                      </a:lnTo>
                      <a:lnTo>
                        <a:pt x="171" y="538"/>
                      </a:lnTo>
                      <a:lnTo>
                        <a:pt x="101" y="486"/>
                      </a:lnTo>
                      <a:lnTo>
                        <a:pt x="116" y="593"/>
                      </a:lnTo>
                      <a:lnTo>
                        <a:pt x="200" y="583"/>
                      </a:lnTo>
                      <a:lnTo>
                        <a:pt x="145" y="617"/>
                      </a:lnTo>
                      <a:lnTo>
                        <a:pt x="213" y="650"/>
                      </a:lnTo>
                      <a:lnTo>
                        <a:pt x="156" y="684"/>
                      </a:lnTo>
                      <a:lnTo>
                        <a:pt x="209" y="705"/>
                      </a:lnTo>
                      <a:lnTo>
                        <a:pt x="120" y="720"/>
                      </a:lnTo>
                      <a:lnTo>
                        <a:pt x="141" y="762"/>
                      </a:lnTo>
                      <a:lnTo>
                        <a:pt x="105" y="752"/>
                      </a:lnTo>
                      <a:lnTo>
                        <a:pt x="88" y="813"/>
                      </a:lnTo>
                      <a:lnTo>
                        <a:pt x="152" y="813"/>
                      </a:lnTo>
                      <a:lnTo>
                        <a:pt x="105" y="859"/>
                      </a:lnTo>
                      <a:lnTo>
                        <a:pt x="69" y="859"/>
                      </a:lnTo>
                      <a:lnTo>
                        <a:pt x="0" y="885"/>
                      </a:lnTo>
                      <a:lnTo>
                        <a:pt x="95" y="901"/>
                      </a:lnTo>
                      <a:lnTo>
                        <a:pt x="148" y="885"/>
                      </a:lnTo>
                      <a:lnTo>
                        <a:pt x="200" y="895"/>
                      </a:lnTo>
                      <a:lnTo>
                        <a:pt x="95" y="925"/>
                      </a:lnTo>
                      <a:lnTo>
                        <a:pt x="53" y="925"/>
                      </a:lnTo>
                      <a:lnTo>
                        <a:pt x="141" y="977"/>
                      </a:lnTo>
                      <a:lnTo>
                        <a:pt x="293" y="855"/>
                      </a:lnTo>
                      <a:lnTo>
                        <a:pt x="278" y="933"/>
                      </a:lnTo>
                      <a:lnTo>
                        <a:pt x="205" y="960"/>
                      </a:lnTo>
                      <a:lnTo>
                        <a:pt x="232" y="977"/>
                      </a:lnTo>
                      <a:lnTo>
                        <a:pt x="196" y="992"/>
                      </a:lnTo>
                      <a:lnTo>
                        <a:pt x="285" y="1003"/>
                      </a:lnTo>
                      <a:lnTo>
                        <a:pt x="257" y="1022"/>
                      </a:lnTo>
                      <a:lnTo>
                        <a:pt x="162" y="1038"/>
                      </a:lnTo>
                      <a:lnTo>
                        <a:pt x="171" y="1165"/>
                      </a:lnTo>
                      <a:lnTo>
                        <a:pt x="127" y="1243"/>
                      </a:lnTo>
                      <a:lnTo>
                        <a:pt x="152" y="1243"/>
                      </a:lnTo>
                      <a:lnTo>
                        <a:pt x="162" y="1323"/>
                      </a:lnTo>
                      <a:lnTo>
                        <a:pt x="91" y="1513"/>
                      </a:lnTo>
                      <a:lnTo>
                        <a:pt x="156" y="1518"/>
                      </a:lnTo>
                      <a:lnTo>
                        <a:pt x="188" y="1336"/>
                      </a:lnTo>
                      <a:lnTo>
                        <a:pt x="223" y="1319"/>
                      </a:lnTo>
                      <a:lnTo>
                        <a:pt x="196" y="1218"/>
                      </a:lnTo>
                      <a:lnTo>
                        <a:pt x="297" y="1106"/>
                      </a:lnTo>
                      <a:lnTo>
                        <a:pt x="238" y="1210"/>
                      </a:lnTo>
                      <a:lnTo>
                        <a:pt x="238" y="1277"/>
                      </a:lnTo>
                      <a:lnTo>
                        <a:pt x="274" y="1222"/>
                      </a:lnTo>
                      <a:lnTo>
                        <a:pt x="300" y="1264"/>
                      </a:lnTo>
                      <a:lnTo>
                        <a:pt x="342" y="1152"/>
                      </a:lnTo>
                      <a:lnTo>
                        <a:pt x="422" y="1252"/>
                      </a:lnTo>
                      <a:lnTo>
                        <a:pt x="342" y="1243"/>
                      </a:lnTo>
                      <a:lnTo>
                        <a:pt x="342" y="1349"/>
                      </a:lnTo>
                      <a:lnTo>
                        <a:pt x="407" y="1448"/>
                      </a:lnTo>
                      <a:lnTo>
                        <a:pt x="333" y="1530"/>
                      </a:lnTo>
                      <a:lnTo>
                        <a:pt x="312" y="1593"/>
                      </a:lnTo>
                      <a:lnTo>
                        <a:pt x="312" y="1593"/>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39" name="Freeform 84">
                  <a:extLst>
                    <a:ext uri="{FF2B5EF4-FFF2-40B4-BE49-F238E27FC236}">
                      <a16:creationId xmlns:a16="http://schemas.microsoft.com/office/drawing/2014/main" id="{5833DFAC-4C51-44C3-AFF2-C315350B4A2D}"/>
                    </a:ext>
                  </a:extLst>
                </p:cNvPr>
                <p:cNvSpPr>
                  <a:spLocks noChangeAspect="1"/>
                </p:cNvSpPr>
                <p:nvPr/>
              </p:nvSpPr>
              <p:spPr bwMode="auto">
                <a:xfrm>
                  <a:off x="4225659" y="2892123"/>
                  <a:ext cx="83239" cy="108366"/>
                </a:xfrm>
                <a:custGeom>
                  <a:avLst/>
                  <a:gdLst/>
                  <a:ahLst/>
                  <a:cxnLst>
                    <a:cxn ang="0">
                      <a:pos x="215" y="0"/>
                    </a:cxn>
                    <a:cxn ang="0">
                      <a:pos x="264" y="116"/>
                    </a:cxn>
                    <a:cxn ang="0">
                      <a:pos x="173" y="204"/>
                    </a:cxn>
                    <a:cxn ang="0">
                      <a:pos x="249" y="226"/>
                    </a:cxn>
                    <a:cxn ang="0">
                      <a:pos x="177" y="280"/>
                    </a:cxn>
                    <a:cxn ang="0">
                      <a:pos x="123" y="223"/>
                    </a:cxn>
                    <a:cxn ang="0">
                      <a:pos x="116" y="333"/>
                    </a:cxn>
                    <a:cxn ang="0">
                      <a:pos x="57" y="346"/>
                    </a:cxn>
                    <a:cxn ang="0">
                      <a:pos x="0" y="285"/>
                    </a:cxn>
                    <a:cxn ang="0">
                      <a:pos x="76" y="276"/>
                    </a:cxn>
                    <a:cxn ang="0">
                      <a:pos x="51" y="217"/>
                    </a:cxn>
                    <a:cxn ang="0">
                      <a:pos x="15" y="198"/>
                    </a:cxn>
                    <a:cxn ang="0">
                      <a:pos x="76" y="116"/>
                    </a:cxn>
                    <a:cxn ang="0">
                      <a:pos x="110" y="183"/>
                    </a:cxn>
                    <a:cxn ang="0">
                      <a:pos x="196" y="63"/>
                    </a:cxn>
                    <a:cxn ang="0">
                      <a:pos x="215" y="0"/>
                    </a:cxn>
                    <a:cxn ang="0">
                      <a:pos x="215" y="0"/>
                    </a:cxn>
                  </a:cxnLst>
                  <a:rect l="0" t="0" r="r" b="b"/>
                  <a:pathLst>
                    <a:path w="264" h="346">
                      <a:moveTo>
                        <a:pt x="215" y="0"/>
                      </a:moveTo>
                      <a:lnTo>
                        <a:pt x="264" y="116"/>
                      </a:lnTo>
                      <a:lnTo>
                        <a:pt x="173" y="204"/>
                      </a:lnTo>
                      <a:lnTo>
                        <a:pt x="249" y="226"/>
                      </a:lnTo>
                      <a:lnTo>
                        <a:pt x="177" y="280"/>
                      </a:lnTo>
                      <a:lnTo>
                        <a:pt x="123" y="223"/>
                      </a:lnTo>
                      <a:lnTo>
                        <a:pt x="116" y="333"/>
                      </a:lnTo>
                      <a:lnTo>
                        <a:pt x="57" y="346"/>
                      </a:lnTo>
                      <a:lnTo>
                        <a:pt x="0" y="285"/>
                      </a:lnTo>
                      <a:lnTo>
                        <a:pt x="76" y="276"/>
                      </a:lnTo>
                      <a:lnTo>
                        <a:pt x="51" y="217"/>
                      </a:lnTo>
                      <a:lnTo>
                        <a:pt x="15" y="198"/>
                      </a:lnTo>
                      <a:lnTo>
                        <a:pt x="76" y="116"/>
                      </a:lnTo>
                      <a:lnTo>
                        <a:pt x="110" y="183"/>
                      </a:lnTo>
                      <a:lnTo>
                        <a:pt x="196" y="63"/>
                      </a:lnTo>
                      <a:lnTo>
                        <a:pt x="215" y="0"/>
                      </a:lnTo>
                      <a:lnTo>
                        <a:pt x="215" y="0"/>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40" name="Freeform 85">
                  <a:extLst>
                    <a:ext uri="{FF2B5EF4-FFF2-40B4-BE49-F238E27FC236}">
                      <a16:creationId xmlns:a16="http://schemas.microsoft.com/office/drawing/2014/main" id="{6620D80B-534F-4653-9D1F-43500E7361F7}"/>
                    </a:ext>
                  </a:extLst>
                </p:cNvPr>
                <p:cNvSpPr>
                  <a:spLocks noChangeAspect="1"/>
                </p:cNvSpPr>
                <p:nvPr/>
              </p:nvSpPr>
              <p:spPr bwMode="auto">
                <a:xfrm>
                  <a:off x="4209387" y="3007379"/>
                  <a:ext cx="31919" cy="78925"/>
                </a:xfrm>
                <a:custGeom>
                  <a:avLst/>
                  <a:gdLst/>
                  <a:ahLst/>
                  <a:cxnLst>
                    <a:cxn ang="0">
                      <a:pos x="30" y="0"/>
                    </a:cxn>
                    <a:cxn ang="0">
                      <a:pos x="102" y="36"/>
                    </a:cxn>
                    <a:cxn ang="0">
                      <a:pos x="38" y="110"/>
                    </a:cxn>
                    <a:cxn ang="0">
                      <a:pos x="64" y="253"/>
                    </a:cxn>
                    <a:cxn ang="0">
                      <a:pos x="11" y="236"/>
                    </a:cxn>
                    <a:cxn ang="0">
                      <a:pos x="0" y="95"/>
                    </a:cxn>
                    <a:cxn ang="0">
                      <a:pos x="45" y="49"/>
                    </a:cxn>
                    <a:cxn ang="0">
                      <a:pos x="30" y="0"/>
                    </a:cxn>
                    <a:cxn ang="0">
                      <a:pos x="30" y="0"/>
                    </a:cxn>
                  </a:cxnLst>
                  <a:rect l="0" t="0" r="r" b="b"/>
                  <a:pathLst>
                    <a:path w="102" h="253">
                      <a:moveTo>
                        <a:pt x="30" y="0"/>
                      </a:moveTo>
                      <a:lnTo>
                        <a:pt x="102" y="36"/>
                      </a:lnTo>
                      <a:lnTo>
                        <a:pt x="38" y="110"/>
                      </a:lnTo>
                      <a:lnTo>
                        <a:pt x="64" y="253"/>
                      </a:lnTo>
                      <a:lnTo>
                        <a:pt x="11" y="236"/>
                      </a:lnTo>
                      <a:lnTo>
                        <a:pt x="0" y="95"/>
                      </a:lnTo>
                      <a:lnTo>
                        <a:pt x="45" y="49"/>
                      </a:lnTo>
                      <a:lnTo>
                        <a:pt x="30" y="0"/>
                      </a:lnTo>
                      <a:lnTo>
                        <a:pt x="30"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41" name="Freeform 86">
                  <a:extLst>
                    <a:ext uri="{FF2B5EF4-FFF2-40B4-BE49-F238E27FC236}">
                      <a16:creationId xmlns:a16="http://schemas.microsoft.com/office/drawing/2014/main" id="{787ECAF4-AE0B-4A48-ADFE-FAD29B1369D9}"/>
                    </a:ext>
                  </a:extLst>
                </p:cNvPr>
                <p:cNvSpPr>
                  <a:spLocks noChangeAspect="1"/>
                </p:cNvSpPr>
                <p:nvPr/>
              </p:nvSpPr>
              <p:spPr bwMode="auto">
                <a:xfrm>
                  <a:off x="4255701" y="3009885"/>
                  <a:ext cx="78232" cy="95838"/>
                </a:xfrm>
                <a:custGeom>
                  <a:avLst/>
                  <a:gdLst/>
                  <a:ahLst/>
                  <a:cxnLst>
                    <a:cxn ang="0">
                      <a:pos x="120" y="0"/>
                    </a:cxn>
                    <a:cxn ang="0">
                      <a:pos x="104" y="91"/>
                    </a:cxn>
                    <a:cxn ang="0">
                      <a:pos x="46" y="43"/>
                    </a:cxn>
                    <a:cxn ang="0">
                      <a:pos x="0" y="125"/>
                    </a:cxn>
                    <a:cxn ang="0">
                      <a:pos x="93" y="142"/>
                    </a:cxn>
                    <a:cxn ang="0">
                      <a:pos x="59" y="207"/>
                    </a:cxn>
                    <a:cxn ang="0">
                      <a:pos x="200" y="230"/>
                    </a:cxn>
                    <a:cxn ang="0">
                      <a:pos x="148" y="306"/>
                    </a:cxn>
                    <a:cxn ang="0">
                      <a:pos x="251" y="230"/>
                    </a:cxn>
                    <a:cxn ang="0">
                      <a:pos x="251" y="190"/>
                    </a:cxn>
                    <a:cxn ang="0">
                      <a:pos x="154" y="152"/>
                    </a:cxn>
                    <a:cxn ang="0">
                      <a:pos x="165" y="60"/>
                    </a:cxn>
                    <a:cxn ang="0">
                      <a:pos x="120" y="0"/>
                    </a:cxn>
                    <a:cxn ang="0">
                      <a:pos x="120" y="0"/>
                    </a:cxn>
                  </a:cxnLst>
                  <a:rect l="0" t="0" r="r" b="b"/>
                  <a:pathLst>
                    <a:path w="251" h="306">
                      <a:moveTo>
                        <a:pt x="120" y="0"/>
                      </a:moveTo>
                      <a:lnTo>
                        <a:pt x="104" y="91"/>
                      </a:lnTo>
                      <a:lnTo>
                        <a:pt x="46" y="43"/>
                      </a:lnTo>
                      <a:lnTo>
                        <a:pt x="0" y="125"/>
                      </a:lnTo>
                      <a:lnTo>
                        <a:pt x="93" y="142"/>
                      </a:lnTo>
                      <a:lnTo>
                        <a:pt x="59" y="207"/>
                      </a:lnTo>
                      <a:lnTo>
                        <a:pt x="200" y="230"/>
                      </a:lnTo>
                      <a:lnTo>
                        <a:pt x="148" y="306"/>
                      </a:lnTo>
                      <a:lnTo>
                        <a:pt x="251" y="230"/>
                      </a:lnTo>
                      <a:lnTo>
                        <a:pt x="251" y="190"/>
                      </a:lnTo>
                      <a:lnTo>
                        <a:pt x="154" y="152"/>
                      </a:lnTo>
                      <a:lnTo>
                        <a:pt x="165" y="60"/>
                      </a:lnTo>
                      <a:lnTo>
                        <a:pt x="120" y="0"/>
                      </a:lnTo>
                      <a:lnTo>
                        <a:pt x="120" y="0"/>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42" name="Freeform 87">
                  <a:extLst>
                    <a:ext uri="{FF2B5EF4-FFF2-40B4-BE49-F238E27FC236}">
                      <a16:creationId xmlns:a16="http://schemas.microsoft.com/office/drawing/2014/main" id="{DDB74112-5588-4155-BCE9-B08488942E4D}"/>
                    </a:ext>
                  </a:extLst>
                </p:cNvPr>
                <p:cNvSpPr>
                  <a:spLocks noChangeAspect="1"/>
                </p:cNvSpPr>
                <p:nvPr/>
              </p:nvSpPr>
              <p:spPr bwMode="auto">
                <a:xfrm>
                  <a:off x="4264463" y="3160845"/>
                  <a:ext cx="71348" cy="59507"/>
                </a:xfrm>
                <a:custGeom>
                  <a:avLst/>
                  <a:gdLst/>
                  <a:ahLst/>
                  <a:cxnLst>
                    <a:cxn ang="0">
                      <a:pos x="118" y="0"/>
                    </a:cxn>
                    <a:cxn ang="0">
                      <a:pos x="116" y="42"/>
                    </a:cxn>
                    <a:cxn ang="0">
                      <a:pos x="229" y="80"/>
                    </a:cxn>
                    <a:cxn ang="0">
                      <a:pos x="134" y="191"/>
                    </a:cxn>
                    <a:cxn ang="0">
                      <a:pos x="0" y="115"/>
                    </a:cxn>
                    <a:cxn ang="0">
                      <a:pos x="118" y="139"/>
                    </a:cxn>
                    <a:cxn ang="0">
                      <a:pos x="145" y="95"/>
                    </a:cxn>
                    <a:cxn ang="0">
                      <a:pos x="76" y="52"/>
                    </a:cxn>
                    <a:cxn ang="0">
                      <a:pos x="118" y="0"/>
                    </a:cxn>
                    <a:cxn ang="0">
                      <a:pos x="118" y="0"/>
                    </a:cxn>
                  </a:cxnLst>
                  <a:rect l="0" t="0" r="r" b="b"/>
                  <a:pathLst>
                    <a:path w="229" h="191">
                      <a:moveTo>
                        <a:pt x="118" y="0"/>
                      </a:moveTo>
                      <a:lnTo>
                        <a:pt x="116" y="42"/>
                      </a:lnTo>
                      <a:lnTo>
                        <a:pt x="229" y="80"/>
                      </a:lnTo>
                      <a:lnTo>
                        <a:pt x="134" y="191"/>
                      </a:lnTo>
                      <a:lnTo>
                        <a:pt x="0" y="115"/>
                      </a:lnTo>
                      <a:lnTo>
                        <a:pt x="118" y="139"/>
                      </a:lnTo>
                      <a:lnTo>
                        <a:pt x="145" y="95"/>
                      </a:lnTo>
                      <a:lnTo>
                        <a:pt x="76" y="52"/>
                      </a:lnTo>
                      <a:lnTo>
                        <a:pt x="118" y="0"/>
                      </a:lnTo>
                      <a:lnTo>
                        <a:pt x="118" y="0"/>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43" name="Freeform 88">
                  <a:extLst>
                    <a:ext uri="{FF2B5EF4-FFF2-40B4-BE49-F238E27FC236}">
                      <a16:creationId xmlns:a16="http://schemas.microsoft.com/office/drawing/2014/main" id="{F4047C8E-38EB-493C-9E99-FD351B8B1802}"/>
                    </a:ext>
                  </a:extLst>
                </p:cNvPr>
                <p:cNvSpPr>
                  <a:spLocks noChangeAspect="1"/>
                </p:cNvSpPr>
                <p:nvPr/>
              </p:nvSpPr>
              <p:spPr bwMode="auto">
                <a:xfrm>
                  <a:off x="4257578" y="3234133"/>
                  <a:ext cx="67593" cy="70782"/>
                </a:xfrm>
                <a:custGeom>
                  <a:avLst/>
                  <a:gdLst/>
                  <a:ahLst/>
                  <a:cxnLst>
                    <a:cxn ang="0">
                      <a:pos x="205" y="0"/>
                    </a:cxn>
                    <a:cxn ang="0">
                      <a:pos x="216" y="107"/>
                    </a:cxn>
                    <a:cxn ang="0">
                      <a:pos x="140" y="126"/>
                    </a:cxn>
                    <a:cxn ang="0">
                      <a:pos x="163" y="204"/>
                    </a:cxn>
                    <a:cxn ang="0">
                      <a:pos x="64" y="226"/>
                    </a:cxn>
                    <a:cxn ang="0">
                      <a:pos x="95" y="154"/>
                    </a:cxn>
                    <a:cxn ang="0">
                      <a:pos x="0" y="154"/>
                    </a:cxn>
                    <a:cxn ang="0">
                      <a:pos x="167" y="72"/>
                    </a:cxn>
                    <a:cxn ang="0">
                      <a:pos x="205" y="0"/>
                    </a:cxn>
                    <a:cxn ang="0">
                      <a:pos x="205" y="0"/>
                    </a:cxn>
                  </a:cxnLst>
                  <a:rect l="0" t="0" r="r" b="b"/>
                  <a:pathLst>
                    <a:path w="216" h="226">
                      <a:moveTo>
                        <a:pt x="205" y="0"/>
                      </a:moveTo>
                      <a:lnTo>
                        <a:pt x="216" y="107"/>
                      </a:lnTo>
                      <a:lnTo>
                        <a:pt x="140" y="126"/>
                      </a:lnTo>
                      <a:lnTo>
                        <a:pt x="163" y="204"/>
                      </a:lnTo>
                      <a:lnTo>
                        <a:pt x="64" y="226"/>
                      </a:lnTo>
                      <a:lnTo>
                        <a:pt x="95" y="154"/>
                      </a:lnTo>
                      <a:lnTo>
                        <a:pt x="0" y="154"/>
                      </a:lnTo>
                      <a:lnTo>
                        <a:pt x="167" y="72"/>
                      </a:lnTo>
                      <a:lnTo>
                        <a:pt x="205" y="0"/>
                      </a:lnTo>
                      <a:lnTo>
                        <a:pt x="205" y="0"/>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44" name="Freeform 89">
                  <a:extLst>
                    <a:ext uri="{FF2B5EF4-FFF2-40B4-BE49-F238E27FC236}">
                      <a16:creationId xmlns:a16="http://schemas.microsoft.com/office/drawing/2014/main" id="{595CC1A4-FE30-48CD-835A-6F8A3E7047F4}"/>
                    </a:ext>
                  </a:extLst>
                </p:cNvPr>
                <p:cNvSpPr>
                  <a:spLocks noChangeAspect="1"/>
                </p:cNvSpPr>
                <p:nvPr/>
              </p:nvSpPr>
              <p:spPr bwMode="auto">
                <a:xfrm>
                  <a:off x="4365226" y="3295519"/>
                  <a:ext cx="27538" cy="37583"/>
                </a:xfrm>
                <a:custGeom>
                  <a:avLst/>
                  <a:gdLst/>
                  <a:ahLst/>
                  <a:cxnLst>
                    <a:cxn ang="0">
                      <a:pos x="15" y="0"/>
                    </a:cxn>
                    <a:cxn ang="0">
                      <a:pos x="0" y="120"/>
                    </a:cxn>
                    <a:cxn ang="0">
                      <a:pos x="87" y="116"/>
                    </a:cxn>
                    <a:cxn ang="0">
                      <a:pos x="15" y="0"/>
                    </a:cxn>
                    <a:cxn ang="0">
                      <a:pos x="15" y="0"/>
                    </a:cxn>
                  </a:cxnLst>
                  <a:rect l="0" t="0" r="r" b="b"/>
                  <a:pathLst>
                    <a:path w="87" h="120">
                      <a:moveTo>
                        <a:pt x="15" y="0"/>
                      </a:moveTo>
                      <a:lnTo>
                        <a:pt x="0" y="120"/>
                      </a:lnTo>
                      <a:lnTo>
                        <a:pt x="87" y="116"/>
                      </a:lnTo>
                      <a:lnTo>
                        <a:pt x="15" y="0"/>
                      </a:lnTo>
                      <a:lnTo>
                        <a:pt x="15" y="0"/>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grpSp>
              <p:nvGrpSpPr>
                <p:cNvPr id="145" name="Group 500">
                  <a:extLst>
                    <a:ext uri="{FF2B5EF4-FFF2-40B4-BE49-F238E27FC236}">
                      <a16:creationId xmlns:a16="http://schemas.microsoft.com/office/drawing/2014/main" id="{E67C4AD5-F6C6-4A27-A221-2BF49E09F802}"/>
                    </a:ext>
                  </a:extLst>
                </p:cNvPr>
                <p:cNvGrpSpPr/>
                <p:nvPr/>
              </p:nvGrpSpPr>
              <p:grpSpPr>
                <a:xfrm>
                  <a:off x="4526072" y="2771230"/>
                  <a:ext cx="70722" cy="93332"/>
                  <a:chOff x="4526072" y="2771230"/>
                  <a:chExt cx="70722" cy="93332"/>
                </a:xfrm>
              </p:grpSpPr>
              <p:sp>
                <p:nvSpPr>
                  <p:cNvPr id="153" name="Freeform 90">
                    <a:extLst>
                      <a:ext uri="{FF2B5EF4-FFF2-40B4-BE49-F238E27FC236}">
                        <a16:creationId xmlns:a16="http://schemas.microsoft.com/office/drawing/2014/main" id="{94AF8EC1-79DE-4BA5-928E-ECC774933924}"/>
                      </a:ext>
                    </a:extLst>
                  </p:cNvPr>
                  <p:cNvSpPr>
                    <a:spLocks noChangeAspect="1"/>
                  </p:cNvSpPr>
                  <p:nvPr/>
                </p:nvSpPr>
                <p:spPr bwMode="auto">
                  <a:xfrm>
                    <a:off x="4526072" y="2837001"/>
                    <a:ext cx="16898" cy="20671"/>
                  </a:xfrm>
                  <a:custGeom>
                    <a:avLst/>
                    <a:gdLst/>
                    <a:ahLst/>
                    <a:cxnLst>
                      <a:cxn ang="0">
                        <a:pos x="0" y="0"/>
                      </a:cxn>
                      <a:cxn ang="0">
                        <a:pos x="51" y="67"/>
                      </a:cxn>
                      <a:cxn ang="0">
                        <a:pos x="53" y="27"/>
                      </a:cxn>
                      <a:cxn ang="0">
                        <a:pos x="0" y="0"/>
                      </a:cxn>
                      <a:cxn ang="0">
                        <a:pos x="0" y="0"/>
                      </a:cxn>
                    </a:cxnLst>
                    <a:rect l="0" t="0" r="r" b="b"/>
                    <a:pathLst>
                      <a:path w="53" h="67">
                        <a:moveTo>
                          <a:pt x="0" y="0"/>
                        </a:moveTo>
                        <a:lnTo>
                          <a:pt x="51" y="67"/>
                        </a:lnTo>
                        <a:lnTo>
                          <a:pt x="53" y="27"/>
                        </a:lnTo>
                        <a:lnTo>
                          <a:pt x="0" y="0"/>
                        </a:lnTo>
                        <a:lnTo>
                          <a:pt x="0"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54" name="Freeform 91">
                    <a:extLst>
                      <a:ext uri="{FF2B5EF4-FFF2-40B4-BE49-F238E27FC236}">
                        <a16:creationId xmlns:a16="http://schemas.microsoft.com/office/drawing/2014/main" id="{950B538D-D792-4FE0-AC1E-416ADEADD310}"/>
                      </a:ext>
                    </a:extLst>
                  </p:cNvPr>
                  <p:cNvSpPr>
                    <a:spLocks noChangeAspect="1"/>
                  </p:cNvSpPr>
                  <p:nvPr/>
                </p:nvSpPr>
                <p:spPr bwMode="auto">
                  <a:xfrm>
                    <a:off x="4526072" y="2806308"/>
                    <a:ext cx="55076" cy="35078"/>
                  </a:xfrm>
                  <a:custGeom>
                    <a:avLst/>
                    <a:gdLst/>
                    <a:ahLst/>
                    <a:cxnLst>
                      <a:cxn ang="0">
                        <a:pos x="30" y="0"/>
                      </a:cxn>
                      <a:cxn ang="0">
                        <a:pos x="0" y="78"/>
                      </a:cxn>
                      <a:cxn ang="0">
                        <a:pos x="51" y="56"/>
                      </a:cxn>
                      <a:cxn ang="0">
                        <a:pos x="47" y="99"/>
                      </a:cxn>
                      <a:cxn ang="0">
                        <a:pos x="97" y="76"/>
                      </a:cxn>
                      <a:cxn ang="0">
                        <a:pos x="160" y="113"/>
                      </a:cxn>
                      <a:cxn ang="0">
                        <a:pos x="175" y="63"/>
                      </a:cxn>
                      <a:cxn ang="0">
                        <a:pos x="87" y="56"/>
                      </a:cxn>
                      <a:cxn ang="0">
                        <a:pos x="89" y="8"/>
                      </a:cxn>
                      <a:cxn ang="0">
                        <a:pos x="30" y="0"/>
                      </a:cxn>
                      <a:cxn ang="0">
                        <a:pos x="30" y="0"/>
                      </a:cxn>
                    </a:cxnLst>
                    <a:rect l="0" t="0" r="r" b="b"/>
                    <a:pathLst>
                      <a:path w="175" h="113">
                        <a:moveTo>
                          <a:pt x="30" y="0"/>
                        </a:moveTo>
                        <a:lnTo>
                          <a:pt x="0" y="78"/>
                        </a:lnTo>
                        <a:lnTo>
                          <a:pt x="51" y="56"/>
                        </a:lnTo>
                        <a:lnTo>
                          <a:pt x="47" y="99"/>
                        </a:lnTo>
                        <a:lnTo>
                          <a:pt x="97" y="76"/>
                        </a:lnTo>
                        <a:lnTo>
                          <a:pt x="160" y="113"/>
                        </a:lnTo>
                        <a:lnTo>
                          <a:pt x="175" y="63"/>
                        </a:lnTo>
                        <a:lnTo>
                          <a:pt x="87" y="56"/>
                        </a:lnTo>
                        <a:lnTo>
                          <a:pt x="89" y="8"/>
                        </a:lnTo>
                        <a:lnTo>
                          <a:pt x="30" y="0"/>
                        </a:lnTo>
                        <a:lnTo>
                          <a:pt x="30"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55" name="Freeform 92">
                    <a:extLst>
                      <a:ext uri="{FF2B5EF4-FFF2-40B4-BE49-F238E27FC236}">
                        <a16:creationId xmlns:a16="http://schemas.microsoft.com/office/drawing/2014/main" id="{2495347E-682A-4E77-80D9-4645C943E592}"/>
                      </a:ext>
                    </a:extLst>
                  </p:cNvPr>
                  <p:cNvSpPr>
                    <a:spLocks noChangeAspect="1"/>
                  </p:cNvSpPr>
                  <p:nvPr/>
                </p:nvSpPr>
                <p:spPr bwMode="auto">
                  <a:xfrm>
                    <a:off x="4553610" y="2791275"/>
                    <a:ext cx="9388" cy="10649"/>
                  </a:xfrm>
                  <a:custGeom>
                    <a:avLst/>
                    <a:gdLst/>
                    <a:ahLst/>
                    <a:cxnLst>
                      <a:cxn ang="0">
                        <a:pos x="2" y="0"/>
                      </a:cxn>
                      <a:cxn ang="0">
                        <a:pos x="0" y="32"/>
                      </a:cxn>
                      <a:cxn ang="0">
                        <a:pos x="31" y="25"/>
                      </a:cxn>
                      <a:cxn ang="0">
                        <a:pos x="2" y="0"/>
                      </a:cxn>
                      <a:cxn ang="0">
                        <a:pos x="2" y="0"/>
                      </a:cxn>
                    </a:cxnLst>
                    <a:rect l="0" t="0" r="r" b="b"/>
                    <a:pathLst>
                      <a:path w="31" h="32">
                        <a:moveTo>
                          <a:pt x="2" y="0"/>
                        </a:moveTo>
                        <a:lnTo>
                          <a:pt x="0" y="32"/>
                        </a:lnTo>
                        <a:lnTo>
                          <a:pt x="31" y="25"/>
                        </a:lnTo>
                        <a:lnTo>
                          <a:pt x="2" y="0"/>
                        </a:lnTo>
                        <a:lnTo>
                          <a:pt x="2"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56" name="Freeform 93">
                    <a:extLst>
                      <a:ext uri="{FF2B5EF4-FFF2-40B4-BE49-F238E27FC236}">
                        <a16:creationId xmlns:a16="http://schemas.microsoft.com/office/drawing/2014/main" id="{F78A7735-9F31-40B7-9660-5CDBC988BBA9}"/>
                      </a:ext>
                    </a:extLst>
                  </p:cNvPr>
                  <p:cNvSpPr>
                    <a:spLocks noChangeAspect="1"/>
                  </p:cNvSpPr>
                  <p:nvPr/>
                </p:nvSpPr>
                <p:spPr bwMode="auto">
                  <a:xfrm>
                    <a:off x="4561746" y="2809440"/>
                    <a:ext cx="14395" cy="10022"/>
                  </a:xfrm>
                  <a:custGeom>
                    <a:avLst/>
                    <a:gdLst/>
                    <a:ahLst/>
                    <a:cxnLst>
                      <a:cxn ang="0">
                        <a:pos x="17" y="0"/>
                      </a:cxn>
                      <a:cxn ang="0">
                        <a:pos x="0" y="32"/>
                      </a:cxn>
                      <a:cxn ang="0">
                        <a:pos x="48" y="30"/>
                      </a:cxn>
                      <a:cxn ang="0">
                        <a:pos x="17" y="0"/>
                      </a:cxn>
                      <a:cxn ang="0">
                        <a:pos x="17" y="0"/>
                      </a:cxn>
                    </a:cxnLst>
                    <a:rect l="0" t="0" r="r" b="b"/>
                    <a:pathLst>
                      <a:path w="48" h="32">
                        <a:moveTo>
                          <a:pt x="17" y="0"/>
                        </a:moveTo>
                        <a:lnTo>
                          <a:pt x="0" y="32"/>
                        </a:lnTo>
                        <a:lnTo>
                          <a:pt x="48" y="30"/>
                        </a:lnTo>
                        <a:lnTo>
                          <a:pt x="17" y="0"/>
                        </a:lnTo>
                        <a:lnTo>
                          <a:pt x="17"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57" name="Freeform 94">
                    <a:extLst>
                      <a:ext uri="{FF2B5EF4-FFF2-40B4-BE49-F238E27FC236}">
                        <a16:creationId xmlns:a16="http://schemas.microsoft.com/office/drawing/2014/main" id="{E4B39E48-920B-44E1-B323-829097A740E9}"/>
                      </a:ext>
                    </a:extLst>
                  </p:cNvPr>
                  <p:cNvSpPr>
                    <a:spLocks noChangeAspect="1"/>
                  </p:cNvSpPr>
                  <p:nvPr/>
                </p:nvSpPr>
                <p:spPr bwMode="auto">
                  <a:xfrm>
                    <a:off x="4557365" y="2771230"/>
                    <a:ext cx="8136" cy="23803"/>
                  </a:xfrm>
                  <a:custGeom>
                    <a:avLst/>
                    <a:gdLst/>
                    <a:ahLst/>
                    <a:cxnLst>
                      <a:cxn ang="0">
                        <a:pos x="13" y="0"/>
                      </a:cxn>
                      <a:cxn ang="0">
                        <a:pos x="0" y="27"/>
                      </a:cxn>
                      <a:cxn ang="0">
                        <a:pos x="26" y="76"/>
                      </a:cxn>
                      <a:cxn ang="0">
                        <a:pos x="13" y="0"/>
                      </a:cxn>
                      <a:cxn ang="0">
                        <a:pos x="13" y="0"/>
                      </a:cxn>
                    </a:cxnLst>
                    <a:rect l="0" t="0" r="r" b="b"/>
                    <a:pathLst>
                      <a:path w="26" h="76">
                        <a:moveTo>
                          <a:pt x="13" y="0"/>
                        </a:moveTo>
                        <a:lnTo>
                          <a:pt x="0" y="27"/>
                        </a:lnTo>
                        <a:lnTo>
                          <a:pt x="26" y="76"/>
                        </a:lnTo>
                        <a:lnTo>
                          <a:pt x="13" y="0"/>
                        </a:lnTo>
                        <a:lnTo>
                          <a:pt x="13"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58" name="Freeform 95">
                    <a:extLst>
                      <a:ext uri="{FF2B5EF4-FFF2-40B4-BE49-F238E27FC236}">
                        <a16:creationId xmlns:a16="http://schemas.microsoft.com/office/drawing/2014/main" id="{55827080-19BA-4B8A-B697-FAFC3384F6FD}"/>
                      </a:ext>
                    </a:extLst>
                  </p:cNvPr>
                  <p:cNvSpPr>
                    <a:spLocks noChangeAspect="1"/>
                  </p:cNvSpPr>
                  <p:nvPr/>
                </p:nvSpPr>
                <p:spPr bwMode="auto">
                  <a:xfrm>
                    <a:off x="4570508" y="2783758"/>
                    <a:ext cx="6884" cy="22550"/>
                  </a:xfrm>
                  <a:custGeom>
                    <a:avLst/>
                    <a:gdLst/>
                    <a:ahLst/>
                    <a:cxnLst>
                      <a:cxn ang="0">
                        <a:pos x="22" y="0"/>
                      </a:cxn>
                      <a:cxn ang="0">
                        <a:pos x="0" y="50"/>
                      </a:cxn>
                      <a:cxn ang="0">
                        <a:pos x="19" y="72"/>
                      </a:cxn>
                      <a:cxn ang="0">
                        <a:pos x="22" y="0"/>
                      </a:cxn>
                      <a:cxn ang="0">
                        <a:pos x="22" y="0"/>
                      </a:cxn>
                    </a:cxnLst>
                    <a:rect l="0" t="0" r="r" b="b"/>
                    <a:pathLst>
                      <a:path w="22" h="72">
                        <a:moveTo>
                          <a:pt x="22" y="0"/>
                        </a:moveTo>
                        <a:lnTo>
                          <a:pt x="0" y="50"/>
                        </a:lnTo>
                        <a:lnTo>
                          <a:pt x="19" y="72"/>
                        </a:lnTo>
                        <a:lnTo>
                          <a:pt x="22" y="0"/>
                        </a:lnTo>
                        <a:lnTo>
                          <a:pt x="22"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59" name="Freeform 96">
                    <a:extLst>
                      <a:ext uri="{FF2B5EF4-FFF2-40B4-BE49-F238E27FC236}">
                        <a16:creationId xmlns:a16="http://schemas.microsoft.com/office/drawing/2014/main" id="{8CBEFC5A-9420-4104-93BF-1FA4BB01F6FA}"/>
                      </a:ext>
                    </a:extLst>
                  </p:cNvPr>
                  <p:cNvSpPr>
                    <a:spLocks noChangeAspect="1"/>
                  </p:cNvSpPr>
                  <p:nvPr/>
                </p:nvSpPr>
                <p:spPr bwMode="auto">
                  <a:xfrm>
                    <a:off x="4580522" y="2800670"/>
                    <a:ext cx="11891" cy="18165"/>
                  </a:xfrm>
                  <a:custGeom>
                    <a:avLst/>
                    <a:gdLst/>
                    <a:ahLst/>
                    <a:cxnLst>
                      <a:cxn ang="0">
                        <a:pos x="38" y="0"/>
                      </a:cxn>
                      <a:cxn ang="0">
                        <a:pos x="0" y="29"/>
                      </a:cxn>
                      <a:cxn ang="0">
                        <a:pos x="13" y="59"/>
                      </a:cxn>
                      <a:cxn ang="0">
                        <a:pos x="28" y="31"/>
                      </a:cxn>
                      <a:cxn ang="0">
                        <a:pos x="38" y="0"/>
                      </a:cxn>
                      <a:cxn ang="0">
                        <a:pos x="38" y="0"/>
                      </a:cxn>
                    </a:cxnLst>
                    <a:rect l="0" t="0" r="r" b="b"/>
                    <a:pathLst>
                      <a:path w="38" h="59">
                        <a:moveTo>
                          <a:pt x="38" y="0"/>
                        </a:moveTo>
                        <a:lnTo>
                          <a:pt x="0" y="29"/>
                        </a:lnTo>
                        <a:lnTo>
                          <a:pt x="13" y="59"/>
                        </a:lnTo>
                        <a:lnTo>
                          <a:pt x="28" y="31"/>
                        </a:lnTo>
                        <a:lnTo>
                          <a:pt x="38" y="0"/>
                        </a:lnTo>
                        <a:lnTo>
                          <a:pt x="38"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60" name="Freeform 97">
                    <a:extLst>
                      <a:ext uri="{FF2B5EF4-FFF2-40B4-BE49-F238E27FC236}">
                        <a16:creationId xmlns:a16="http://schemas.microsoft.com/office/drawing/2014/main" id="{878A143A-6FD2-4298-B679-7385EFA7E427}"/>
                      </a:ext>
                    </a:extLst>
                  </p:cNvPr>
                  <p:cNvSpPr>
                    <a:spLocks noChangeAspect="1"/>
                  </p:cNvSpPr>
                  <p:nvPr/>
                </p:nvSpPr>
                <p:spPr bwMode="auto">
                  <a:xfrm>
                    <a:off x="4581773" y="2778747"/>
                    <a:ext cx="15021" cy="17539"/>
                  </a:xfrm>
                  <a:custGeom>
                    <a:avLst/>
                    <a:gdLst/>
                    <a:ahLst/>
                    <a:cxnLst>
                      <a:cxn ang="0">
                        <a:pos x="0" y="0"/>
                      </a:cxn>
                      <a:cxn ang="0">
                        <a:pos x="5" y="57"/>
                      </a:cxn>
                      <a:cxn ang="0">
                        <a:pos x="47" y="50"/>
                      </a:cxn>
                      <a:cxn ang="0">
                        <a:pos x="0" y="0"/>
                      </a:cxn>
                      <a:cxn ang="0">
                        <a:pos x="0" y="0"/>
                      </a:cxn>
                    </a:cxnLst>
                    <a:rect l="0" t="0" r="r" b="b"/>
                    <a:pathLst>
                      <a:path w="47" h="57">
                        <a:moveTo>
                          <a:pt x="0" y="0"/>
                        </a:moveTo>
                        <a:lnTo>
                          <a:pt x="5" y="57"/>
                        </a:lnTo>
                        <a:lnTo>
                          <a:pt x="47" y="50"/>
                        </a:lnTo>
                        <a:lnTo>
                          <a:pt x="0" y="0"/>
                        </a:lnTo>
                        <a:lnTo>
                          <a:pt x="0"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61" name="Freeform 98">
                    <a:extLst>
                      <a:ext uri="{FF2B5EF4-FFF2-40B4-BE49-F238E27FC236}">
                        <a16:creationId xmlns:a16="http://schemas.microsoft.com/office/drawing/2014/main" id="{EC77E7CB-7097-4968-947B-70A450C8B56B}"/>
                      </a:ext>
                    </a:extLst>
                  </p:cNvPr>
                  <p:cNvSpPr>
                    <a:spLocks noChangeAspect="1"/>
                  </p:cNvSpPr>
                  <p:nvPr/>
                </p:nvSpPr>
                <p:spPr bwMode="auto">
                  <a:xfrm>
                    <a:off x="4589284" y="2773736"/>
                    <a:ext cx="7510" cy="9396"/>
                  </a:xfrm>
                  <a:custGeom>
                    <a:avLst/>
                    <a:gdLst/>
                    <a:ahLst/>
                    <a:cxnLst>
                      <a:cxn ang="0">
                        <a:pos x="0" y="0"/>
                      </a:cxn>
                      <a:cxn ang="0">
                        <a:pos x="8" y="30"/>
                      </a:cxn>
                      <a:cxn ang="0">
                        <a:pos x="23" y="27"/>
                      </a:cxn>
                      <a:cxn ang="0">
                        <a:pos x="0" y="0"/>
                      </a:cxn>
                      <a:cxn ang="0">
                        <a:pos x="0" y="0"/>
                      </a:cxn>
                    </a:cxnLst>
                    <a:rect l="0" t="0" r="r" b="b"/>
                    <a:pathLst>
                      <a:path w="23" h="30">
                        <a:moveTo>
                          <a:pt x="0" y="0"/>
                        </a:moveTo>
                        <a:lnTo>
                          <a:pt x="8" y="30"/>
                        </a:lnTo>
                        <a:lnTo>
                          <a:pt x="23" y="27"/>
                        </a:lnTo>
                        <a:lnTo>
                          <a:pt x="0" y="0"/>
                        </a:lnTo>
                        <a:lnTo>
                          <a:pt x="0"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62" name="Freeform 99">
                    <a:extLst>
                      <a:ext uri="{FF2B5EF4-FFF2-40B4-BE49-F238E27FC236}">
                        <a16:creationId xmlns:a16="http://schemas.microsoft.com/office/drawing/2014/main" id="{1C877B31-55C5-415F-A48D-3CAAA3FD3288}"/>
                      </a:ext>
                    </a:extLst>
                  </p:cNvPr>
                  <p:cNvSpPr>
                    <a:spLocks noChangeAspect="1"/>
                  </p:cNvSpPr>
                  <p:nvPr/>
                </p:nvSpPr>
                <p:spPr bwMode="auto">
                  <a:xfrm>
                    <a:off x="4549229" y="2838880"/>
                    <a:ext cx="8762" cy="25682"/>
                  </a:xfrm>
                  <a:custGeom>
                    <a:avLst/>
                    <a:gdLst/>
                    <a:ahLst/>
                    <a:cxnLst>
                      <a:cxn ang="0">
                        <a:pos x="29" y="0"/>
                      </a:cxn>
                      <a:cxn ang="0">
                        <a:pos x="0" y="46"/>
                      </a:cxn>
                      <a:cxn ang="0">
                        <a:pos x="23" y="84"/>
                      </a:cxn>
                      <a:cxn ang="0">
                        <a:pos x="29" y="0"/>
                      </a:cxn>
                      <a:cxn ang="0">
                        <a:pos x="29" y="0"/>
                      </a:cxn>
                    </a:cxnLst>
                    <a:rect l="0" t="0" r="r" b="b"/>
                    <a:pathLst>
                      <a:path w="29" h="84">
                        <a:moveTo>
                          <a:pt x="29" y="0"/>
                        </a:moveTo>
                        <a:lnTo>
                          <a:pt x="0" y="46"/>
                        </a:lnTo>
                        <a:lnTo>
                          <a:pt x="23" y="84"/>
                        </a:lnTo>
                        <a:lnTo>
                          <a:pt x="29" y="0"/>
                        </a:lnTo>
                        <a:lnTo>
                          <a:pt x="29"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grpSp>
            <p:sp>
              <p:nvSpPr>
                <p:cNvPr id="146" name="Freeform 100">
                  <a:extLst>
                    <a:ext uri="{FF2B5EF4-FFF2-40B4-BE49-F238E27FC236}">
                      <a16:creationId xmlns:a16="http://schemas.microsoft.com/office/drawing/2014/main" id="{E4276912-4C84-4D0B-B14C-3FC57F563C05}"/>
                    </a:ext>
                  </a:extLst>
                </p:cNvPr>
                <p:cNvSpPr>
                  <a:spLocks noChangeAspect="1"/>
                </p:cNvSpPr>
                <p:nvPr/>
              </p:nvSpPr>
              <p:spPr bwMode="auto">
                <a:xfrm>
                  <a:off x="4315783" y="3277354"/>
                  <a:ext cx="655275" cy="833726"/>
                </a:xfrm>
                <a:custGeom>
                  <a:avLst/>
                  <a:gdLst/>
                  <a:ahLst/>
                  <a:cxnLst>
                    <a:cxn ang="0">
                      <a:pos x="878" y="1819"/>
                    </a:cxn>
                    <a:cxn ang="0">
                      <a:pos x="966" y="1836"/>
                    </a:cxn>
                    <a:cxn ang="0">
                      <a:pos x="778" y="2106"/>
                    </a:cxn>
                    <a:cxn ang="0">
                      <a:pos x="479" y="2163"/>
                    </a:cxn>
                    <a:cxn ang="0">
                      <a:pos x="329" y="2291"/>
                    </a:cxn>
                    <a:cxn ang="0">
                      <a:pos x="192" y="2393"/>
                    </a:cxn>
                    <a:cxn ang="0">
                      <a:pos x="8" y="2553"/>
                    </a:cxn>
                    <a:cxn ang="0">
                      <a:pos x="144" y="2661"/>
                    </a:cxn>
                    <a:cxn ang="0">
                      <a:pos x="205" y="2524"/>
                    </a:cxn>
                    <a:cxn ang="0">
                      <a:pos x="439" y="2502"/>
                    </a:cxn>
                    <a:cxn ang="0">
                      <a:pos x="601" y="2530"/>
                    </a:cxn>
                    <a:cxn ang="0">
                      <a:pos x="662" y="2467"/>
                    </a:cxn>
                    <a:cxn ang="0">
                      <a:pos x="692" y="2370"/>
                    </a:cxn>
                    <a:cxn ang="0">
                      <a:pos x="970" y="2363"/>
                    </a:cxn>
                    <a:cxn ang="0">
                      <a:pos x="1200" y="2306"/>
                    </a:cxn>
                    <a:cxn ang="0">
                      <a:pos x="1376" y="2294"/>
                    </a:cxn>
                    <a:cxn ang="0">
                      <a:pos x="1726" y="2283"/>
                    </a:cxn>
                    <a:cxn ang="0">
                      <a:pos x="1941" y="2123"/>
                    </a:cxn>
                    <a:cxn ang="0">
                      <a:pos x="1892" y="1979"/>
                    </a:cxn>
                    <a:cxn ang="0">
                      <a:pos x="1757" y="1929"/>
                    </a:cxn>
                    <a:cxn ang="0">
                      <a:pos x="1821" y="1905"/>
                    </a:cxn>
                    <a:cxn ang="0">
                      <a:pos x="1920" y="1859"/>
                    </a:cxn>
                    <a:cxn ang="0">
                      <a:pos x="1892" y="1768"/>
                    </a:cxn>
                    <a:cxn ang="0">
                      <a:pos x="1911" y="1697"/>
                    </a:cxn>
                    <a:cxn ang="0">
                      <a:pos x="2046" y="1658"/>
                    </a:cxn>
                    <a:cxn ang="0">
                      <a:pos x="2089" y="1374"/>
                    </a:cxn>
                    <a:cxn ang="0">
                      <a:pos x="1717" y="1340"/>
                    </a:cxn>
                    <a:cxn ang="0">
                      <a:pos x="1637" y="1036"/>
                    </a:cxn>
                    <a:cxn ang="0">
                      <a:pos x="1371" y="920"/>
                    </a:cxn>
                    <a:cxn ang="0">
                      <a:pos x="1521" y="793"/>
                    </a:cxn>
                    <a:cxn ang="0">
                      <a:pos x="1293" y="521"/>
                    </a:cxn>
                    <a:cxn ang="0">
                      <a:pos x="1158" y="310"/>
                    </a:cxn>
                    <a:cxn ang="0">
                      <a:pos x="1002" y="42"/>
                    </a:cxn>
                    <a:cxn ang="0">
                      <a:pos x="745" y="399"/>
                    </a:cxn>
                    <a:cxn ang="0">
                      <a:pos x="597" y="608"/>
                    </a:cxn>
                    <a:cxn ang="0">
                      <a:pos x="833" y="713"/>
                    </a:cxn>
                    <a:cxn ang="0">
                      <a:pos x="772" y="935"/>
                    </a:cxn>
                    <a:cxn ang="0">
                      <a:pos x="793" y="1108"/>
                    </a:cxn>
                    <a:cxn ang="0">
                      <a:pos x="785" y="1180"/>
                    </a:cxn>
                    <a:cxn ang="0">
                      <a:pos x="802" y="1357"/>
                    </a:cxn>
                    <a:cxn ang="0">
                      <a:pos x="779" y="1485"/>
                    </a:cxn>
                    <a:cxn ang="0">
                      <a:pos x="762" y="1640"/>
                    </a:cxn>
                  </a:cxnLst>
                  <a:rect l="0" t="0" r="r" b="b"/>
                  <a:pathLst>
                    <a:path w="2093" h="2661">
                      <a:moveTo>
                        <a:pt x="741" y="1694"/>
                      </a:moveTo>
                      <a:lnTo>
                        <a:pt x="817" y="1779"/>
                      </a:lnTo>
                      <a:lnTo>
                        <a:pt x="878" y="1819"/>
                      </a:lnTo>
                      <a:lnTo>
                        <a:pt x="878" y="1901"/>
                      </a:lnTo>
                      <a:lnTo>
                        <a:pt x="952" y="1819"/>
                      </a:lnTo>
                      <a:lnTo>
                        <a:pt x="966" y="1836"/>
                      </a:lnTo>
                      <a:lnTo>
                        <a:pt x="867" y="1969"/>
                      </a:lnTo>
                      <a:lnTo>
                        <a:pt x="778" y="2038"/>
                      </a:lnTo>
                      <a:lnTo>
                        <a:pt x="778" y="2106"/>
                      </a:lnTo>
                      <a:lnTo>
                        <a:pt x="589" y="2076"/>
                      </a:lnTo>
                      <a:lnTo>
                        <a:pt x="405" y="2112"/>
                      </a:lnTo>
                      <a:lnTo>
                        <a:pt x="479" y="2163"/>
                      </a:lnTo>
                      <a:lnTo>
                        <a:pt x="409" y="2192"/>
                      </a:lnTo>
                      <a:lnTo>
                        <a:pt x="346" y="2157"/>
                      </a:lnTo>
                      <a:lnTo>
                        <a:pt x="329" y="2291"/>
                      </a:lnTo>
                      <a:lnTo>
                        <a:pt x="255" y="2329"/>
                      </a:lnTo>
                      <a:lnTo>
                        <a:pt x="238" y="2393"/>
                      </a:lnTo>
                      <a:lnTo>
                        <a:pt x="192" y="2393"/>
                      </a:lnTo>
                      <a:lnTo>
                        <a:pt x="144" y="2502"/>
                      </a:lnTo>
                      <a:lnTo>
                        <a:pt x="59" y="2553"/>
                      </a:lnTo>
                      <a:lnTo>
                        <a:pt x="8" y="2553"/>
                      </a:lnTo>
                      <a:lnTo>
                        <a:pt x="0" y="2621"/>
                      </a:lnTo>
                      <a:lnTo>
                        <a:pt x="61" y="2587"/>
                      </a:lnTo>
                      <a:lnTo>
                        <a:pt x="144" y="2661"/>
                      </a:lnTo>
                      <a:lnTo>
                        <a:pt x="179" y="2621"/>
                      </a:lnTo>
                      <a:lnTo>
                        <a:pt x="156" y="2593"/>
                      </a:lnTo>
                      <a:lnTo>
                        <a:pt x="205" y="2524"/>
                      </a:lnTo>
                      <a:lnTo>
                        <a:pt x="238" y="2553"/>
                      </a:lnTo>
                      <a:lnTo>
                        <a:pt x="340" y="2482"/>
                      </a:lnTo>
                      <a:lnTo>
                        <a:pt x="439" y="2502"/>
                      </a:lnTo>
                      <a:lnTo>
                        <a:pt x="435" y="2444"/>
                      </a:lnTo>
                      <a:lnTo>
                        <a:pt x="551" y="2547"/>
                      </a:lnTo>
                      <a:lnTo>
                        <a:pt x="601" y="2530"/>
                      </a:lnTo>
                      <a:lnTo>
                        <a:pt x="601" y="2479"/>
                      </a:lnTo>
                      <a:lnTo>
                        <a:pt x="646" y="2490"/>
                      </a:lnTo>
                      <a:lnTo>
                        <a:pt x="662" y="2467"/>
                      </a:lnTo>
                      <a:lnTo>
                        <a:pt x="629" y="2433"/>
                      </a:lnTo>
                      <a:lnTo>
                        <a:pt x="662" y="2329"/>
                      </a:lnTo>
                      <a:lnTo>
                        <a:pt x="692" y="2370"/>
                      </a:lnTo>
                      <a:lnTo>
                        <a:pt x="840" y="2311"/>
                      </a:lnTo>
                      <a:lnTo>
                        <a:pt x="913" y="2405"/>
                      </a:lnTo>
                      <a:lnTo>
                        <a:pt x="970" y="2363"/>
                      </a:lnTo>
                      <a:lnTo>
                        <a:pt x="1091" y="2376"/>
                      </a:lnTo>
                      <a:lnTo>
                        <a:pt x="1080" y="2317"/>
                      </a:lnTo>
                      <a:lnTo>
                        <a:pt x="1200" y="2306"/>
                      </a:lnTo>
                      <a:lnTo>
                        <a:pt x="1262" y="2272"/>
                      </a:lnTo>
                      <a:lnTo>
                        <a:pt x="1222" y="2220"/>
                      </a:lnTo>
                      <a:lnTo>
                        <a:pt x="1376" y="2294"/>
                      </a:lnTo>
                      <a:lnTo>
                        <a:pt x="1424" y="2254"/>
                      </a:lnTo>
                      <a:lnTo>
                        <a:pt x="1466" y="2277"/>
                      </a:lnTo>
                      <a:lnTo>
                        <a:pt x="1726" y="2283"/>
                      </a:lnTo>
                      <a:lnTo>
                        <a:pt x="1878" y="2175"/>
                      </a:lnTo>
                      <a:lnTo>
                        <a:pt x="1941" y="2197"/>
                      </a:lnTo>
                      <a:lnTo>
                        <a:pt x="1941" y="2123"/>
                      </a:lnTo>
                      <a:lnTo>
                        <a:pt x="2042" y="2066"/>
                      </a:lnTo>
                      <a:lnTo>
                        <a:pt x="2065" y="1958"/>
                      </a:lnTo>
                      <a:lnTo>
                        <a:pt x="1892" y="1979"/>
                      </a:lnTo>
                      <a:lnTo>
                        <a:pt x="1798" y="1958"/>
                      </a:lnTo>
                      <a:lnTo>
                        <a:pt x="1844" y="1933"/>
                      </a:lnTo>
                      <a:lnTo>
                        <a:pt x="1757" y="1929"/>
                      </a:lnTo>
                      <a:lnTo>
                        <a:pt x="1719" y="1945"/>
                      </a:lnTo>
                      <a:lnTo>
                        <a:pt x="1749" y="1916"/>
                      </a:lnTo>
                      <a:lnTo>
                        <a:pt x="1821" y="1905"/>
                      </a:lnTo>
                      <a:lnTo>
                        <a:pt x="1878" y="1905"/>
                      </a:lnTo>
                      <a:lnTo>
                        <a:pt x="1844" y="1848"/>
                      </a:lnTo>
                      <a:lnTo>
                        <a:pt x="1920" y="1859"/>
                      </a:lnTo>
                      <a:lnTo>
                        <a:pt x="1907" y="1808"/>
                      </a:lnTo>
                      <a:lnTo>
                        <a:pt x="1857" y="1791"/>
                      </a:lnTo>
                      <a:lnTo>
                        <a:pt x="1892" y="1768"/>
                      </a:lnTo>
                      <a:lnTo>
                        <a:pt x="1954" y="1791"/>
                      </a:lnTo>
                      <a:lnTo>
                        <a:pt x="1992" y="1732"/>
                      </a:lnTo>
                      <a:lnTo>
                        <a:pt x="1911" y="1697"/>
                      </a:lnTo>
                      <a:lnTo>
                        <a:pt x="1970" y="1694"/>
                      </a:lnTo>
                      <a:lnTo>
                        <a:pt x="2010" y="1711"/>
                      </a:lnTo>
                      <a:lnTo>
                        <a:pt x="2046" y="1658"/>
                      </a:lnTo>
                      <a:lnTo>
                        <a:pt x="2057" y="1640"/>
                      </a:lnTo>
                      <a:lnTo>
                        <a:pt x="2093" y="1464"/>
                      </a:lnTo>
                      <a:lnTo>
                        <a:pt x="2089" y="1374"/>
                      </a:lnTo>
                      <a:lnTo>
                        <a:pt x="1975" y="1258"/>
                      </a:lnTo>
                      <a:lnTo>
                        <a:pt x="1749" y="1247"/>
                      </a:lnTo>
                      <a:lnTo>
                        <a:pt x="1717" y="1340"/>
                      </a:lnTo>
                      <a:lnTo>
                        <a:pt x="1620" y="1291"/>
                      </a:lnTo>
                      <a:lnTo>
                        <a:pt x="1698" y="1186"/>
                      </a:lnTo>
                      <a:lnTo>
                        <a:pt x="1637" y="1036"/>
                      </a:lnTo>
                      <a:lnTo>
                        <a:pt x="1511" y="943"/>
                      </a:lnTo>
                      <a:lnTo>
                        <a:pt x="1405" y="947"/>
                      </a:lnTo>
                      <a:lnTo>
                        <a:pt x="1371" y="920"/>
                      </a:lnTo>
                      <a:lnTo>
                        <a:pt x="1515" y="909"/>
                      </a:lnTo>
                      <a:lnTo>
                        <a:pt x="1641" y="998"/>
                      </a:lnTo>
                      <a:lnTo>
                        <a:pt x="1521" y="793"/>
                      </a:lnTo>
                      <a:lnTo>
                        <a:pt x="1563" y="736"/>
                      </a:lnTo>
                      <a:lnTo>
                        <a:pt x="1418" y="587"/>
                      </a:lnTo>
                      <a:lnTo>
                        <a:pt x="1293" y="521"/>
                      </a:lnTo>
                      <a:lnTo>
                        <a:pt x="1224" y="542"/>
                      </a:lnTo>
                      <a:lnTo>
                        <a:pt x="1253" y="477"/>
                      </a:lnTo>
                      <a:lnTo>
                        <a:pt x="1158" y="310"/>
                      </a:lnTo>
                      <a:lnTo>
                        <a:pt x="1110" y="87"/>
                      </a:lnTo>
                      <a:lnTo>
                        <a:pt x="1019" y="0"/>
                      </a:lnTo>
                      <a:lnTo>
                        <a:pt x="1002" y="42"/>
                      </a:lnTo>
                      <a:lnTo>
                        <a:pt x="945" y="82"/>
                      </a:lnTo>
                      <a:lnTo>
                        <a:pt x="975" y="177"/>
                      </a:lnTo>
                      <a:lnTo>
                        <a:pt x="745" y="399"/>
                      </a:lnTo>
                      <a:lnTo>
                        <a:pt x="719" y="405"/>
                      </a:lnTo>
                      <a:lnTo>
                        <a:pt x="662" y="426"/>
                      </a:lnTo>
                      <a:lnTo>
                        <a:pt x="597" y="608"/>
                      </a:lnTo>
                      <a:lnTo>
                        <a:pt x="684" y="736"/>
                      </a:lnTo>
                      <a:lnTo>
                        <a:pt x="726" y="776"/>
                      </a:lnTo>
                      <a:lnTo>
                        <a:pt x="833" y="713"/>
                      </a:lnTo>
                      <a:lnTo>
                        <a:pt x="802" y="848"/>
                      </a:lnTo>
                      <a:lnTo>
                        <a:pt x="757" y="857"/>
                      </a:lnTo>
                      <a:lnTo>
                        <a:pt x="772" y="935"/>
                      </a:lnTo>
                      <a:lnTo>
                        <a:pt x="836" y="935"/>
                      </a:lnTo>
                      <a:lnTo>
                        <a:pt x="757" y="992"/>
                      </a:lnTo>
                      <a:lnTo>
                        <a:pt x="793" y="1108"/>
                      </a:lnTo>
                      <a:lnTo>
                        <a:pt x="753" y="1085"/>
                      </a:lnTo>
                      <a:lnTo>
                        <a:pt x="726" y="1108"/>
                      </a:lnTo>
                      <a:lnTo>
                        <a:pt x="785" y="1180"/>
                      </a:lnTo>
                      <a:lnTo>
                        <a:pt x="806" y="1279"/>
                      </a:lnTo>
                      <a:lnTo>
                        <a:pt x="859" y="1308"/>
                      </a:lnTo>
                      <a:lnTo>
                        <a:pt x="802" y="1357"/>
                      </a:lnTo>
                      <a:lnTo>
                        <a:pt x="762" y="1319"/>
                      </a:lnTo>
                      <a:lnTo>
                        <a:pt x="732" y="1384"/>
                      </a:lnTo>
                      <a:lnTo>
                        <a:pt x="779" y="1485"/>
                      </a:lnTo>
                      <a:lnTo>
                        <a:pt x="715" y="1536"/>
                      </a:lnTo>
                      <a:lnTo>
                        <a:pt x="779" y="1585"/>
                      </a:lnTo>
                      <a:lnTo>
                        <a:pt x="762" y="1640"/>
                      </a:lnTo>
                      <a:lnTo>
                        <a:pt x="741" y="1694"/>
                      </a:lnTo>
                      <a:lnTo>
                        <a:pt x="741" y="1694"/>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47" name="Freeform 101">
                  <a:extLst>
                    <a:ext uri="{FF2B5EF4-FFF2-40B4-BE49-F238E27FC236}">
                      <a16:creationId xmlns:a16="http://schemas.microsoft.com/office/drawing/2014/main" id="{5FC59A88-9A78-4285-A652-5A643428D70C}"/>
                    </a:ext>
                  </a:extLst>
                </p:cNvPr>
                <p:cNvSpPr>
                  <a:spLocks noChangeAspect="1"/>
                </p:cNvSpPr>
                <p:nvPr/>
              </p:nvSpPr>
              <p:spPr bwMode="auto">
                <a:xfrm>
                  <a:off x="4690047" y="3994571"/>
                  <a:ext cx="44436" cy="26935"/>
                </a:xfrm>
                <a:custGeom>
                  <a:avLst/>
                  <a:gdLst/>
                  <a:ahLst/>
                  <a:cxnLst>
                    <a:cxn ang="0">
                      <a:pos x="0" y="43"/>
                    </a:cxn>
                    <a:cxn ang="0">
                      <a:pos x="28" y="43"/>
                    </a:cxn>
                    <a:cxn ang="0">
                      <a:pos x="44" y="85"/>
                    </a:cxn>
                    <a:cxn ang="0">
                      <a:pos x="93" y="74"/>
                    </a:cxn>
                    <a:cxn ang="0">
                      <a:pos x="118" y="53"/>
                    </a:cxn>
                    <a:cxn ang="0">
                      <a:pos x="142" y="36"/>
                    </a:cxn>
                    <a:cxn ang="0">
                      <a:pos x="80" y="0"/>
                    </a:cxn>
                    <a:cxn ang="0">
                      <a:pos x="0" y="43"/>
                    </a:cxn>
                    <a:cxn ang="0">
                      <a:pos x="0" y="43"/>
                    </a:cxn>
                    <a:cxn ang="0">
                      <a:pos x="0" y="43"/>
                    </a:cxn>
                  </a:cxnLst>
                  <a:rect l="0" t="0" r="r" b="b"/>
                  <a:pathLst>
                    <a:path w="142" h="85">
                      <a:moveTo>
                        <a:pt x="0" y="43"/>
                      </a:moveTo>
                      <a:lnTo>
                        <a:pt x="28" y="43"/>
                      </a:lnTo>
                      <a:lnTo>
                        <a:pt x="44" y="85"/>
                      </a:lnTo>
                      <a:lnTo>
                        <a:pt x="93" y="74"/>
                      </a:lnTo>
                      <a:lnTo>
                        <a:pt x="118" y="53"/>
                      </a:lnTo>
                      <a:lnTo>
                        <a:pt x="142" y="36"/>
                      </a:lnTo>
                      <a:lnTo>
                        <a:pt x="80" y="0"/>
                      </a:lnTo>
                      <a:lnTo>
                        <a:pt x="0" y="43"/>
                      </a:lnTo>
                      <a:lnTo>
                        <a:pt x="0" y="43"/>
                      </a:lnTo>
                      <a:lnTo>
                        <a:pt x="0" y="43"/>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48" name="Freeform 102">
                  <a:extLst>
                    <a:ext uri="{FF2B5EF4-FFF2-40B4-BE49-F238E27FC236}">
                      <a16:creationId xmlns:a16="http://schemas.microsoft.com/office/drawing/2014/main" id="{C5A5AB4D-A9A9-416E-A0A5-3E941EEE288F}"/>
                    </a:ext>
                  </a:extLst>
                </p:cNvPr>
                <p:cNvSpPr>
                  <a:spLocks noChangeAspect="1"/>
                </p:cNvSpPr>
                <p:nvPr/>
              </p:nvSpPr>
              <p:spPr bwMode="auto">
                <a:xfrm>
                  <a:off x="4357090" y="3626880"/>
                  <a:ext cx="233446" cy="281876"/>
                </a:xfrm>
                <a:custGeom>
                  <a:avLst/>
                  <a:gdLst/>
                  <a:ahLst/>
                  <a:cxnLst>
                    <a:cxn ang="0">
                      <a:pos x="656" y="72"/>
                    </a:cxn>
                    <a:cxn ang="0">
                      <a:pos x="548" y="0"/>
                    </a:cxn>
                    <a:cxn ang="0">
                      <a:pos x="447" y="21"/>
                    </a:cxn>
                    <a:cxn ang="0">
                      <a:pos x="399" y="7"/>
                    </a:cxn>
                    <a:cxn ang="0">
                      <a:pos x="399" y="49"/>
                    </a:cxn>
                    <a:cxn ang="0">
                      <a:pos x="278" y="112"/>
                    </a:cxn>
                    <a:cxn ang="0">
                      <a:pos x="266" y="163"/>
                    </a:cxn>
                    <a:cxn ang="0">
                      <a:pos x="154" y="251"/>
                    </a:cxn>
                    <a:cxn ang="0">
                      <a:pos x="223" y="255"/>
                    </a:cxn>
                    <a:cxn ang="0">
                      <a:pos x="287" y="192"/>
                    </a:cxn>
                    <a:cxn ang="0">
                      <a:pos x="344" y="199"/>
                    </a:cxn>
                    <a:cxn ang="0">
                      <a:pos x="342" y="268"/>
                    </a:cxn>
                    <a:cxn ang="0">
                      <a:pos x="388" y="293"/>
                    </a:cxn>
                    <a:cxn ang="0">
                      <a:pos x="344" y="342"/>
                    </a:cxn>
                    <a:cxn ang="0">
                      <a:pos x="392" y="372"/>
                    </a:cxn>
                    <a:cxn ang="0">
                      <a:pos x="339" y="420"/>
                    </a:cxn>
                    <a:cxn ang="0">
                      <a:pos x="316" y="504"/>
                    </a:cxn>
                    <a:cxn ang="0">
                      <a:pos x="177" y="564"/>
                    </a:cxn>
                    <a:cxn ang="0">
                      <a:pos x="141" y="604"/>
                    </a:cxn>
                    <a:cxn ang="0">
                      <a:pos x="72" y="600"/>
                    </a:cxn>
                    <a:cxn ang="0">
                      <a:pos x="53" y="637"/>
                    </a:cxn>
                    <a:cxn ang="0">
                      <a:pos x="0" y="673"/>
                    </a:cxn>
                    <a:cxn ang="0">
                      <a:pos x="65" y="686"/>
                    </a:cxn>
                    <a:cxn ang="0">
                      <a:pos x="23" y="741"/>
                    </a:cxn>
                    <a:cxn ang="0">
                      <a:pos x="40" y="760"/>
                    </a:cxn>
                    <a:cxn ang="0">
                      <a:pos x="118" y="726"/>
                    </a:cxn>
                    <a:cxn ang="0">
                      <a:pos x="112" y="747"/>
                    </a:cxn>
                    <a:cxn ang="0">
                      <a:pos x="65" y="779"/>
                    </a:cxn>
                    <a:cxn ang="0">
                      <a:pos x="86" y="794"/>
                    </a:cxn>
                    <a:cxn ang="0">
                      <a:pos x="162" y="779"/>
                    </a:cxn>
                    <a:cxn ang="0">
                      <a:pos x="196" y="739"/>
                    </a:cxn>
                    <a:cxn ang="0">
                      <a:pos x="348" y="770"/>
                    </a:cxn>
                    <a:cxn ang="0">
                      <a:pos x="293" y="808"/>
                    </a:cxn>
                    <a:cxn ang="0">
                      <a:pos x="320" y="823"/>
                    </a:cxn>
                    <a:cxn ang="0">
                      <a:pos x="426" y="785"/>
                    </a:cxn>
                    <a:cxn ang="0">
                      <a:pos x="493" y="887"/>
                    </a:cxn>
                    <a:cxn ang="0">
                      <a:pos x="601" y="901"/>
                    </a:cxn>
                    <a:cxn ang="0">
                      <a:pos x="591" y="830"/>
                    </a:cxn>
                    <a:cxn ang="0">
                      <a:pos x="683" y="832"/>
                    </a:cxn>
                    <a:cxn ang="0">
                      <a:pos x="747" y="785"/>
                    </a:cxn>
                    <a:cxn ang="0">
                      <a:pos x="747" y="701"/>
                    </a:cxn>
                    <a:cxn ang="0">
                      <a:pos x="688" y="663"/>
                    </a:cxn>
                    <a:cxn ang="0">
                      <a:pos x="610" y="578"/>
                    </a:cxn>
                    <a:cxn ang="0">
                      <a:pos x="652" y="471"/>
                    </a:cxn>
                    <a:cxn ang="0">
                      <a:pos x="588" y="420"/>
                    </a:cxn>
                    <a:cxn ang="0">
                      <a:pos x="648" y="369"/>
                    </a:cxn>
                    <a:cxn ang="0">
                      <a:pos x="601" y="268"/>
                    </a:cxn>
                    <a:cxn ang="0">
                      <a:pos x="633" y="203"/>
                    </a:cxn>
                    <a:cxn ang="0">
                      <a:pos x="671" y="241"/>
                    </a:cxn>
                    <a:cxn ang="0">
                      <a:pos x="728" y="192"/>
                    </a:cxn>
                    <a:cxn ang="0">
                      <a:pos x="677" y="163"/>
                    </a:cxn>
                    <a:cxn ang="0">
                      <a:pos x="656" y="72"/>
                    </a:cxn>
                    <a:cxn ang="0">
                      <a:pos x="656" y="72"/>
                    </a:cxn>
                  </a:cxnLst>
                  <a:rect l="0" t="0" r="r" b="b"/>
                  <a:pathLst>
                    <a:path w="747" h="901">
                      <a:moveTo>
                        <a:pt x="656" y="72"/>
                      </a:moveTo>
                      <a:lnTo>
                        <a:pt x="548" y="0"/>
                      </a:lnTo>
                      <a:lnTo>
                        <a:pt x="447" y="21"/>
                      </a:lnTo>
                      <a:lnTo>
                        <a:pt x="399" y="7"/>
                      </a:lnTo>
                      <a:lnTo>
                        <a:pt x="399" y="49"/>
                      </a:lnTo>
                      <a:lnTo>
                        <a:pt x="278" y="112"/>
                      </a:lnTo>
                      <a:lnTo>
                        <a:pt x="266" y="163"/>
                      </a:lnTo>
                      <a:lnTo>
                        <a:pt x="154" y="251"/>
                      </a:lnTo>
                      <a:lnTo>
                        <a:pt x="223" y="255"/>
                      </a:lnTo>
                      <a:lnTo>
                        <a:pt x="287" y="192"/>
                      </a:lnTo>
                      <a:lnTo>
                        <a:pt x="344" y="199"/>
                      </a:lnTo>
                      <a:lnTo>
                        <a:pt x="342" y="268"/>
                      </a:lnTo>
                      <a:lnTo>
                        <a:pt x="388" y="293"/>
                      </a:lnTo>
                      <a:lnTo>
                        <a:pt x="344" y="342"/>
                      </a:lnTo>
                      <a:lnTo>
                        <a:pt x="392" y="372"/>
                      </a:lnTo>
                      <a:lnTo>
                        <a:pt x="339" y="420"/>
                      </a:lnTo>
                      <a:lnTo>
                        <a:pt x="316" y="504"/>
                      </a:lnTo>
                      <a:lnTo>
                        <a:pt x="177" y="564"/>
                      </a:lnTo>
                      <a:lnTo>
                        <a:pt x="141" y="604"/>
                      </a:lnTo>
                      <a:lnTo>
                        <a:pt x="72" y="600"/>
                      </a:lnTo>
                      <a:lnTo>
                        <a:pt x="53" y="637"/>
                      </a:lnTo>
                      <a:lnTo>
                        <a:pt x="0" y="673"/>
                      </a:lnTo>
                      <a:lnTo>
                        <a:pt x="65" y="686"/>
                      </a:lnTo>
                      <a:lnTo>
                        <a:pt x="23" y="741"/>
                      </a:lnTo>
                      <a:lnTo>
                        <a:pt x="40" y="760"/>
                      </a:lnTo>
                      <a:lnTo>
                        <a:pt x="118" y="726"/>
                      </a:lnTo>
                      <a:lnTo>
                        <a:pt x="112" y="747"/>
                      </a:lnTo>
                      <a:lnTo>
                        <a:pt x="65" y="779"/>
                      </a:lnTo>
                      <a:lnTo>
                        <a:pt x="86" y="794"/>
                      </a:lnTo>
                      <a:lnTo>
                        <a:pt x="162" y="779"/>
                      </a:lnTo>
                      <a:lnTo>
                        <a:pt x="196" y="739"/>
                      </a:lnTo>
                      <a:lnTo>
                        <a:pt x="348" y="770"/>
                      </a:lnTo>
                      <a:lnTo>
                        <a:pt x="293" y="808"/>
                      </a:lnTo>
                      <a:lnTo>
                        <a:pt x="320" y="823"/>
                      </a:lnTo>
                      <a:lnTo>
                        <a:pt x="426" y="785"/>
                      </a:lnTo>
                      <a:lnTo>
                        <a:pt x="493" y="887"/>
                      </a:lnTo>
                      <a:lnTo>
                        <a:pt x="601" y="901"/>
                      </a:lnTo>
                      <a:lnTo>
                        <a:pt x="591" y="830"/>
                      </a:lnTo>
                      <a:lnTo>
                        <a:pt x="683" y="832"/>
                      </a:lnTo>
                      <a:lnTo>
                        <a:pt x="747" y="785"/>
                      </a:lnTo>
                      <a:lnTo>
                        <a:pt x="747" y="701"/>
                      </a:lnTo>
                      <a:lnTo>
                        <a:pt x="688" y="663"/>
                      </a:lnTo>
                      <a:lnTo>
                        <a:pt x="610" y="578"/>
                      </a:lnTo>
                      <a:lnTo>
                        <a:pt x="652" y="471"/>
                      </a:lnTo>
                      <a:lnTo>
                        <a:pt x="588" y="420"/>
                      </a:lnTo>
                      <a:lnTo>
                        <a:pt x="648" y="369"/>
                      </a:lnTo>
                      <a:lnTo>
                        <a:pt x="601" y="268"/>
                      </a:lnTo>
                      <a:lnTo>
                        <a:pt x="633" y="203"/>
                      </a:lnTo>
                      <a:lnTo>
                        <a:pt x="671" y="241"/>
                      </a:lnTo>
                      <a:lnTo>
                        <a:pt x="728" y="192"/>
                      </a:lnTo>
                      <a:lnTo>
                        <a:pt x="677" y="163"/>
                      </a:lnTo>
                      <a:lnTo>
                        <a:pt x="656" y="72"/>
                      </a:lnTo>
                      <a:lnTo>
                        <a:pt x="656" y="72"/>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49" name="Freeform 103">
                  <a:extLst>
                    <a:ext uri="{FF2B5EF4-FFF2-40B4-BE49-F238E27FC236}">
                      <a16:creationId xmlns:a16="http://schemas.microsoft.com/office/drawing/2014/main" id="{E4A0C870-FC85-4D9C-BCEA-343D99941FB1}"/>
                    </a:ext>
                  </a:extLst>
                </p:cNvPr>
                <p:cNvSpPr>
                  <a:spLocks noChangeAspect="1"/>
                </p:cNvSpPr>
                <p:nvPr/>
              </p:nvSpPr>
              <p:spPr bwMode="auto">
                <a:xfrm>
                  <a:off x="4128025" y="3353147"/>
                  <a:ext cx="227813" cy="173510"/>
                </a:xfrm>
                <a:custGeom>
                  <a:avLst/>
                  <a:gdLst/>
                  <a:ahLst/>
                  <a:cxnLst>
                    <a:cxn ang="0">
                      <a:pos x="567" y="37"/>
                    </a:cxn>
                    <a:cxn ang="0">
                      <a:pos x="458" y="0"/>
                    </a:cxn>
                    <a:cxn ang="0">
                      <a:pos x="331" y="42"/>
                    </a:cxn>
                    <a:cxn ang="0">
                      <a:pos x="302" y="99"/>
                    </a:cxn>
                    <a:cxn ang="0">
                      <a:pos x="238" y="99"/>
                    </a:cxn>
                    <a:cxn ang="0">
                      <a:pos x="185" y="152"/>
                    </a:cxn>
                    <a:cxn ang="0">
                      <a:pos x="169" y="229"/>
                    </a:cxn>
                    <a:cxn ang="0">
                      <a:pos x="78" y="236"/>
                    </a:cxn>
                    <a:cxn ang="0">
                      <a:pos x="61" y="274"/>
                    </a:cxn>
                    <a:cxn ang="0">
                      <a:pos x="124" y="274"/>
                    </a:cxn>
                    <a:cxn ang="0">
                      <a:pos x="31" y="324"/>
                    </a:cxn>
                    <a:cxn ang="0">
                      <a:pos x="0" y="362"/>
                    </a:cxn>
                    <a:cxn ang="0">
                      <a:pos x="158" y="514"/>
                    </a:cxn>
                    <a:cxn ang="0">
                      <a:pos x="211" y="508"/>
                    </a:cxn>
                    <a:cxn ang="0">
                      <a:pos x="289" y="398"/>
                    </a:cxn>
                    <a:cxn ang="0">
                      <a:pos x="335" y="426"/>
                    </a:cxn>
                    <a:cxn ang="0">
                      <a:pos x="358" y="491"/>
                    </a:cxn>
                    <a:cxn ang="0">
                      <a:pos x="398" y="555"/>
                    </a:cxn>
                    <a:cxn ang="0">
                      <a:pos x="494" y="531"/>
                    </a:cxn>
                    <a:cxn ang="0">
                      <a:pos x="576" y="555"/>
                    </a:cxn>
                    <a:cxn ang="0">
                      <a:pos x="609" y="472"/>
                    </a:cxn>
                    <a:cxn ang="0">
                      <a:pos x="673" y="485"/>
                    </a:cxn>
                    <a:cxn ang="0">
                      <a:pos x="692" y="432"/>
                    </a:cxn>
                    <a:cxn ang="0">
                      <a:pos x="648" y="409"/>
                    </a:cxn>
                    <a:cxn ang="0">
                      <a:pos x="647" y="333"/>
                    </a:cxn>
                    <a:cxn ang="0">
                      <a:pos x="660" y="316"/>
                    </a:cxn>
                    <a:cxn ang="0">
                      <a:pos x="705" y="422"/>
                    </a:cxn>
                    <a:cxn ang="0">
                      <a:pos x="728" y="384"/>
                    </a:cxn>
                    <a:cxn ang="0">
                      <a:pos x="681" y="282"/>
                    </a:cxn>
                    <a:cxn ang="0">
                      <a:pos x="635" y="274"/>
                    </a:cxn>
                    <a:cxn ang="0">
                      <a:pos x="595" y="299"/>
                    </a:cxn>
                    <a:cxn ang="0">
                      <a:pos x="603" y="268"/>
                    </a:cxn>
                    <a:cxn ang="0">
                      <a:pos x="660" y="229"/>
                    </a:cxn>
                    <a:cxn ang="0">
                      <a:pos x="641" y="183"/>
                    </a:cxn>
                    <a:cxn ang="0">
                      <a:pos x="609" y="177"/>
                    </a:cxn>
                    <a:cxn ang="0">
                      <a:pos x="572" y="94"/>
                    </a:cxn>
                    <a:cxn ang="0">
                      <a:pos x="567" y="37"/>
                    </a:cxn>
                    <a:cxn ang="0">
                      <a:pos x="567" y="37"/>
                    </a:cxn>
                  </a:cxnLst>
                  <a:rect l="0" t="0" r="r" b="b"/>
                  <a:pathLst>
                    <a:path w="728" h="555">
                      <a:moveTo>
                        <a:pt x="567" y="37"/>
                      </a:moveTo>
                      <a:lnTo>
                        <a:pt x="458" y="0"/>
                      </a:lnTo>
                      <a:lnTo>
                        <a:pt x="331" y="42"/>
                      </a:lnTo>
                      <a:lnTo>
                        <a:pt x="302" y="99"/>
                      </a:lnTo>
                      <a:lnTo>
                        <a:pt x="238" y="99"/>
                      </a:lnTo>
                      <a:lnTo>
                        <a:pt x="185" y="152"/>
                      </a:lnTo>
                      <a:lnTo>
                        <a:pt x="169" y="229"/>
                      </a:lnTo>
                      <a:lnTo>
                        <a:pt x="78" y="236"/>
                      </a:lnTo>
                      <a:lnTo>
                        <a:pt x="61" y="274"/>
                      </a:lnTo>
                      <a:lnTo>
                        <a:pt x="124" y="274"/>
                      </a:lnTo>
                      <a:lnTo>
                        <a:pt x="31" y="324"/>
                      </a:lnTo>
                      <a:lnTo>
                        <a:pt x="0" y="362"/>
                      </a:lnTo>
                      <a:lnTo>
                        <a:pt x="158" y="514"/>
                      </a:lnTo>
                      <a:lnTo>
                        <a:pt x="211" y="508"/>
                      </a:lnTo>
                      <a:lnTo>
                        <a:pt x="289" y="398"/>
                      </a:lnTo>
                      <a:lnTo>
                        <a:pt x="335" y="426"/>
                      </a:lnTo>
                      <a:lnTo>
                        <a:pt x="358" y="491"/>
                      </a:lnTo>
                      <a:lnTo>
                        <a:pt x="398" y="555"/>
                      </a:lnTo>
                      <a:lnTo>
                        <a:pt x="494" y="531"/>
                      </a:lnTo>
                      <a:lnTo>
                        <a:pt x="576" y="555"/>
                      </a:lnTo>
                      <a:lnTo>
                        <a:pt x="609" y="472"/>
                      </a:lnTo>
                      <a:lnTo>
                        <a:pt x="673" y="485"/>
                      </a:lnTo>
                      <a:lnTo>
                        <a:pt x="692" y="432"/>
                      </a:lnTo>
                      <a:lnTo>
                        <a:pt x="648" y="409"/>
                      </a:lnTo>
                      <a:lnTo>
                        <a:pt x="647" y="333"/>
                      </a:lnTo>
                      <a:lnTo>
                        <a:pt x="660" y="316"/>
                      </a:lnTo>
                      <a:lnTo>
                        <a:pt x="705" y="422"/>
                      </a:lnTo>
                      <a:lnTo>
                        <a:pt x="728" y="384"/>
                      </a:lnTo>
                      <a:lnTo>
                        <a:pt x="681" y="282"/>
                      </a:lnTo>
                      <a:lnTo>
                        <a:pt x="635" y="274"/>
                      </a:lnTo>
                      <a:lnTo>
                        <a:pt x="595" y="299"/>
                      </a:lnTo>
                      <a:lnTo>
                        <a:pt x="603" y="268"/>
                      </a:lnTo>
                      <a:lnTo>
                        <a:pt x="660" y="229"/>
                      </a:lnTo>
                      <a:lnTo>
                        <a:pt x="641" y="183"/>
                      </a:lnTo>
                      <a:lnTo>
                        <a:pt x="609" y="177"/>
                      </a:lnTo>
                      <a:lnTo>
                        <a:pt x="572" y="94"/>
                      </a:lnTo>
                      <a:lnTo>
                        <a:pt x="567" y="37"/>
                      </a:lnTo>
                      <a:lnTo>
                        <a:pt x="567" y="37"/>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50" name="Freeform 104">
                  <a:extLst>
                    <a:ext uri="{FF2B5EF4-FFF2-40B4-BE49-F238E27FC236}">
                      <a16:creationId xmlns:a16="http://schemas.microsoft.com/office/drawing/2014/main" id="{E224B9D6-699C-428D-B7B9-9950187668E5}"/>
                    </a:ext>
                  </a:extLst>
                </p:cNvPr>
                <p:cNvSpPr>
                  <a:spLocks noChangeAspect="1"/>
                </p:cNvSpPr>
                <p:nvPr/>
              </p:nvSpPr>
              <p:spPr bwMode="auto">
                <a:xfrm>
                  <a:off x="4261333" y="3423303"/>
                  <a:ext cx="25660" cy="35078"/>
                </a:xfrm>
                <a:custGeom>
                  <a:avLst/>
                  <a:gdLst/>
                  <a:ahLst/>
                  <a:cxnLst>
                    <a:cxn ang="0">
                      <a:pos x="19" y="0"/>
                    </a:cxn>
                    <a:cxn ang="0">
                      <a:pos x="38" y="15"/>
                    </a:cxn>
                    <a:cxn ang="0">
                      <a:pos x="84" y="11"/>
                    </a:cxn>
                    <a:cxn ang="0">
                      <a:pos x="67" y="36"/>
                    </a:cxn>
                    <a:cxn ang="0">
                      <a:pos x="78" y="61"/>
                    </a:cxn>
                    <a:cxn ang="0">
                      <a:pos x="65" y="110"/>
                    </a:cxn>
                    <a:cxn ang="0">
                      <a:pos x="36" y="106"/>
                    </a:cxn>
                    <a:cxn ang="0">
                      <a:pos x="15" y="112"/>
                    </a:cxn>
                    <a:cxn ang="0">
                      <a:pos x="0" y="85"/>
                    </a:cxn>
                    <a:cxn ang="0">
                      <a:pos x="29" y="68"/>
                    </a:cxn>
                    <a:cxn ang="0">
                      <a:pos x="17" y="32"/>
                    </a:cxn>
                    <a:cxn ang="0">
                      <a:pos x="10" y="26"/>
                    </a:cxn>
                    <a:cxn ang="0">
                      <a:pos x="19" y="0"/>
                    </a:cxn>
                    <a:cxn ang="0">
                      <a:pos x="19" y="0"/>
                    </a:cxn>
                  </a:cxnLst>
                  <a:rect l="0" t="0" r="r" b="b"/>
                  <a:pathLst>
                    <a:path w="84" h="112">
                      <a:moveTo>
                        <a:pt x="19" y="0"/>
                      </a:moveTo>
                      <a:lnTo>
                        <a:pt x="38" y="15"/>
                      </a:lnTo>
                      <a:lnTo>
                        <a:pt x="84" y="11"/>
                      </a:lnTo>
                      <a:lnTo>
                        <a:pt x="67" y="36"/>
                      </a:lnTo>
                      <a:lnTo>
                        <a:pt x="78" y="61"/>
                      </a:lnTo>
                      <a:lnTo>
                        <a:pt x="65" y="110"/>
                      </a:lnTo>
                      <a:lnTo>
                        <a:pt x="36" y="106"/>
                      </a:lnTo>
                      <a:lnTo>
                        <a:pt x="15" y="112"/>
                      </a:lnTo>
                      <a:lnTo>
                        <a:pt x="0" y="85"/>
                      </a:lnTo>
                      <a:lnTo>
                        <a:pt x="29" y="68"/>
                      </a:lnTo>
                      <a:lnTo>
                        <a:pt x="17" y="32"/>
                      </a:lnTo>
                      <a:lnTo>
                        <a:pt x="10" y="26"/>
                      </a:lnTo>
                      <a:lnTo>
                        <a:pt x="19" y="0"/>
                      </a:lnTo>
                      <a:lnTo>
                        <a:pt x="19" y="0"/>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151" name="Freeform 106">
                  <a:extLst>
                    <a:ext uri="{FF2B5EF4-FFF2-40B4-BE49-F238E27FC236}">
                      <a16:creationId xmlns:a16="http://schemas.microsoft.com/office/drawing/2014/main" id="{560349E7-4217-4F49-8B47-C886DF7E97AD}"/>
                    </a:ext>
                  </a:extLst>
                </p:cNvPr>
                <p:cNvSpPr>
                  <a:spLocks noChangeAspect="1"/>
                </p:cNvSpPr>
                <p:nvPr/>
              </p:nvSpPr>
              <p:spPr bwMode="auto">
                <a:xfrm>
                  <a:off x="4407159" y="3479052"/>
                  <a:ext cx="33796" cy="51990"/>
                </a:xfrm>
                <a:custGeom>
                  <a:avLst/>
                  <a:gdLst/>
                  <a:ahLst/>
                  <a:cxnLst>
                    <a:cxn ang="0">
                      <a:pos x="106" y="0"/>
                    </a:cxn>
                    <a:cxn ang="0">
                      <a:pos x="24" y="59"/>
                    </a:cxn>
                    <a:cxn ang="0">
                      <a:pos x="0" y="166"/>
                    </a:cxn>
                    <a:cxn ang="0">
                      <a:pos x="104" y="103"/>
                    </a:cxn>
                    <a:cxn ang="0">
                      <a:pos x="106" y="0"/>
                    </a:cxn>
                    <a:cxn ang="0">
                      <a:pos x="106" y="0"/>
                    </a:cxn>
                  </a:cxnLst>
                  <a:rect l="0" t="0" r="r" b="b"/>
                  <a:pathLst>
                    <a:path w="106" h="166">
                      <a:moveTo>
                        <a:pt x="106" y="0"/>
                      </a:moveTo>
                      <a:lnTo>
                        <a:pt x="24" y="59"/>
                      </a:lnTo>
                      <a:lnTo>
                        <a:pt x="0" y="166"/>
                      </a:lnTo>
                      <a:lnTo>
                        <a:pt x="104" y="103"/>
                      </a:lnTo>
                      <a:lnTo>
                        <a:pt x="106" y="0"/>
                      </a:lnTo>
                      <a:lnTo>
                        <a:pt x="106" y="0"/>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sp>
              <p:nvSpPr>
                <p:cNvPr id="152" name="Freeform 107">
                  <a:extLst>
                    <a:ext uri="{FF2B5EF4-FFF2-40B4-BE49-F238E27FC236}">
                      <a16:creationId xmlns:a16="http://schemas.microsoft.com/office/drawing/2014/main" id="{D964BE90-BE96-4B99-9D7D-2E4058D19A7F}"/>
                    </a:ext>
                  </a:extLst>
                </p:cNvPr>
                <p:cNvSpPr>
                  <a:spLocks noChangeAspect="1"/>
                </p:cNvSpPr>
                <p:nvPr/>
              </p:nvSpPr>
              <p:spPr bwMode="auto">
                <a:xfrm>
                  <a:off x="4426560" y="3612473"/>
                  <a:ext cx="39429" cy="44474"/>
                </a:xfrm>
                <a:custGeom>
                  <a:avLst/>
                  <a:gdLst/>
                  <a:ahLst/>
                  <a:cxnLst>
                    <a:cxn ang="0">
                      <a:pos x="51" y="0"/>
                    </a:cxn>
                    <a:cxn ang="0">
                      <a:pos x="87" y="72"/>
                    </a:cxn>
                    <a:cxn ang="0">
                      <a:pos x="127" y="63"/>
                    </a:cxn>
                    <a:cxn ang="0">
                      <a:pos x="112" y="103"/>
                    </a:cxn>
                    <a:cxn ang="0">
                      <a:pos x="36" y="143"/>
                    </a:cxn>
                    <a:cxn ang="0">
                      <a:pos x="0" y="82"/>
                    </a:cxn>
                    <a:cxn ang="0">
                      <a:pos x="51" y="0"/>
                    </a:cxn>
                    <a:cxn ang="0">
                      <a:pos x="51" y="0"/>
                    </a:cxn>
                  </a:cxnLst>
                  <a:rect l="0" t="0" r="r" b="b"/>
                  <a:pathLst>
                    <a:path w="127" h="143">
                      <a:moveTo>
                        <a:pt x="51" y="0"/>
                      </a:moveTo>
                      <a:lnTo>
                        <a:pt x="87" y="72"/>
                      </a:lnTo>
                      <a:lnTo>
                        <a:pt x="127" y="63"/>
                      </a:lnTo>
                      <a:lnTo>
                        <a:pt x="112" y="103"/>
                      </a:lnTo>
                      <a:lnTo>
                        <a:pt x="36" y="143"/>
                      </a:lnTo>
                      <a:lnTo>
                        <a:pt x="0" y="82"/>
                      </a:lnTo>
                      <a:lnTo>
                        <a:pt x="51" y="0"/>
                      </a:lnTo>
                      <a:lnTo>
                        <a:pt x="51" y="0"/>
                      </a:lnTo>
                      <a:close/>
                    </a:path>
                  </a:pathLst>
                </a:custGeom>
                <a:solidFill>
                  <a:srgbClr val="DDDDDD"/>
                </a:solidFill>
                <a:ln w="9525">
                  <a:solidFill>
                    <a:sysClr val="window" lastClr="FFFFFF"/>
                  </a:solidFill>
                  <a:round/>
                  <a:headEnd/>
                  <a:tailEnd/>
                </a:ln>
              </p:spPr>
              <p:txBody>
                <a:bodyPr lIns="0" tIns="38360" rIns="0" bIns="38360"/>
                <a:lstStyle/>
                <a:p>
                  <a:pPr defTabSz="914112">
                    <a:buClr>
                      <a:srgbClr val="CC9900"/>
                    </a:buClr>
                  </a:pPr>
                  <a:endParaRPr lang="en-US" altLang="en-US" sz="2399" kern="0">
                    <a:solidFill>
                      <a:srgbClr val="000000"/>
                    </a:solidFill>
                    <a:latin typeface="FrutigerNext LT Regular"/>
                    <a:ea typeface="华文细黑"/>
                    <a:cs typeface="Arial" pitchFamily="34" charset="0"/>
                  </a:endParaRPr>
                </a:p>
              </p:txBody>
            </p:sp>
          </p:grpSp>
          <p:sp>
            <p:nvSpPr>
              <p:cNvPr id="49" name="Freeform 108">
                <a:extLst>
                  <a:ext uri="{FF2B5EF4-FFF2-40B4-BE49-F238E27FC236}">
                    <a16:creationId xmlns:a16="http://schemas.microsoft.com/office/drawing/2014/main" id="{0BF42199-AAE5-4033-A2B1-CC18F51C95AA}"/>
                  </a:ext>
                </a:extLst>
              </p:cNvPr>
              <p:cNvSpPr>
                <a:spLocks noChangeAspect="1"/>
              </p:cNvSpPr>
              <p:nvPr/>
            </p:nvSpPr>
            <p:spPr bwMode="auto">
              <a:xfrm>
                <a:off x="6085483" y="3487671"/>
                <a:ext cx="950913" cy="866775"/>
              </a:xfrm>
              <a:custGeom>
                <a:avLst/>
                <a:gdLst/>
                <a:ahLst/>
                <a:cxnLst>
                  <a:cxn ang="0">
                    <a:pos x="1583" y="130"/>
                  </a:cxn>
                  <a:cxn ang="0">
                    <a:pos x="1133" y="109"/>
                  </a:cxn>
                  <a:cxn ang="0">
                    <a:pos x="1033" y="170"/>
                  </a:cxn>
                  <a:cxn ang="0">
                    <a:pos x="931" y="151"/>
                  </a:cxn>
                  <a:cxn ang="0">
                    <a:pos x="860" y="43"/>
                  </a:cxn>
                  <a:cxn ang="0">
                    <a:pos x="874" y="15"/>
                  </a:cxn>
                  <a:cxn ang="0">
                    <a:pos x="745" y="2"/>
                  </a:cxn>
                  <a:cxn ang="0">
                    <a:pos x="596" y="59"/>
                  </a:cxn>
                  <a:cxn ang="0">
                    <a:pos x="486" y="107"/>
                  </a:cxn>
                  <a:cxn ang="0">
                    <a:pos x="373" y="172"/>
                  </a:cxn>
                  <a:cxn ang="0">
                    <a:pos x="208" y="213"/>
                  </a:cxn>
                  <a:cxn ang="0">
                    <a:pos x="102" y="256"/>
                  </a:cxn>
                  <a:cxn ang="0">
                    <a:pos x="48" y="252"/>
                  </a:cxn>
                  <a:cxn ang="0">
                    <a:pos x="64" y="437"/>
                  </a:cxn>
                  <a:cxn ang="0">
                    <a:pos x="0" y="592"/>
                  </a:cxn>
                  <a:cxn ang="0">
                    <a:pos x="60" y="673"/>
                  </a:cxn>
                  <a:cxn ang="0">
                    <a:pos x="92" y="807"/>
                  </a:cxn>
                  <a:cxn ang="0">
                    <a:pos x="87" y="973"/>
                  </a:cxn>
                  <a:cxn ang="0">
                    <a:pos x="116" y="1063"/>
                  </a:cxn>
                  <a:cxn ang="0">
                    <a:pos x="123" y="1199"/>
                  </a:cxn>
                  <a:cxn ang="0">
                    <a:pos x="194" y="1244"/>
                  </a:cxn>
                  <a:cxn ang="0">
                    <a:pos x="242" y="1304"/>
                  </a:cxn>
                  <a:cxn ang="0">
                    <a:pos x="334" y="1356"/>
                  </a:cxn>
                  <a:cxn ang="0">
                    <a:pos x="418" y="1360"/>
                  </a:cxn>
                  <a:cxn ang="0">
                    <a:pos x="375" y="1421"/>
                  </a:cxn>
                  <a:cxn ang="0">
                    <a:pos x="436" y="1479"/>
                  </a:cxn>
                  <a:cxn ang="0">
                    <a:pos x="519" y="1526"/>
                  </a:cxn>
                  <a:cxn ang="0">
                    <a:pos x="578" y="1475"/>
                  </a:cxn>
                  <a:cxn ang="0">
                    <a:pos x="581" y="1439"/>
                  </a:cxn>
                  <a:cxn ang="0">
                    <a:pos x="662" y="1490"/>
                  </a:cxn>
                  <a:cxn ang="0">
                    <a:pos x="693" y="1546"/>
                  </a:cxn>
                  <a:cxn ang="0">
                    <a:pos x="745" y="1588"/>
                  </a:cxn>
                  <a:cxn ang="0">
                    <a:pos x="798" y="1580"/>
                  </a:cxn>
                  <a:cxn ang="0">
                    <a:pos x="866" y="1625"/>
                  </a:cxn>
                  <a:cxn ang="0">
                    <a:pos x="914" y="1690"/>
                  </a:cxn>
                  <a:cxn ang="0">
                    <a:pos x="1005" y="1765"/>
                  </a:cxn>
                  <a:cxn ang="0">
                    <a:pos x="1069" y="1712"/>
                  </a:cxn>
                  <a:cxn ang="0">
                    <a:pos x="1124" y="1803"/>
                  </a:cxn>
                  <a:cxn ang="0">
                    <a:pos x="1174" y="1830"/>
                  </a:cxn>
                  <a:cxn ang="0">
                    <a:pos x="1226" y="1800"/>
                  </a:cxn>
                  <a:cxn ang="0">
                    <a:pos x="1306" y="1773"/>
                  </a:cxn>
                  <a:cxn ang="0">
                    <a:pos x="1371" y="1797"/>
                  </a:cxn>
                  <a:cxn ang="0">
                    <a:pos x="1499" y="1752"/>
                  </a:cxn>
                  <a:cxn ang="0">
                    <a:pos x="1614" y="1821"/>
                  </a:cxn>
                  <a:cxn ang="0">
                    <a:pos x="1763" y="1868"/>
                  </a:cxn>
                  <a:cxn ang="0">
                    <a:pos x="1786" y="1807"/>
                  </a:cxn>
                  <a:cxn ang="0">
                    <a:pos x="1789" y="1653"/>
                  </a:cxn>
                  <a:cxn ang="0">
                    <a:pos x="1881" y="1517"/>
                  </a:cxn>
                  <a:cxn ang="0">
                    <a:pos x="1977" y="1413"/>
                  </a:cxn>
                  <a:cxn ang="0">
                    <a:pos x="2045" y="1350"/>
                  </a:cxn>
                  <a:cxn ang="0">
                    <a:pos x="2037" y="1258"/>
                  </a:cxn>
                  <a:cxn ang="0">
                    <a:pos x="1959" y="1158"/>
                  </a:cxn>
                  <a:cxn ang="0">
                    <a:pos x="1924" y="1049"/>
                  </a:cxn>
                  <a:cxn ang="0">
                    <a:pos x="1917" y="888"/>
                  </a:cxn>
                  <a:cxn ang="0">
                    <a:pos x="1821" y="795"/>
                  </a:cxn>
                  <a:cxn ang="0">
                    <a:pos x="1886" y="695"/>
                  </a:cxn>
                  <a:cxn ang="0">
                    <a:pos x="1949" y="648"/>
                  </a:cxn>
                  <a:cxn ang="0">
                    <a:pos x="1933" y="492"/>
                  </a:cxn>
                  <a:cxn ang="0">
                    <a:pos x="1876" y="378"/>
                  </a:cxn>
                  <a:cxn ang="0">
                    <a:pos x="1845" y="233"/>
                  </a:cxn>
                </a:cxnLst>
                <a:rect l="0" t="0" r="r" b="b"/>
                <a:pathLst>
                  <a:path w="2045" h="1869">
                    <a:moveTo>
                      <a:pt x="1705" y="97"/>
                    </a:moveTo>
                    <a:lnTo>
                      <a:pt x="1704" y="98"/>
                    </a:lnTo>
                    <a:lnTo>
                      <a:pt x="1698" y="100"/>
                    </a:lnTo>
                    <a:lnTo>
                      <a:pt x="1690" y="104"/>
                    </a:lnTo>
                    <a:lnTo>
                      <a:pt x="1678" y="109"/>
                    </a:lnTo>
                    <a:lnTo>
                      <a:pt x="1660" y="114"/>
                    </a:lnTo>
                    <a:lnTo>
                      <a:pt x="1640" y="120"/>
                    </a:lnTo>
                    <a:lnTo>
                      <a:pt x="1614" y="126"/>
                    </a:lnTo>
                    <a:lnTo>
                      <a:pt x="1583" y="130"/>
                    </a:lnTo>
                    <a:lnTo>
                      <a:pt x="1547" y="135"/>
                    </a:lnTo>
                    <a:lnTo>
                      <a:pt x="1507" y="137"/>
                    </a:lnTo>
                    <a:lnTo>
                      <a:pt x="1460" y="138"/>
                    </a:lnTo>
                    <a:lnTo>
                      <a:pt x="1408" y="137"/>
                    </a:lnTo>
                    <a:lnTo>
                      <a:pt x="1349" y="135"/>
                    </a:lnTo>
                    <a:lnTo>
                      <a:pt x="1285" y="129"/>
                    </a:lnTo>
                    <a:lnTo>
                      <a:pt x="1213" y="120"/>
                    </a:lnTo>
                    <a:lnTo>
                      <a:pt x="1135" y="107"/>
                    </a:lnTo>
                    <a:lnTo>
                      <a:pt x="1133" y="109"/>
                    </a:lnTo>
                    <a:lnTo>
                      <a:pt x="1127" y="116"/>
                    </a:lnTo>
                    <a:lnTo>
                      <a:pt x="1118" y="127"/>
                    </a:lnTo>
                    <a:lnTo>
                      <a:pt x="1107" y="137"/>
                    </a:lnTo>
                    <a:lnTo>
                      <a:pt x="1094" y="150"/>
                    </a:lnTo>
                    <a:lnTo>
                      <a:pt x="1081" y="160"/>
                    </a:lnTo>
                    <a:lnTo>
                      <a:pt x="1067" y="167"/>
                    </a:lnTo>
                    <a:lnTo>
                      <a:pt x="1055" y="172"/>
                    </a:lnTo>
                    <a:lnTo>
                      <a:pt x="1043" y="172"/>
                    </a:lnTo>
                    <a:lnTo>
                      <a:pt x="1033" y="170"/>
                    </a:lnTo>
                    <a:lnTo>
                      <a:pt x="1023" y="166"/>
                    </a:lnTo>
                    <a:lnTo>
                      <a:pt x="1015" y="161"/>
                    </a:lnTo>
                    <a:lnTo>
                      <a:pt x="1006" y="158"/>
                    </a:lnTo>
                    <a:lnTo>
                      <a:pt x="997" y="154"/>
                    </a:lnTo>
                    <a:lnTo>
                      <a:pt x="985" y="153"/>
                    </a:lnTo>
                    <a:lnTo>
                      <a:pt x="973" y="155"/>
                    </a:lnTo>
                    <a:lnTo>
                      <a:pt x="959" y="158"/>
                    </a:lnTo>
                    <a:lnTo>
                      <a:pt x="945" y="155"/>
                    </a:lnTo>
                    <a:lnTo>
                      <a:pt x="931" y="151"/>
                    </a:lnTo>
                    <a:lnTo>
                      <a:pt x="919" y="144"/>
                    </a:lnTo>
                    <a:lnTo>
                      <a:pt x="907" y="135"/>
                    </a:lnTo>
                    <a:lnTo>
                      <a:pt x="898" y="126"/>
                    </a:lnTo>
                    <a:lnTo>
                      <a:pt x="891" y="116"/>
                    </a:lnTo>
                    <a:lnTo>
                      <a:pt x="888" y="107"/>
                    </a:lnTo>
                    <a:lnTo>
                      <a:pt x="884" y="89"/>
                    </a:lnTo>
                    <a:lnTo>
                      <a:pt x="879" y="69"/>
                    </a:lnTo>
                    <a:lnTo>
                      <a:pt x="873" y="52"/>
                    </a:lnTo>
                    <a:lnTo>
                      <a:pt x="860" y="43"/>
                    </a:lnTo>
                    <a:lnTo>
                      <a:pt x="854" y="40"/>
                    </a:lnTo>
                    <a:lnTo>
                      <a:pt x="854" y="36"/>
                    </a:lnTo>
                    <a:lnTo>
                      <a:pt x="856" y="32"/>
                    </a:lnTo>
                    <a:lnTo>
                      <a:pt x="860" y="28"/>
                    </a:lnTo>
                    <a:lnTo>
                      <a:pt x="866" y="23"/>
                    </a:lnTo>
                    <a:lnTo>
                      <a:pt x="870" y="20"/>
                    </a:lnTo>
                    <a:lnTo>
                      <a:pt x="875" y="17"/>
                    </a:lnTo>
                    <a:lnTo>
                      <a:pt x="876" y="16"/>
                    </a:lnTo>
                    <a:lnTo>
                      <a:pt x="874" y="15"/>
                    </a:lnTo>
                    <a:lnTo>
                      <a:pt x="869" y="14"/>
                    </a:lnTo>
                    <a:lnTo>
                      <a:pt x="860" y="12"/>
                    </a:lnTo>
                    <a:lnTo>
                      <a:pt x="848" y="8"/>
                    </a:lnTo>
                    <a:lnTo>
                      <a:pt x="836" y="5"/>
                    </a:lnTo>
                    <a:lnTo>
                      <a:pt x="820" y="2"/>
                    </a:lnTo>
                    <a:lnTo>
                      <a:pt x="803" y="1"/>
                    </a:lnTo>
                    <a:lnTo>
                      <a:pt x="786" y="0"/>
                    </a:lnTo>
                    <a:lnTo>
                      <a:pt x="767" y="1"/>
                    </a:lnTo>
                    <a:lnTo>
                      <a:pt x="745" y="2"/>
                    </a:lnTo>
                    <a:lnTo>
                      <a:pt x="721" y="6"/>
                    </a:lnTo>
                    <a:lnTo>
                      <a:pt x="698" y="10"/>
                    </a:lnTo>
                    <a:lnTo>
                      <a:pt x="675" y="16"/>
                    </a:lnTo>
                    <a:lnTo>
                      <a:pt x="655" y="22"/>
                    </a:lnTo>
                    <a:lnTo>
                      <a:pt x="638" y="29"/>
                    </a:lnTo>
                    <a:lnTo>
                      <a:pt x="625" y="37"/>
                    </a:lnTo>
                    <a:lnTo>
                      <a:pt x="615" y="45"/>
                    </a:lnTo>
                    <a:lnTo>
                      <a:pt x="605" y="52"/>
                    </a:lnTo>
                    <a:lnTo>
                      <a:pt x="596" y="59"/>
                    </a:lnTo>
                    <a:lnTo>
                      <a:pt x="587" y="65"/>
                    </a:lnTo>
                    <a:lnTo>
                      <a:pt x="575" y="69"/>
                    </a:lnTo>
                    <a:lnTo>
                      <a:pt x="564" y="73"/>
                    </a:lnTo>
                    <a:lnTo>
                      <a:pt x="550" y="74"/>
                    </a:lnTo>
                    <a:lnTo>
                      <a:pt x="533" y="75"/>
                    </a:lnTo>
                    <a:lnTo>
                      <a:pt x="517" y="77"/>
                    </a:lnTo>
                    <a:lnTo>
                      <a:pt x="504" y="84"/>
                    </a:lnTo>
                    <a:lnTo>
                      <a:pt x="494" y="94"/>
                    </a:lnTo>
                    <a:lnTo>
                      <a:pt x="486" y="107"/>
                    </a:lnTo>
                    <a:lnTo>
                      <a:pt x="478" y="120"/>
                    </a:lnTo>
                    <a:lnTo>
                      <a:pt x="472" y="132"/>
                    </a:lnTo>
                    <a:lnTo>
                      <a:pt x="465" y="143"/>
                    </a:lnTo>
                    <a:lnTo>
                      <a:pt x="458" y="151"/>
                    </a:lnTo>
                    <a:lnTo>
                      <a:pt x="448" y="157"/>
                    </a:lnTo>
                    <a:lnTo>
                      <a:pt x="433" y="160"/>
                    </a:lnTo>
                    <a:lnTo>
                      <a:pt x="414" y="165"/>
                    </a:lnTo>
                    <a:lnTo>
                      <a:pt x="394" y="167"/>
                    </a:lnTo>
                    <a:lnTo>
                      <a:pt x="373" y="172"/>
                    </a:lnTo>
                    <a:lnTo>
                      <a:pt x="352" y="175"/>
                    </a:lnTo>
                    <a:lnTo>
                      <a:pt x="334" y="181"/>
                    </a:lnTo>
                    <a:lnTo>
                      <a:pt x="318" y="188"/>
                    </a:lnTo>
                    <a:lnTo>
                      <a:pt x="303" y="195"/>
                    </a:lnTo>
                    <a:lnTo>
                      <a:pt x="285" y="199"/>
                    </a:lnTo>
                    <a:lnTo>
                      <a:pt x="266" y="204"/>
                    </a:lnTo>
                    <a:lnTo>
                      <a:pt x="247" y="206"/>
                    </a:lnTo>
                    <a:lnTo>
                      <a:pt x="227" y="210"/>
                    </a:lnTo>
                    <a:lnTo>
                      <a:pt x="208" y="213"/>
                    </a:lnTo>
                    <a:lnTo>
                      <a:pt x="190" y="219"/>
                    </a:lnTo>
                    <a:lnTo>
                      <a:pt x="172" y="226"/>
                    </a:lnTo>
                    <a:lnTo>
                      <a:pt x="157" y="233"/>
                    </a:lnTo>
                    <a:lnTo>
                      <a:pt x="145" y="240"/>
                    </a:lnTo>
                    <a:lnTo>
                      <a:pt x="133" y="244"/>
                    </a:lnTo>
                    <a:lnTo>
                      <a:pt x="124" y="248"/>
                    </a:lnTo>
                    <a:lnTo>
                      <a:pt x="116" y="251"/>
                    </a:lnTo>
                    <a:lnTo>
                      <a:pt x="109" y="253"/>
                    </a:lnTo>
                    <a:lnTo>
                      <a:pt x="102" y="256"/>
                    </a:lnTo>
                    <a:lnTo>
                      <a:pt x="96" y="258"/>
                    </a:lnTo>
                    <a:lnTo>
                      <a:pt x="90" y="259"/>
                    </a:lnTo>
                    <a:lnTo>
                      <a:pt x="83" y="259"/>
                    </a:lnTo>
                    <a:lnTo>
                      <a:pt x="75" y="259"/>
                    </a:lnTo>
                    <a:lnTo>
                      <a:pt x="66" y="257"/>
                    </a:lnTo>
                    <a:lnTo>
                      <a:pt x="60" y="256"/>
                    </a:lnTo>
                    <a:lnTo>
                      <a:pt x="54" y="253"/>
                    </a:lnTo>
                    <a:lnTo>
                      <a:pt x="49" y="252"/>
                    </a:lnTo>
                    <a:lnTo>
                      <a:pt x="48" y="252"/>
                    </a:lnTo>
                    <a:lnTo>
                      <a:pt x="49" y="263"/>
                    </a:lnTo>
                    <a:lnTo>
                      <a:pt x="50" y="287"/>
                    </a:lnTo>
                    <a:lnTo>
                      <a:pt x="50" y="314"/>
                    </a:lnTo>
                    <a:lnTo>
                      <a:pt x="48" y="334"/>
                    </a:lnTo>
                    <a:lnTo>
                      <a:pt x="47" y="351"/>
                    </a:lnTo>
                    <a:lnTo>
                      <a:pt x="50" y="377"/>
                    </a:lnTo>
                    <a:lnTo>
                      <a:pt x="55" y="401"/>
                    </a:lnTo>
                    <a:lnTo>
                      <a:pt x="60" y="419"/>
                    </a:lnTo>
                    <a:lnTo>
                      <a:pt x="64" y="437"/>
                    </a:lnTo>
                    <a:lnTo>
                      <a:pt x="69" y="460"/>
                    </a:lnTo>
                    <a:lnTo>
                      <a:pt x="66" y="488"/>
                    </a:lnTo>
                    <a:lnTo>
                      <a:pt x="54" y="517"/>
                    </a:lnTo>
                    <a:lnTo>
                      <a:pt x="43" y="531"/>
                    </a:lnTo>
                    <a:lnTo>
                      <a:pt x="32" y="544"/>
                    </a:lnTo>
                    <a:lnTo>
                      <a:pt x="22" y="556"/>
                    </a:lnTo>
                    <a:lnTo>
                      <a:pt x="11" y="569"/>
                    </a:lnTo>
                    <a:lnTo>
                      <a:pt x="4" y="581"/>
                    </a:lnTo>
                    <a:lnTo>
                      <a:pt x="0" y="592"/>
                    </a:lnTo>
                    <a:lnTo>
                      <a:pt x="0" y="604"/>
                    </a:lnTo>
                    <a:lnTo>
                      <a:pt x="5" y="614"/>
                    </a:lnTo>
                    <a:lnTo>
                      <a:pt x="13" y="623"/>
                    </a:lnTo>
                    <a:lnTo>
                      <a:pt x="23" y="632"/>
                    </a:lnTo>
                    <a:lnTo>
                      <a:pt x="31" y="642"/>
                    </a:lnTo>
                    <a:lnTo>
                      <a:pt x="39" y="650"/>
                    </a:lnTo>
                    <a:lnTo>
                      <a:pt x="47" y="658"/>
                    </a:lnTo>
                    <a:lnTo>
                      <a:pt x="54" y="666"/>
                    </a:lnTo>
                    <a:lnTo>
                      <a:pt x="60" y="673"/>
                    </a:lnTo>
                    <a:lnTo>
                      <a:pt x="64" y="678"/>
                    </a:lnTo>
                    <a:lnTo>
                      <a:pt x="73" y="690"/>
                    </a:lnTo>
                    <a:lnTo>
                      <a:pt x="81" y="703"/>
                    </a:lnTo>
                    <a:lnTo>
                      <a:pt x="87" y="714"/>
                    </a:lnTo>
                    <a:lnTo>
                      <a:pt x="86" y="727"/>
                    </a:lnTo>
                    <a:lnTo>
                      <a:pt x="80" y="743"/>
                    </a:lnTo>
                    <a:lnTo>
                      <a:pt x="77" y="765"/>
                    </a:lnTo>
                    <a:lnTo>
                      <a:pt x="78" y="788"/>
                    </a:lnTo>
                    <a:lnTo>
                      <a:pt x="92" y="807"/>
                    </a:lnTo>
                    <a:lnTo>
                      <a:pt x="103" y="822"/>
                    </a:lnTo>
                    <a:lnTo>
                      <a:pt x="104" y="835"/>
                    </a:lnTo>
                    <a:lnTo>
                      <a:pt x="102" y="849"/>
                    </a:lnTo>
                    <a:lnTo>
                      <a:pt x="102" y="866"/>
                    </a:lnTo>
                    <a:lnTo>
                      <a:pt x="101" y="886"/>
                    </a:lnTo>
                    <a:lnTo>
                      <a:pt x="92" y="905"/>
                    </a:lnTo>
                    <a:lnTo>
                      <a:pt x="83" y="927"/>
                    </a:lnTo>
                    <a:lnTo>
                      <a:pt x="80" y="953"/>
                    </a:lnTo>
                    <a:lnTo>
                      <a:pt x="87" y="973"/>
                    </a:lnTo>
                    <a:lnTo>
                      <a:pt x="95" y="986"/>
                    </a:lnTo>
                    <a:lnTo>
                      <a:pt x="100" y="996"/>
                    </a:lnTo>
                    <a:lnTo>
                      <a:pt x="96" y="1011"/>
                    </a:lnTo>
                    <a:lnTo>
                      <a:pt x="94" y="1021"/>
                    </a:lnTo>
                    <a:lnTo>
                      <a:pt x="94" y="1030"/>
                    </a:lnTo>
                    <a:lnTo>
                      <a:pt x="96" y="1039"/>
                    </a:lnTo>
                    <a:lnTo>
                      <a:pt x="102" y="1047"/>
                    </a:lnTo>
                    <a:lnTo>
                      <a:pt x="108" y="1055"/>
                    </a:lnTo>
                    <a:lnTo>
                      <a:pt x="116" y="1063"/>
                    </a:lnTo>
                    <a:lnTo>
                      <a:pt x="125" y="1070"/>
                    </a:lnTo>
                    <a:lnTo>
                      <a:pt x="134" y="1076"/>
                    </a:lnTo>
                    <a:lnTo>
                      <a:pt x="145" y="1124"/>
                    </a:lnTo>
                    <a:lnTo>
                      <a:pt x="147" y="1130"/>
                    </a:lnTo>
                    <a:lnTo>
                      <a:pt x="151" y="1146"/>
                    </a:lnTo>
                    <a:lnTo>
                      <a:pt x="148" y="1164"/>
                    </a:lnTo>
                    <a:lnTo>
                      <a:pt x="134" y="1183"/>
                    </a:lnTo>
                    <a:lnTo>
                      <a:pt x="126" y="1191"/>
                    </a:lnTo>
                    <a:lnTo>
                      <a:pt x="123" y="1199"/>
                    </a:lnTo>
                    <a:lnTo>
                      <a:pt x="123" y="1207"/>
                    </a:lnTo>
                    <a:lnTo>
                      <a:pt x="126" y="1214"/>
                    </a:lnTo>
                    <a:lnTo>
                      <a:pt x="133" y="1220"/>
                    </a:lnTo>
                    <a:lnTo>
                      <a:pt x="141" y="1224"/>
                    </a:lnTo>
                    <a:lnTo>
                      <a:pt x="153" y="1229"/>
                    </a:lnTo>
                    <a:lnTo>
                      <a:pt x="167" y="1231"/>
                    </a:lnTo>
                    <a:lnTo>
                      <a:pt x="179" y="1235"/>
                    </a:lnTo>
                    <a:lnTo>
                      <a:pt x="187" y="1238"/>
                    </a:lnTo>
                    <a:lnTo>
                      <a:pt x="194" y="1244"/>
                    </a:lnTo>
                    <a:lnTo>
                      <a:pt x="199" y="1250"/>
                    </a:lnTo>
                    <a:lnTo>
                      <a:pt x="201" y="1257"/>
                    </a:lnTo>
                    <a:lnTo>
                      <a:pt x="204" y="1265"/>
                    </a:lnTo>
                    <a:lnTo>
                      <a:pt x="207" y="1272"/>
                    </a:lnTo>
                    <a:lnTo>
                      <a:pt x="210" y="1280"/>
                    </a:lnTo>
                    <a:lnTo>
                      <a:pt x="215" y="1288"/>
                    </a:lnTo>
                    <a:lnTo>
                      <a:pt x="223" y="1293"/>
                    </a:lnTo>
                    <a:lnTo>
                      <a:pt x="231" y="1299"/>
                    </a:lnTo>
                    <a:lnTo>
                      <a:pt x="242" y="1304"/>
                    </a:lnTo>
                    <a:lnTo>
                      <a:pt x="253" y="1308"/>
                    </a:lnTo>
                    <a:lnTo>
                      <a:pt x="263" y="1313"/>
                    </a:lnTo>
                    <a:lnTo>
                      <a:pt x="275" y="1318"/>
                    </a:lnTo>
                    <a:lnTo>
                      <a:pt x="285" y="1323"/>
                    </a:lnTo>
                    <a:lnTo>
                      <a:pt x="294" y="1330"/>
                    </a:lnTo>
                    <a:lnTo>
                      <a:pt x="305" y="1337"/>
                    </a:lnTo>
                    <a:lnTo>
                      <a:pt x="314" y="1344"/>
                    </a:lnTo>
                    <a:lnTo>
                      <a:pt x="323" y="1350"/>
                    </a:lnTo>
                    <a:lnTo>
                      <a:pt x="334" y="1356"/>
                    </a:lnTo>
                    <a:lnTo>
                      <a:pt x="343" y="1359"/>
                    </a:lnTo>
                    <a:lnTo>
                      <a:pt x="354" y="1361"/>
                    </a:lnTo>
                    <a:lnTo>
                      <a:pt x="366" y="1360"/>
                    </a:lnTo>
                    <a:lnTo>
                      <a:pt x="377" y="1358"/>
                    </a:lnTo>
                    <a:lnTo>
                      <a:pt x="389" y="1356"/>
                    </a:lnTo>
                    <a:lnTo>
                      <a:pt x="399" y="1353"/>
                    </a:lnTo>
                    <a:lnTo>
                      <a:pt x="408" y="1353"/>
                    </a:lnTo>
                    <a:lnTo>
                      <a:pt x="414" y="1356"/>
                    </a:lnTo>
                    <a:lnTo>
                      <a:pt x="418" y="1360"/>
                    </a:lnTo>
                    <a:lnTo>
                      <a:pt x="418" y="1368"/>
                    </a:lnTo>
                    <a:lnTo>
                      <a:pt x="414" y="1382"/>
                    </a:lnTo>
                    <a:lnTo>
                      <a:pt x="412" y="1383"/>
                    </a:lnTo>
                    <a:lnTo>
                      <a:pt x="407" y="1386"/>
                    </a:lnTo>
                    <a:lnTo>
                      <a:pt x="399" y="1390"/>
                    </a:lnTo>
                    <a:lnTo>
                      <a:pt x="391" y="1396"/>
                    </a:lnTo>
                    <a:lnTo>
                      <a:pt x="383" y="1404"/>
                    </a:lnTo>
                    <a:lnTo>
                      <a:pt x="377" y="1412"/>
                    </a:lnTo>
                    <a:lnTo>
                      <a:pt x="375" y="1421"/>
                    </a:lnTo>
                    <a:lnTo>
                      <a:pt x="376" y="1431"/>
                    </a:lnTo>
                    <a:lnTo>
                      <a:pt x="382" y="1440"/>
                    </a:lnTo>
                    <a:lnTo>
                      <a:pt x="389" y="1446"/>
                    </a:lnTo>
                    <a:lnTo>
                      <a:pt x="397" y="1449"/>
                    </a:lnTo>
                    <a:lnTo>
                      <a:pt x="406" y="1452"/>
                    </a:lnTo>
                    <a:lnTo>
                      <a:pt x="415" y="1457"/>
                    </a:lnTo>
                    <a:lnTo>
                      <a:pt x="423" y="1462"/>
                    </a:lnTo>
                    <a:lnTo>
                      <a:pt x="432" y="1469"/>
                    </a:lnTo>
                    <a:lnTo>
                      <a:pt x="436" y="1479"/>
                    </a:lnTo>
                    <a:lnTo>
                      <a:pt x="442" y="1492"/>
                    </a:lnTo>
                    <a:lnTo>
                      <a:pt x="450" y="1504"/>
                    </a:lnTo>
                    <a:lnTo>
                      <a:pt x="460" y="1516"/>
                    </a:lnTo>
                    <a:lnTo>
                      <a:pt x="472" y="1527"/>
                    </a:lnTo>
                    <a:lnTo>
                      <a:pt x="483" y="1535"/>
                    </a:lnTo>
                    <a:lnTo>
                      <a:pt x="494" y="1541"/>
                    </a:lnTo>
                    <a:lnTo>
                      <a:pt x="504" y="1542"/>
                    </a:lnTo>
                    <a:lnTo>
                      <a:pt x="511" y="1539"/>
                    </a:lnTo>
                    <a:lnTo>
                      <a:pt x="519" y="1526"/>
                    </a:lnTo>
                    <a:lnTo>
                      <a:pt x="524" y="1513"/>
                    </a:lnTo>
                    <a:lnTo>
                      <a:pt x="529" y="1504"/>
                    </a:lnTo>
                    <a:lnTo>
                      <a:pt x="543" y="1501"/>
                    </a:lnTo>
                    <a:lnTo>
                      <a:pt x="552" y="1500"/>
                    </a:lnTo>
                    <a:lnTo>
                      <a:pt x="562" y="1497"/>
                    </a:lnTo>
                    <a:lnTo>
                      <a:pt x="569" y="1493"/>
                    </a:lnTo>
                    <a:lnTo>
                      <a:pt x="573" y="1488"/>
                    </a:lnTo>
                    <a:lnTo>
                      <a:pt x="577" y="1482"/>
                    </a:lnTo>
                    <a:lnTo>
                      <a:pt x="578" y="1475"/>
                    </a:lnTo>
                    <a:lnTo>
                      <a:pt x="575" y="1469"/>
                    </a:lnTo>
                    <a:lnTo>
                      <a:pt x="571" y="1463"/>
                    </a:lnTo>
                    <a:lnTo>
                      <a:pt x="566" y="1456"/>
                    </a:lnTo>
                    <a:lnTo>
                      <a:pt x="563" y="1450"/>
                    </a:lnTo>
                    <a:lnTo>
                      <a:pt x="562" y="1443"/>
                    </a:lnTo>
                    <a:lnTo>
                      <a:pt x="563" y="1439"/>
                    </a:lnTo>
                    <a:lnTo>
                      <a:pt x="566" y="1436"/>
                    </a:lnTo>
                    <a:lnTo>
                      <a:pt x="572" y="1436"/>
                    </a:lnTo>
                    <a:lnTo>
                      <a:pt x="581" y="1439"/>
                    </a:lnTo>
                    <a:lnTo>
                      <a:pt x="592" y="1447"/>
                    </a:lnTo>
                    <a:lnTo>
                      <a:pt x="603" y="1456"/>
                    </a:lnTo>
                    <a:lnTo>
                      <a:pt x="613" y="1464"/>
                    </a:lnTo>
                    <a:lnTo>
                      <a:pt x="622" y="1471"/>
                    </a:lnTo>
                    <a:lnTo>
                      <a:pt x="630" y="1477"/>
                    </a:lnTo>
                    <a:lnTo>
                      <a:pt x="637" y="1481"/>
                    </a:lnTo>
                    <a:lnTo>
                      <a:pt x="645" y="1485"/>
                    </a:lnTo>
                    <a:lnTo>
                      <a:pt x="653" y="1488"/>
                    </a:lnTo>
                    <a:lnTo>
                      <a:pt x="662" y="1490"/>
                    </a:lnTo>
                    <a:lnTo>
                      <a:pt x="676" y="1494"/>
                    </a:lnTo>
                    <a:lnTo>
                      <a:pt x="677" y="1500"/>
                    </a:lnTo>
                    <a:lnTo>
                      <a:pt x="673" y="1507"/>
                    </a:lnTo>
                    <a:lnTo>
                      <a:pt x="668" y="1517"/>
                    </a:lnTo>
                    <a:lnTo>
                      <a:pt x="668" y="1523"/>
                    </a:lnTo>
                    <a:lnTo>
                      <a:pt x="671" y="1528"/>
                    </a:lnTo>
                    <a:lnTo>
                      <a:pt x="677" y="1534"/>
                    </a:lnTo>
                    <a:lnTo>
                      <a:pt x="685" y="1540"/>
                    </a:lnTo>
                    <a:lnTo>
                      <a:pt x="693" y="1546"/>
                    </a:lnTo>
                    <a:lnTo>
                      <a:pt x="701" y="1553"/>
                    </a:lnTo>
                    <a:lnTo>
                      <a:pt x="707" y="1562"/>
                    </a:lnTo>
                    <a:lnTo>
                      <a:pt x="710" y="1571"/>
                    </a:lnTo>
                    <a:lnTo>
                      <a:pt x="714" y="1579"/>
                    </a:lnTo>
                    <a:lnTo>
                      <a:pt x="718" y="1586"/>
                    </a:lnTo>
                    <a:lnTo>
                      <a:pt x="724" y="1589"/>
                    </a:lnTo>
                    <a:lnTo>
                      <a:pt x="731" y="1591"/>
                    </a:lnTo>
                    <a:lnTo>
                      <a:pt x="738" y="1591"/>
                    </a:lnTo>
                    <a:lnTo>
                      <a:pt x="745" y="1588"/>
                    </a:lnTo>
                    <a:lnTo>
                      <a:pt x="752" y="1585"/>
                    </a:lnTo>
                    <a:lnTo>
                      <a:pt x="759" y="1581"/>
                    </a:lnTo>
                    <a:lnTo>
                      <a:pt x="764" y="1578"/>
                    </a:lnTo>
                    <a:lnTo>
                      <a:pt x="770" y="1575"/>
                    </a:lnTo>
                    <a:lnTo>
                      <a:pt x="777" y="1573"/>
                    </a:lnTo>
                    <a:lnTo>
                      <a:pt x="783" y="1572"/>
                    </a:lnTo>
                    <a:lnTo>
                      <a:pt x="787" y="1573"/>
                    </a:lnTo>
                    <a:lnTo>
                      <a:pt x="793" y="1576"/>
                    </a:lnTo>
                    <a:lnTo>
                      <a:pt x="798" y="1580"/>
                    </a:lnTo>
                    <a:lnTo>
                      <a:pt x="802" y="1587"/>
                    </a:lnTo>
                    <a:lnTo>
                      <a:pt x="808" y="1594"/>
                    </a:lnTo>
                    <a:lnTo>
                      <a:pt x="815" y="1598"/>
                    </a:lnTo>
                    <a:lnTo>
                      <a:pt x="824" y="1599"/>
                    </a:lnTo>
                    <a:lnTo>
                      <a:pt x="835" y="1600"/>
                    </a:lnTo>
                    <a:lnTo>
                      <a:pt x="844" y="1602"/>
                    </a:lnTo>
                    <a:lnTo>
                      <a:pt x="853" y="1607"/>
                    </a:lnTo>
                    <a:lnTo>
                      <a:pt x="860" y="1614"/>
                    </a:lnTo>
                    <a:lnTo>
                      <a:pt x="866" y="1625"/>
                    </a:lnTo>
                    <a:lnTo>
                      <a:pt x="870" y="1638"/>
                    </a:lnTo>
                    <a:lnTo>
                      <a:pt x="875" y="1648"/>
                    </a:lnTo>
                    <a:lnTo>
                      <a:pt x="879" y="1657"/>
                    </a:lnTo>
                    <a:lnTo>
                      <a:pt x="885" y="1664"/>
                    </a:lnTo>
                    <a:lnTo>
                      <a:pt x="891" y="1670"/>
                    </a:lnTo>
                    <a:lnTo>
                      <a:pt x="897" y="1676"/>
                    </a:lnTo>
                    <a:lnTo>
                      <a:pt x="903" y="1680"/>
                    </a:lnTo>
                    <a:lnTo>
                      <a:pt x="908" y="1684"/>
                    </a:lnTo>
                    <a:lnTo>
                      <a:pt x="914" y="1690"/>
                    </a:lnTo>
                    <a:lnTo>
                      <a:pt x="920" y="1700"/>
                    </a:lnTo>
                    <a:lnTo>
                      <a:pt x="927" y="1713"/>
                    </a:lnTo>
                    <a:lnTo>
                      <a:pt x="934" y="1725"/>
                    </a:lnTo>
                    <a:lnTo>
                      <a:pt x="942" y="1739"/>
                    </a:lnTo>
                    <a:lnTo>
                      <a:pt x="952" y="1751"/>
                    </a:lnTo>
                    <a:lnTo>
                      <a:pt x="964" y="1760"/>
                    </a:lnTo>
                    <a:lnTo>
                      <a:pt x="979" y="1765"/>
                    </a:lnTo>
                    <a:lnTo>
                      <a:pt x="993" y="1766"/>
                    </a:lnTo>
                    <a:lnTo>
                      <a:pt x="1005" y="1765"/>
                    </a:lnTo>
                    <a:lnTo>
                      <a:pt x="1015" y="1761"/>
                    </a:lnTo>
                    <a:lnTo>
                      <a:pt x="1023" y="1757"/>
                    </a:lnTo>
                    <a:lnTo>
                      <a:pt x="1029" y="1751"/>
                    </a:lnTo>
                    <a:lnTo>
                      <a:pt x="1035" y="1745"/>
                    </a:lnTo>
                    <a:lnTo>
                      <a:pt x="1040" y="1738"/>
                    </a:lnTo>
                    <a:lnTo>
                      <a:pt x="1043" y="1732"/>
                    </a:lnTo>
                    <a:lnTo>
                      <a:pt x="1052" y="1720"/>
                    </a:lnTo>
                    <a:lnTo>
                      <a:pt x="1061" y="1712"/>
                    </a:lnTo>
                    <a:lnTo>
                      <a:pt x="1069" y="1712"/>
                    </a:lnTo>
                    <a:lnTo>
                      <a:pt x="1075" y="1727"/>
                    </a:lnTo>
                    <a:lnTo>
                      <a:pt x="1079" y="1738"/>
                    </a:lnTo>
                    <a:lnTo>
                      <a:pt x="1086" y="1747"/>
                    </a:lnTo>
                    <a:lnTo>
                      <a:pt x="1095" y="1757"/>
                    </a:lnTo>
                    <a:lnTo>
                      <a:pt x="1104" y="1765"/>
                    </a:lnTo>
                    <a:lnTo>
                      <a:pt x="1112" y="1773"/>
                    </a:lnTo>
                    <a:lnTo>
                      <a:pt x="1119" y="1782"/>
                    </a:lnTo>
                    <a:lnTo>
                      <a:pt x="1124" y="1791"/>
                    </a:lnTo>
                    <a:lnTo>
                      <a:pt x="1124" y="1803"/>
                    </a:lnTo>
                    <a:lnTo>
                      <a:pt x="1124" y="1813"/>
                    </a:lnTo>
                    <a:lnTo>
                      <a:pt x="1126" y="1820"/>
                    </a:lnTo>
                    <a:lnTo>
                      <a:pt x="1132" y="1826"/>
                    </a:lnTo>
                    <a:lnTo>
                      <a:pt x="1137" y="1828"/>
                    </a:lnTo>
                    <a:lnTo>
                      <a:pt x="1145" y="1829"/>
                    </a:lnTo>
                    <a:lnTo>
                      <a:pt x="1154" y="1829"/>
                    </a:lnTo>
                    <a:lnTo>
                      <a:pt x="1160" y="1829"/>
                    </a:lnTo>
                    <a:lnTo>
                      <a:pt x="1167" y="1829"/>
                    </a:lnTo>
                    <a:lnTo>
                      <a:pt x="1174" y="1830"/>
                    </a:lnTo>
                    <a:lnTo>
                      <a:pt x="1181" y="1833"/>
                    </a:lnTo>
                    <a:lnTo>
                      <a:pt x="1188" y="1835"/>
                    </a:lnTo>
                    <a:lnTo>
                      <a:pt x="1195" y="1837"/>
                    </a:lnTo>
                    <a:lnTo>
                      <a:pt x="1201" y="1837"/>
                    </a:lnTo>
                    <a:lnTo>
                      <a:pt x="1205" y="1836"/>
                    </a:lnTo>
                    <a:lnTo>
                      <a:pt x="1209" y="1833"/>
                    </a:lnTo>
                    <a:lnTo>
                      <a:pt x="1210" y="1824"/>
                    </a:lnTo>
                    <a:lnTo>
                      <a:pt x="1215" y="1808"/>
                    </a:lnTo>
                    <a:lnTo>
                      <a:pt x="1226" y="1800"/>
                    </a:lnTo>
                    <a:lnTo>
                      <a:pt x="1238" y="1797"/>
                    </a:lnTo>
                    <a:lnTo>
                      <a:pt x="1242" y="1797"/>
                    </a:lnTo>
                    <a:lnTo>
                      <a:pt x="1243" y="1792"/>
                    </a:lnTo>
                    <a:lnTo>
                      <a:pt x="1248" y="1782"/>
                    </a:lnTo>
                    <a:lnTo>
                      <a:pt x="1258" y="1771"/>
                    </a:lnTo>
                    <a:lnTo>
                      <a:pt x="1274" y="1770"/>
                    </a:lnTo>
                    <a:lnTo>
                      <a:pt x="1285" y="1771"/>
                    </a:lnTo>
                    <a:lnTo>
                      <a:pt x="1295" y="1773"/>
                    </a:lnTo>
                    <a:lnTo>
                      <a:pt x="1306" y="1773"/>
                    </a:lnTo>
                    <a:lnTo>
                      <a:pt x="1316" y="1774"/>
                    </a:lnTo>
                    <a:lnTo>
                      <a:pt x="1324" y="1775"/>
                    </a:lnTo>
                    <a:lnTo>
                      <a:pt x="1331" y="1777"/>
                    </a:lnTo>
                    <a:lnTo>
                      <a:pt x="1336" y="1782"/>
                    </a:lnTo>
                    <a:lnTo>
                      <a:pt x="1339" y="1786"/>
                    </a:lnTo>
                    <a:lnTo>
                      <a:pt x="1344" y="1792"/>
                    </a:lnTo>
                    <a:lnTo>
                      <a:pt x="1350" y="1796"/>
                    </a:lnTo>
                    <a:lnTo>
                      <a:pt x="1360" y="1797"/>
                    </a:lnTo>
                    <a:lnTo>
                      <a:pt x="1371" y="1797"/>
                    </a:lnTo>
                    <a:lnTo>
                      <a:pt x="1384" y="1793"/>
                    </a:lnTo>
                    <a:lnTo>
                      <a:pt x="1397" y="1789"/>
                    </a:lnTo>
                    <a:lnTo>
                      <a:pt x="1409" y="1781"/>
                    </a:lnTo>
                    <a:lnTo>
                      <a:pt x="1420" y="1770"/>
                    </a:lnTo>
                    <a:lnTo>
                      <a:pt x="1431" y="1760"/>
                    </a:lnTo>
                    <a:lnTo>
                      <a:pt x="1446" y="1754"/>
                    </a:lnTo>
                    <a:lnTo>
                      <a:pt x="1463" y="1751"/>
                    </a:lnTo>
                    <a:lnTo>
                      <a:pt x="1481" y="1750"/>
                    </a:lnTo>
                    <a:lnTo>
                      <a:pt x="1499" y="1752"/>
                    </a:lnTo>
                    <a:lnTo>
                      <a:pt x="1517" y="1757"/>
                    </a:lnTo>
                    <a:lnTo>
                      <a:pt x="1535" y="1762"/>
                    </a:lnTo>
                    <a:lnTo>
                      <a:pt x="1550" y="1770"/>
                    </a:lnTo>
                    <a:lnTo>
                      <a:pt x="1562" y="1778"/>
                    </a:lnTo>
                    <a:lnTo>
                      <a:pt x="1574" y="1786"/>
                    </a:lnTo>
                    <a:lnTo>
                      <a:pt x="1583" y="1796"/>
                    </a:lnTo>
                    <a:lnTo>
                      <a:pt x="1593" y="1804"/>
                    </a:lnTo>
                    <a:lnTo>
                      <a:pt x="1603" y="1813"/>
                    </a:lnTo>
                    <a:lnTo>
                      <a:pt x="1614" y="1821"/>
                    </a:lnTo>
                    <a:lnTo>
                      <a:pt x="1626" y="1828"/>
                    </a:lnTo>
                    <a:lnTo>
                      <a:pt x="1641" y="1835"/>
                    </a:lnTo>
                    <a:lnTo>
                      <a:pt x="1654" y="1839"/>
                    </a:lnTo>
                    <a:lnTo>
                      <a:pt x="1672" y="1845"/>
                    </a:lnTo>
                    <a:lnTo>
                      <a:pt x="1690" y="1851"/>
                    </a:lnTo>
                    <a:lnTo>
                      <a:pt x="1709" y="1857"/>
                    </a:lnTo>
                    <a:lnTo>
                      <a:pt x="1728" y="1861"/>
                    </a:lnTo>
                    <a:lnTo>
                      <a:pt x="1747" y="1865"/>
                    </a:lnTo>
                    <a:lnTo>
                      <a:pt x="1763" y="1868"/>
                    </a:lnTo>
                    <a:lnTo>
                      <a:pt x="1778" y="1869"/>
                    </a:lnTo>
                    <a:lnTo>
                      <a:pt x="1783" y="1869"/>
                    </a:lnTo>
                    <a:lnTo>
                      <a:pt x="1789" y="1869"/>
                    </a:lnTo>
                    <a:lnTo>
                      <a:pt x="1794" y="1868"/>
                    </a:lnTo>
                    <a:lnTo>
                      <a:pt x="1797" y="1867"/>
                    </a:lnTo>
                    <a:lnTo>
                      <a:pt x="1805" y="1856"/>
                    </a:lnTo>
                    <a:lnTo>
                      <a:pt x="1804" y="1839"/>
                    </a:lnTo>
                    <a:lnTo>
                      <a:pt x="1795" y="1822"/>
                    </a:lnTo>
                    <a:lnTo>
                      <a:pt x="1786" y="1807"/>
                    </a:lnTo>
                    <a:lnTo>
                      <a:pt x="1778" y="1789"/>
                    </a:lnTo>
                    <a:lnTo>
                      <a:pt x="1772" y="1763"/>
                    </a:lnTo>
                    <a:lnTo>
                      <a:pt x="1767" y="1737"/>
                    </a:lnTo>
                    <a:lnTo>
                      <a:pt x="1765" y="1716"/>
                    </a:lnTo>
                    <a:lnTo>
                      <a:pt x="1766" y="1707"/>
                    </a:lnTo>
                    <a:lnTo>
                      <a:pt x="1770" y="1695"/>
                    </a:lnTo>
                    <a:lnTo>
                      <a:pt x="1774" y="1683"/>
                    </a:lnTo>
                    <a:lnTo>
                      <a:pt x="1781" y="1668"/>
                    </a:lnTo>
                    <a:lnTo>
                      <a:pt x="1789" y="1653"/>
                    </a:lnTo>
                    <a:lnTo>
                      <a:pt x="1798" y="1638"/>
                    </a:lnTo>
                    <a:lnTo>
                      <a:pt x="1808" y="1623"/>
                    </a:lnTo>
                    <a:lnTo>
                      <a:pt x="1818" y="1609"/>
                    </a:lnTo>
                    <a:lnTo>
                      <a:pt x="1828" y="1594"/>
                    </a:lnTo>
                    <a:lnTo>
                      <a:pt x="1839" y="1579"/>
                    </a:lnTo>
                    <a:lnTo>
                      <a:pt x="1849" y="1563"/>
                    </a:lnTo>
                    <a:lnTo>
                      <a:pt x="1859" y="1548"/>
                    </a:lnTo>
                    <a:lnTo>
                      <a:pt x="1870" y="1532"/>
                    </a:lnTo>
                    <a:lnTo>
                      <a:pt x="1881" y="1517"/>
                    </a:lnTo>
                    <a:lnTo>
                      <a:pt x="1893" y="1503"/>
                    </a:lnTo>
                    <a:lnTo>
                      <a:pt x="1904" y="1490"/>
                    </a:lnTo>
                    <a:lnTo>
                      <a:pt x="1916" y="1478"/>
                    </a:lnTo>
                    <a:lnTo>
                      <a:pt x="1927" y="1465"/>
                    </a:lnTo>
                    <a:lnTo>
                      <a:pt x="1939" y="1452"/>
                    </a:lnTo>
                    <a:lnTo>
                      <a:pt x="1949" y="1440"/>
                    </a:lnTo>
                    <a:lnTo>
                      <a:pt x="1959" y="1429"/>
                    </a:lnTo>
                    <a:lnTo>
                      <a:pt x="1968" y="1420"/>
                    </a:lnTo>
                    <a:lnTo>
                      <a:pt x="1977" y="1413"/>
                    </a:lnTo>
                    <a:lnTo>
                      <a:pt x="1985" y="1410"/>
                    </a:lnTo>
                    <a:lnTo>
                      <a:pt x="1994" y="1406"/>
                    </a:lnTo>
                    <a:lnTo>
                      <a:pt x="2005" y="1403"/>
                    </a:lnTo>
                    <a:lnTo>
                      <a:pt x="2015" y="1397"/>
                    </a:lnTo>
                    <a:lnTo>
                      <a:pt x="2025" y="1390"/>
                    </a:lnTo>
                    <a:lnTo>
                      <a:pt x="2033" y="1381"/>
                    </a:lnTo>
                    <a:lnTo>
                      <a:pt x="2040" y="1372"/>
                    </a:lnTo>
                    <a:lnTo>
                      <a:pt x="2045" y="1361"/>
                    </a:lnTo>
                    <a:lnTo>
                      <a:pt x="2045" y="1350"/>
                    </a:lnTo>
                    <a:lnTo>
                      <a:pt x="2038" y="1326"/>
                    </a:lnTo>
                    <a:lnTo>
                      <a:pt x="2026" y="1303"/>
                    </a:lnTo>
                    <a:lnTo>
                      <a:pt x="2017" y="1287"/>
                    </a:lnTo>
                    <a:lnTo>
                      <a:pt x="2013" y="1280"/>
                    </a:lnTo>
                    <a:lnTo>
                      <a:pt x="2015" y="1279"/>
                    </a:lnTo>
                    <a:lnTo>
                      <a:pt x="2020" y="1275"/>
                    </a:lnTo>
                    <a:lnTo>
                      <a:pt x="2026" y="1270"/>
                    </a:lnTo>
                    <a:lnTo>
                      <a:pt x="2032" y="1265"/>
                    </a:lnTo>
                    <a:lnTo>
                      <a:pt x="2037" y="1258"/>
                    </a:lnTo>
                    <a:lnTo>
                      <a:pt x="2038" y="1251"/>
                    </a:lnTo>
                    <a:lnTo>
                      <a:pt x="2033" y="1244"/>
                    </a:lnTo>
                    <a:lnTo>
                      <a:pt x="2023" y="1237"/>
                    </a:lnTo>
                    <a:lnTo>
                      <a:pt x="2009" y="1229"/>
                    </a:lnTo>
                    <a:lnTo>
                      <a:pt x="1997" y="1217"/>
                    </a:lnTo>
                    <a:lnTo>
                      <a:pt x="1985" y="1204"/>
                    </a:lnTo>
                    <a:lnTo>
                      <a:pt x="1976" y="1188"/>
                    </a:lnTo>
                    <a:lnTo>
                      <a:pt x="1967" y="1173"/>
                    </a:lnTo>
                    <a:lnTo>
                      <a:pt x="1959" y="1158"/>
                    </a:lnTo>
                    <a:lnTo>
                      <a:pt x="1953" y="1145"/>
                    </a:lnTo>
                    <a:lnTo>
                      <a:pt x="1948" y="1135"/>
                    </a:lnTo>
                    <a:lnTo>
                      <a:pt x="1940" y="1120"/>
                    </a:lnTo>
                    <a:lnTo>
                      <a:pt x="1933" y="1108"/>
                    </a:lnTo>
                    <a:lnTo>
                      <a:pt x="1931" y="1098"/>
                    </a:lnTo>
                    <a:lnTo>
                      <a:pt x="1932" y="1086"/>
                    </a:lnTo>
                    <a:lnTo>
                      <a:pt x="1933" y="1073"/>
                    </a:lnTo>
                    <a:lnTo>
                      <a:pt x="1930" y="1062"/>
                    </a:lnTo>
                    <a:lnTo>
                      <a:pt x="1924" y="1049"/>
                    </a:lnTo>
                    <a:lnTo>
                      <a:pt x="1916" y="1038"/>
                    </a:lnTo>
                    <a:lnTo>
                      <a:pt x="1909" y="1023"/>
                    </a:lnTo>
                    <a:lnTo>
                      <a:pt x="1904" y="1003"/>
                    </a:lnTo>
                    <a:lnTo>
                      <a:pt x="1906" y="981"/>
                    </a:lnTo>
                    <a:lnTo>
                      <a:pt x="1910" y="958"/>
                    </a:lnTo>
                    <a:lnTo>
                      <a:pt x="1914" y="944"/>
                    </a:lnTo>
                    <a:lnTo>
                      <a:pt x="1916" y="927"/>
                    </a:lnTo>
                    <a:lnTo>
                      <a:pt x="1917" y="908"/>
                    </a:lnTo>
                    <a:lnTo>
                      <a:pt x="1917" y="888"/>
                    </a:lnTo>
                    <a:lnTo>
                      <a:pt x="1914" y="868"/>
                    </a:lnTo>
                    <a:lnTo>
                      <a:pt x="1907" y="851"/>
                    </a:lnTo>
                    <a:lnTo>
                      <a:pt x="1896" y="839"/>
                    </a:lnTo>
                    <a:lnTo>
                      <a:pt x="1883" y="829"/>
                    </a:lnTo>
                    <a:lnTo>
                      <a:pt x="1866" y="824"/>
                    </a:lnTo>
                    <a:lnTo>
                      <a:pt x="1853" y="818"/>
                    </a:lnTo>
                    <a:lnTo>
                      <a:pt x="1840" y="811"/>
                    </a:lnTo>
                    <a:lnTo>
                      <a:pt x="1830" y="803"/>
                    </a:lnTo>
                    <a:lnTo>
                      <a:pt x="1821" y="795"/>
                    </a:lnTo>
                    <a:lnTo>
                      <a:pt x="1818" y="783"/>
                    </a:lnTo>
                    <a:lnTo>
                      <a:pt x="1818" y="769"/>
                    </a:lnTo>
                    <a:lnTo>
                      <a:pt x="1824" y="753"/>
                    </a:lnTo>
                    <a:lnTo>
                      <a:pt x="1833" y="737"/>
                    </a:lnTo>
                    <a:lnTo>
                      <a:pt x="1842" y="723"/>
                    </a:lnTo>
                    <a:lnTo>
                      <a:pt x="1853" y="713"/>
                    </a:lnTo>
                    <a:lnTo>
                      <a:pt x="1863" y="705"/>
                    </a:lnTo>
                    <a:lnTo>
                      <a:pt x="1874" y="699"/>
                    </a:lnTo>
                    <a:lnTo>
                      <a:pt x="1886" y="695"/>
                    </a:lnTo>
                    <a:lnTo>
                      <a:pt x="1899" y="691"/>
                    </a:lnTo>
                    <a:lnTo>
                      <a:pt x="1910" y="689"/>
                    </a:lnTo>
                    <a:lnTo>
                      <a:pt x="1922" y="686"/>
                    </a:lnTo>
                    <a:lnTo>
                      <a:pt x="1931" y="682"/>
                    </a:lnTo>
                    <a:lnTo>
                      <a:pt x="1938" y="677"/>
                    </a:lnTo>
                    <a:lnTo>
                      <a:pt x="1944" y="670"/>
                    </a:lnTo>
                    <a:lnTo>
                      <a:pt x="1947" y="663"/>
                    </a:lnTo>
                    <a:lnTo>
                      <a:pt x="1948" y="657"/>
                    </a:lnTo>
                    <a:lnTo>
                      <a:pt x="1949" y="648"/>
                    </a:lnTo>
                    <a:lnTo>
                      <a:pt x="1948" y="640"/>
                    </a:lnTo>
                    <a:lnTo>
                      <a:pt x="1948" y="619"/>
                    </a:lnTo>
                    <a:lnTo>
                      <a:pt x="1953" y="589"/>
                    </a:lnTo>
                    <a:lnTo>
                      <a:pt x="1956" y="560"/>
                    </a:lnTo>
                    <a:lnTo>
                      <a:pt x="1953" y="538"/>
                    </a:lnTo>
                    <a:lnTo>
                      <a:pt x="1948" y="529"/>
                    </a:lnTo>
                    <a:lnTo>
                      <a:pt x="1944" y="518"/>
                    </a:lnTo>
                    <a:lnTo>
                      <a:pt x="1939" y="506"/>
                    </a:lnTo>
                    <a:lnTo>
                      <a:pt x="1933" y="492"/>
                    </a:lnTo>
                    <a:lnTo>
                      <a:pt x="1927" y="479"/>
                    </a:lnTo>
                    <a:lnTo>
                      <a:pt x="1922" y="466"/>
                    </a:lnTo>
                    <a:lnTo>
                      <a:pt x="1916" y="456"/>
                    </a:lnTo>
                    <a:lnTo>
                      <a:pt x="1910" y="447"/>
                    </a:lnTo>
                    <a:lnTo>
                      <a:pt x="1903" y="437"/>
                    </a:lnTo>
                    <a:lnTo>
                      <a:pt x="1896" y="424"/>
                    </a:lnTo>
                    <a:lnTo>
                      <a:pt x="1889" y="409"/>
                    </a:lnTo>
                    <a:lnTo>
                      <a:pt x="1883" y="394"/>
                    </a:lnTo>
                    <a:lnTo>
                      <a:pt x="1876" y="378"/>
                    </a:lnTo>
                    <a:lnTo>
                      <a:pt x="1871" y="364"/>
                    </a:lnTo>
                    <a:lnTo>
                      <a:pt x="1868" y="352"/>
                    </a:lnTo>
                    <a:lnTo>
                      <a:pt x="1866" y="344"/>
                    </a:lnTo>
                    <a:lnTo>
                      <a:pt x="1866" y="332"/>
                    </a:lnTo>
                    <a:lnTo>
                      <a:pt x="1865" y="317"/>
                    </a:lnTo>
                    <a:lnTo>
                      <a:pt x="1862" y="303"/>
                    </a:lnTo>
                    <a:lnTo>
                      <a:pt x="1856" y="290"/>
                    </a:lnTo>
                    <a:lnTo>
                      <a:pt x="1849" y="267"/>
                    </a:lnTo>
                    <a:lnTo>
                      <a:pt x="1845" y="233"/>
                    </a:lnTo>
                    <a:lnTo>
                      <a:pt x="1841" y="202"/>
                    </a:lnTo>
                    <a:lnTo>
                      <a:pt x="1840" y="188"/>
                    </a:lnTo>
                    <a:lnTo>
                      <a:pt x="1705" y="97"/>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50" name="Freeform 109">
                <a:extLst>
                  <a:ext uri="{FF2B5EF4-FFF2-40B4-BE49-F238E27FC236}">
                    <a16:creationId xmlns:a16="http://schemas.microsoft.com/office/drawing/2014/main" id="{98BCA158-7106-49AB-8CBD-3ACEC3835CF7}"/>
                  </a:ext>
                </a:extLst>
              </p:cNvPr>
              <p:cNvSpPr>
                <a:spLocks noChangeAspect="1"/>
              </p:cNvSpPr>
              <p:nvPr/>
            </p:nvSpPr>
            <p:spPr bwMode="auto">
              <a:xfrm>
                <a:off x="5887045" y="4068217"/>
                <a:ext cx="644525" cy="374650"/>
              </a:xfrm>
              <a:custGeom>
                <a:avLst/>
                <a:gdLst/>
                <a:ahLst/>
                <a:cxnLst>
                  <a:cxn ang="0">
                    <a:pos x="1990" y="823"/>
                  </a:cxn>
                  <a:cxn ang="0">
                    <a:pos x="2054" y="761"/>
                  </a:cxn>
                  <a:cxn ang="0">
                    <a:pos x="2127" y="727"/>
                  </a:cxn>
                  <a:cxn ang="0">
                    <a:pos x="2088" y="647"/>
                  </a:cxn>
                  <a:cxn ang="0">
                    <a:pos x="2037" y="560"/>
                  </a:cxn>
                  <a:cxn ang="0">
                    <a:pos x="1957" y="529"/>
                  </a:cxn>
                  <a:cxn ang="0">
                    <a:pos x="1863" y="480"/>
                  </a:cxn>
                  <a:cxn ang="0">
                    <a:pos x="1794" y="515"/>
                  </a:cxn>
                  <a:cxn ang="0">
                    <a:pos x="1726" y="441"/>
                  </a:cxn>
                  <a:cxn ang="0">
                    <a:pos x="1760" y="370"/>
                  </a:cxn>
                  <a:cxn ang="0">
                    <a:pos x="1670" y="381"/>
                  </a:cxn>
                  <a:cxn ang="0">
                    <a:pos x="1595" y="347"/>
                  </a:cxn>
                  <a:cxn ang="0">
                    <a:pos x="1485" y="302"/>
                  </a:cxn>
                  <a:cxn ang="0">
                    <a:pos x="1511" y="396"/>
                  </a:cxn>
                  <a:cxn ang="0">
                    <a:pos x="1442" y="452"/>
                  </a:cxn>
                  <a:cxn ang="0">
                    <a:pos x="1363" y="377"/>
                  </a:cxn>
                  <a:cxn ang="0">
                    <a:pos x="1291" y="312"/>
                  </a:cxn>
                  <a:cxn ang="0">
                    <a:pos x="1323" y="195"/>
                  </a:cxn>
                  <a:cxn ang="0">
                    <a:pos x="1232" y="205"/>
                  </a:cxn>
                  <a:cxn ang="0">
                    <a:pos x="1163" y="167"/>
                  </a:cxn>
                  <a:cxn ang="0">
                    <a:pos x="1070" y="128"/>
                  </a:cxn>
                  <a:cxn ang="0">
                    <a:pos x="998" y="72"/>
                  </a:cxn>
                  <a:cxn ang="0">
                    <a:pos x="933" y="27"/>
                  </a:cxn>
                  <a:cxn ang="0">
                    <a:pos x="898" y="84"/>
                  </a:cxn>
                  <a:cxn ang="0">
                    <a:pos x="829" y="106"/>
                  </a:cxn>
                  <a:cxn ang="0">
                    <a:pos x="770" y="30"/>
                  </a:cxn>
                  <a:cxn ang="0">
                    <a:pos x="704" y="2"/>
                  </a:cxn>
                  <a:cxn ang="0">
                    <a:pos x="703" y="81"/>
                  </a:cxn>
                  <a:cxn ang="0">
                    <a:pos x="603" y="119"/>
                  </a:cxn>
                  <a:cxn ang="0">
                    <a:pos x="511" y="164"/>
                  </a:cxn>
                  <a:cxn ang="0">
                    <a:pos x="421" y="216"/>
                  </a:cxn>
                  <a:cxn ang="0">
                    <a:pos x="350" y="251"/>
                  </a:cxn>
                  <a:cxn ang="0">
                    <a:pos x="267" y="296"/>
                  </a:cxn>
                  <a:cxn ang="0">
                    <a:pos x="170" y="303"/>
                  </a:cxn>
                  <a:cxn ang="0">
                    <a:pos x="87" y="362"/>
                  </a:cxn>
                  <a:cxn ang="0">
                    <a:pos x="26" y="340"/>
                  </a:cxn>
                  <a:cxn ang="0">
                    <a:pos x="38" y="479"/>
                  </a:cxn>
                  <a:cxn ang="0">
                    <a:pos x="114" y="574"/>
                  </a:cxn>
                  <a:cxn ang="0">
                    <a:pos x="120" y="700"/>
                  </a:cxn>
                  <a:cxn ang="0">
                    <a:pos x="191" y="836"/>
                  </a:cxn>
                  <a:cxn ang="0">
                    <a:pos x="275" y="883"/>
                  </a:cxn>
                  <a:cxn ang="0">
                    <a:pos x="377" y="989"/>
                  </a:cxn>
                  <a:cxn ang="0">
                    <a:pos x="442" y="1041"/>
                  </a:cxn>
                  <a:cxn ang="0">
                    <a:pos x="510" y="1120"/>
                  </a:cxn>
                  <a:cxn ang="0">
                    <a:pos x="577" y="1192"/>
                  </a:cxn>
                  <a:cxn ang="0">
                    <a:pos x="673" y="1235"/>
                  </a:cxn>
                  <a:cxn ang="0">
                    <a:pos x="786" y="1224"/>
                  </a:cxn>
                  <a:cxn ang="0">
                    <a:pos x="855" y="1142"/>
                  </a:cxn>
                  <a:cxn ang="0">
                    <a:pos x="914" y="1030"/>
                  </a:cxn>
                  <a:cxn ang="0">
                    <a:pos x="1015" y="1040"/>
                  </a:cxn>
                  <a:cxn ang="0">
                    <a:pos x="1112" y="1088"/>
                  </a:cxn>
                  <a:cxn ang="0">
                    <a:pos x="1186" y="1116"/>
                  </a:cxn>
                  <a:cxn ang="0">
                    <a:pos x="1337" y="1162"/>
                  </a:cxn>
                  <a:cxn ang="0">
                    <a:pos x="1462" y="1156"/>
                  </a:cxn>
                  <a:cxn ang="0">
                    <a:pos x="1523" y="1198"/>
                  </a:cxn>
                  <a:cxn ang="0">
                    <a:pos x="1605" y="1090"/>
                  </a:cxn>
                  <a:cxn ang="0">
                    <a:pos x="1719" y="1090"/>
                  </a:cxn>
                  <a:cxn ang="0">
                    <a:pos x="1825" y="1035"/>
                  </a:cxn>
                  <a:cxn ang="0">
                    <a:pos x="1900" y="959"/>
                  </a:cxn>
                </a:cxnLst>
                <a:rect l="0" t="0" r="r" b="b"/>
                <a:pathLst>
                  <a:path w="2127" h="1238">
                    <a:moveTo>
                      <a:pt x="1909" y="891"/>
                    </a:moveTo>
                    <a:lnTo>
                      <a:pt x="1910" y="887"/>
                    </a:lnTo>
                    <a:lnTo>
                      <a:pt x="1914" y="875"/>
                    </a:lnTo>
                    <a:lnTo>
                      <a:pt x="1923" y="865"/>
                    </a:lnTo>
                    <a:lnTo>
                      <a:pt x="1938" y="861"/>
                    </a:lnTo>
                    <a:lnTo>
                      <a:pt x="1948" y="861"/>
                    </a:lnTo>
                    <a:lnTo>
                      <a:pt x="1958" y="858"/>
                    </a:lnTo>
                    <a:lnTo>
                      <a:pt x="1967" y="853"/>
                    </a:lnTo>
                    <a:lnTo>
                      <a:pt x="1975" y="847"/>
                    </a:lnTo>
                    <a:lnTo>
                      <a:pt x="1982" y="839"/>
                    </a:lnTo>
                    <a:lnTo>
                      <a:pt x="1986" y="831"/>
                    </a:lnTo>
                    <a:lnTo>
                      <a:pt x="1990" y="823"/>
                    </a:lnTo>
                    <a:lnTo>
                      <a:pt x="1991" y="816"/>
                    </a:lnTo>
                    <a:lnTo>
                      <a:pt x="1992" y="811"/>
                    </a:lnTo>
                    <a:lnTo>
                      <a:pt x="1997" y="805"/>
                    </a:lnTo>
                    <a:lnTo>
                      <a:pt x="2003" y="801"/>
                    </a:lnTo>
                    <a:lnTo>
                      <a:pt x="2010" y="797"/>
                    </a:lnTo>
                    <a:lnTo>
                      <a:pt x="2018" y="792"/>
                    </a:lnTo>
                    <a:lnTo>
                      <a:pt x="2023" y="788"/>
                    </a:lnTo>
                    <a:lnTo>
                      <a:pt x="2029" y="781"/>
                    </a:lnTo>
                    <a:lnTo>
                      <a:pt x="2031" y="771"/>
                    </a:lnTo>
                    <a:lnTo>
                      <a:pt x="2036" y="765"/>
                    </a:lnTo>
                    <a:lnTo>
                      <a:pt x="2044" y="761"/>
                    </a:lnTo>
                    <a:lnTo>
                      <a:pt x="2054" y="761"/>
                    </a:lnTo>
                    <a:lnTo>
                      <a:pt x="2068" y="762"/>
                    </a:lnTo>
                    <a:lnTo>
                      <a:pt x="2082" y="762"/>
                    </a:lnTo>
                    <a:lnTo>
                      <a:pt x="2095" y="762"/>
                    </a:lnTo>
                    <a:lnTo>
                      <a:pt x="2107" y="758"/>
                    </a:lnTo>
                    <a:lnTo>
                      <a:pt x="2118" y="750"/>
                    </a:lnTo>
                    <a:lnTo>
                      <a:pt x="2122" y="743"/>
                    </a:lnTo>
                    <a:lnTo>
                      <a:pt x="2125" y="737"/>
                    </a:lnTo>
                    <a:lnTo>
                      <a:pt x="2127" y="732"/>
                    </a:lnTo>
                    <a:lnTo>
                      <a:pt x="2127" y="728"/>
                    </a:lnTo>
                    <a:lnTo>
                      <a:pt x="2127" y="727"/>
                    </a:lnTo>
                    <a:lnTo>
                      <a:pt x="2127" y="727"/>
                    </a:lnTo>
                    <a:lnTo>
                      <a:pt x="2127" y="727"/>
                    </a:lnTo>
                    <a:lnTo>
                      <a:pt x="2127" y="725"/>
                    </a:lnTo>
                    <a:lnTo>
                      <a:pt x="2126" y="717"/>
                    </a:lnTo>
                    <a:lnTo>
                      <a:pt x="2122" y="711"/>
                    </a:lnTo>
                    <a:lnTo>
                      <a:pt x="2119" y="702"/>
                    </a:lnTo>
                    <a:lnTo>
                      <a:pt x="2118" y="693"/>
                    </a:lnTo>
                    <a:lnTo>
                      <a:pt x="2117" y="685"/>
                    </a:lnTo>
                    <a:lnTo>
                      <a:pt x="2115" y="677"/>
                    </a:lnTo>
                    <a:lnTo>
                      <a:pt x="2112" y="669"/>
                    </a:lnTo>
                    <a:lnTo>
                      <a:pt x="2107" y="661"/>
                    </a:lnTo>
                    <a:lnTo>
                      <a:pt x="2102" y="655"/>
                    </a:lnTo>
                    <a:lnTo>
                      <a:pt x="2096" y="651"/>
                    </a:lnTo>
                    <a:lnTo>
                      <a:pt x="2088" y="647"/>
                    </a:lnTo>
                    <a:lnTo>
                      <a:pt x="2080" y="646"/>
                    </a:lnTo>
                    <a:lnTo>
                      <a:pt x="2072" y="645"/>
                    </a:lnTo>
                    <a:lnTo>
                      <a:pt x="2065" y="643"/>
                    </a:lnTo>
                    <a:lnTo>
                      <a:pt x="2058" y="639"/>
                    </a:lnTo>
                    <a:lnTo>
                      <a:pt x="2052" y="633"/>
                    </a:lnTo>
                    <a:lnTo>
                      <a:pt x="2048" y="626"/>
                    </a:lnTo>
                    <a:lnTo>
                      <a:pt x="2044" y="618"/>
                    </a:lnTo>
                    <a:lnTo>
                      <a:pt x="2043" y="607"/>
                    </a:lnTo>
                    <a:lnTo>
                      <a:pt x="2043" y="594"/>
                    </a:lnTo>
                    <a:lnTo>
                      <a:pt x="2043" y="580"/>
                    </a:lnTo>
                    <a:lnTo>
                      <a:pt x="2042" y="569"/>
                    </a:lnTo>
                    <a:lnTo>
                      <a:pt x="2037" y="560"/>
                    </a:lnTo>
                    <a:lnTo>
                      <a:pt x="2033" y="552"/>
                    </a:lnTo>
                    <a:lnTo>
                      <a:pt x="2027" y="547"/>
                    </a:lnTo>
                    <a:lnTo>
                      <a:pt x="2020" y="542"/>
                    </a:lnTo>
                    <a:lnTo>
                      <a:pt x="2013" y="541"/>
                    </a:lnTo>
                    <a:lnTo>
                      <a:pt x="2006" y="541"/>
                    </a:lnTo>
                    <a:lnTo>
                      <a:pt x="1999" y="541"/>
                    </a:lnTo>
                    <a:lnTo>
                      <a:pt x="1992" y="540"/>
                    </a:lnTo>
                    <a:lnTo>
                      <a:pt x="1985" y="537"/>
                    </a:lnTo>
                    <a:lnTo>
                      <a:pt x="1978" y="533"/>
                    </a:lnTo>
                    <a:lnTo>
                      <a:pt x="1970" y="531"/>
                    </a:lnTo>
                    <a:lnTo>
                      <a:pt x="1963" y="529"/>
                    </a:lnTo>
                    <a:lnTo>
                      <a:pt x="1957" y="529"/>
                    </a:lnTo>
                    <a:lnTo>
                      <a:pt x="1950" y="531"/>
                    </a:lnTo>
                    <a:lnTo>
                      <a:pt x="1943" y="532"/>
                    </a:lnTo>
                    <a:lnTo>
                      <a:pt x="1933" y="530"/>
                    </a:lnTo>
                    <a:lnTo>
                      <a:pt x="1925" y="524"/>
                    </a:lnTo>
                    <a:lnTo>
                      <a:pt x="1916" y="517"/>
                    </a:lnTo>
                    <a:lnTo>
                      <a:pt x="1907" y="510"/>
                    </a:lnTo>
                    <a:lnTo>
                      <a:pt x="1899" y="506"/>
                    </a:lnTo>
                    <a:lnTo>
                      <a:pt x="1890" y="502"/>
                    </a:lnTo>
                    <a:lnTo>
                      <a:pt x="1883" y="505"/>
                    </a:lnTo>
                    <a:lnTo>
                      <a:pt x="1872" y="505"/>
                    </a:lnTo>
                    <a:lnTo>
                      <a:pt x="1868" y="494"/>
                    </a:lnTo>
                    <a:lnTo>
                      <a:pt x="1863" y="480"/>
                    </a:lnTo>
                    <a:lnTo>
                      <a:pt x="1853" y="475"/>
                    </a:lnTo>
                    <a:lnTo>
                      <a:pt x="1842" y="478"/>
                    </a:lnTo>
                    <a:lnTo>
                      <a:pt x="1836" y="485"/>
                    </a:lnTo>
                    <a:lnTo>
                      <a:pt x="1831" y="495"/>
                    </a:lnTo>
                    <a:lnTo>
                      <a:pt x="1826" y="505"/>
                    </a:lnTo>
                    <a:lnTo>
                      <a:pt x="1823" y="509"/>
                    </a:lnTo>
                    <a:lnTo>
                      <a:pt x="1819" y="513"/>
                    </a:lnTo>
                    <a:lnTo>
                      <a:pt x="1815" y="515"/>
                    </a:lnTo>
                    <a:lnTo>
                      <a:pt x="1810" y="516"/>
                    </a:lnTo>
                    <a:lnTo>
                      <a:pt x="1804" y="517"/>
                    </a:lnTo>
                    <a:lnTo>
                      <a:pt x="1799" y="517"/>
                    </a:lnTo>
                    <a:lnTo>
                      <a:pt x="1794" y="515"/>
                    </a:lnTo>
                    <a:lnTo>
                      <a:pt x="1790" y="511"/>
                    </a:lnTo>
                    <a:lnTo>
                      <a:pt x="1783" y="500"/>
                    </a:lnTo>
                    <a:lnTo>
                      <a:pt x="1777" y="483"/>
                    </a:lnTo>
                    <a:lnTo>
                      <a:pt x="1769" y="468"/>
                    </a:lnTo>
                    <a:lnTo>
                      <a:pt x="1756" y="460"/>
                    </a:lnTo>
                    <a:lnTo>
                      <a:pt x="1747" y="458"/>
                    </a:lnTo>
                    <a:lnTo>
                      <a:pt x="1739" y="456"/>
                    </a:lnTo>
                    <a:lnTo>
                      <a:pt x="1732" y="454"/>
                    </a:lnTo>
                    <a:lnTo>
                      <a:pt x="1726" y="452"/>
                    </a:lnTo>
                    <a:lnTo>
                      <a:pt x="1723" y="448"/>
                    </a:lnTo>
                    <a:lnTo>
                      <a:pt x="1723" y="445"/>
                    </a:lnTo>
                    <a:lnTo>
                      <a:pt x="1726" y="441"/>
                    </a:lnTo>
                    <a:lnTo>
                      <a:pt x="1733" y="438"/>
                    </a:lnTo>
                    <a:lnTo>
                      <a:pt x="1742" y="434"/>
                    </a:lnTo>
                    <a:lnTo>
                      <a:pt x="1749" y="431"/>
                    </a:lnTo>
                    <a:lnTo>
                      <a:pt x="1756" y="427"/>
                    </a:lnTo>
                    <a:lnTo>
                      <a:pt x="1761" y="424"/>
                    </a:lnTo>
                    <a:lnTo>
                      <a:pt x="1764" y="420"/>
                    </a:lnTo>
                    <a:lnTo>
                      <a:pt x="1766" y="415"/>
                    </a:lnTo>
                    <a:lnTo>
                      <a:pt x="1768" y="409"/>
                    </a:lnTo>
                    <a:lnTo>
                      <a:pt x="1768" y="400"/>
                    </a:lnTo>
                    <a:lnTo>
                      <a:pt x="1766" y="389"/>
                    </a:lnTo>
                    <a:lnTo>
                      <a:pt x="1764" y="379"/>
                    </a:lnTo>
                    <a:lnTo>
                      <a:pt x="1760" y="370"/>
                    </a:lnTo>
                    <a:lnTo>
                      <a:pt x="1754" y="361"/>
                    </a:lnTo>
                    <a:lnTo>
                      <a:pt x="1747" y="356"/>
                    </a:lnTo>
                    <a:lnTo>
                      <a:pt x="1740" y="354"/>
                    </a:lnTo>
                    <a:lnTo>
                      <a:pt x="1733" y="357"/>
                    </a:lnTo>
                    <a:lnTo>
                      <a:pt x="1726" y="366"/>
                    </a:lnTo>
                    <a:lnTo>
                      <a:pt x="1724" y="368"/>
                    </a:lnTo>
                    <a:lnTo>
                      <a:pt x="1719" y="369"/>
                    </a:lnTo>
                    <a:lnTo>
                      <a:pt x="1711" y="372"/>
                    </a:lnTo>
                    <a:lnTo>
                      <a:pt x="1702" y="376"/>
                    </a:lnTo>
                    <a:lnTo>
                      <a:pt x="1692" y="378"/>
                    </a:lnTo>
                    <a:lnTo>
                      <a:pt x="1680" y="380"/>
                    </a:lnTo>
                    <a:lnTo>
                      <a:pt x="1670" y="381"/>
                    </a:lnTo>
                    <a:lnTo>
                      <a:pt x="1659" y="381"/>
                    </a:lnTo>
                    <a:lnTo>
                      <a:pt x="1650" y="379"/>
                    </a:lnTo>
                    <a:lnTo>
                      <a:pt x="1643" y="377"/>
                    </a:lnTo>
                    <a:lnTo>
                      <a:pt x="1639" y="373"/>
                    </a:lnTo>
                    <a:lnTo>
                      <a:pt x="1634" y="369"/>
                    </a:lnTo>
                    <a:lnTo>
                      <a:pt x="1629" y="365"/>
                    </a:lnTo>
                    <a:lnTo>
                      <a:pt x="1626" y="363"/>
                    </a:lnTo>
                    <a:lnTo>
                      <a:pt x="1620" y="361"/>
                    </a:lnTo>
                    <a:lnTo>
                      <a:pt x="1614" y="360"/>
                    </a:lnTo>
                    <a:lnTo>
                      <a:pt x="1608" y="357"/>
                    </a:lnTo>
                    <a:lnTo>
                      <a:pt x="1601" y="353"/>
                    </a:lnTo>
                    <a:lnTo>
                      <a:pt x="1595" y="347"/>
                    </a:lnTo>
                    <a:lnTo>
                      <a:pt x="1588" y="339"/>
                    </a:lnTo>
                    <a:lnTo>
                      <a:pt x="1580" y="331"/>
                    </a:lnTo>
                    <a:lnTo>
                      <a:pt x="1573" y="325"/>
                    </a:lnTo>
                    <a:lnTo>
                      <a:pt x="1564" y="320"/>
                    </a:lnTo>
                    <a:lnTo>
                      <a:pt x="1555" y="318"/>
                    </a:lnTo>
                    <a:lnTo>
                      <a:pt x="1544" y="317"/>
                    </a:lnTo>
                    <a:lnTo>
                      <a:pt x="1534" y="313"/>
                    </a:lnTo>
                    <a:lnTo>
                      <a:pt x="1522" y="310"/>
                    </a:lnTo>
                    <a:lnTo>
                      <a:pt x="1512" y="305"/>
                    </a:lnTo>
                    <a:lnTo>
                      <a:pt x="1502" y="302"/>
                    </a:lnTo>
                    <a:lnTo>
                      <a:pt x="1492" y="301"/>
                    </a:lnTo>
                    <a:lnTo>
                      <a:pt x="1485" y="302"/>
                    </a:lnTo>
                    <a:lnTo>
                      <a:pt x="1480" y="307"/>
                    </a:lnTo>
                    <a:lnTo>
                      <a:pt x="1475" y="319"/>
                    </a:lnTo>
                    <a:lnTo>
                      <a:pt x="1477" y="328"/>
                    </a:lnTo>
                    <a:lnTo>
                      <a:pt x="1482" y="338"/>
                    </a:lnTo>
                    <a:lnTo>
                      <a:pt x="1488" y="348"/>
                    </a:lnTo>
                    <a:lnTo>
                      <a:pt x="1491" y="354"/>
                    </a:lnTo>
                    <a:lnTo>
                      <a:pt x="1496" y="362"/>
                    </a:lnTo>
                    <a:lnTo>
                      <a:pt x="1502" y="369"/>
                    </a:lnTo>
                    <a:lnTo>
                      <a:pt x="1506" y="377"/>
                    </a:lnTo>
                    <a:lnTo>
                      <a:pt x="1511" y="385"/>
                    </a:lnTo>
                    <a:lnTo>
                      <a:pt x="1512" y="391"/>
                    </a:lnTo>
                    <a:lnTo>
                      <a:pt x="1511" y="396"/>
                    </a:lnTo>
                    <a:lnTo>
                      <a:pt x="1506" y="400"/>
                    </a:lnTo>
                    <a:lnTo>
                      <a:pt x="1499" y="402"/>
                    </a:lnTo>
                    <a:lnTo>
                      <a:pt x="1491" y="404"/>
                    </a:lnTo>
                    <a:lnTo>
                      <a:pt x="1483" y="407"/>
                    </a:lnTo>
                    <a:lnTo>
                      <a:pt x="1476" y="409"/>
                    </a:lnTo>
                    <a:lnTo>
                      <a:pt x="1469" y="412"/>
                    </a:lnTo>
                    <a:lnTo>
                      <a:pt x="1462" y="416"/>
                    </a:lnTo>
                    <a:lnTo>
                      <a:pt x="1458" y="420"/>
                    </a:lnTo>
                    <a:lnTo>
                      <a:pt x="1454" y="426"/>
                    </a:lnTo>
                    <a:lnTo>
                      <a:pt x="1451" y="434"/>
                    </a:lnTo>
                    <a:lnTo>
                      <a:pt x="1446" y="444"/>
                    </a:lnTo>
                    <a:lnTo>
                      <a:pt x="1442" y="452"/>
                    </a:lnTo>
                    <a:lnTo>
                      <a:pt x="1436" y="460"/>
                    </a:lnTo>
                    <a:lnTo>
                      <a:pt x="1430" y="467"/>
                    </a:lnTo>
                    <a:lnTo>
                      <a:pt x="1423" y="470"/>
                    </a:lnTo>
                    <a:lnTo>
                      <a:pt x="1416" y="469"/>
                    </a:lnTo>
                    <a:lnTo>
                      <a:pt x="1409" y="463"/>
                    </a:lnTo>
                    <a:lnTo>
                      <a:pt x="1399" y="446"/>
                    </a:lnTo>
                    <a:lnTo>
                      <a:pt x="1394" y="427"/>
                    </a:lnTo>
                    <a:lnTo>
                      <a:pt x="1391" y="411"/>
                    </a:lnTo>
                    <a:lnTo>
                      <a:pt x="1383" y="400"/>
                    </a:lnTo>
                    <a:lnTo>
                      <a:pt x="1377" y="394"/>
                    </a:lnTo>
                    <a:lnTo>
                      <a:pt x="1370" y="386"/>
                    </a:lnTo>
                    <a:lnTo>
                      <a:pt x="1363" y="377"/>
                    </a:lnTo>
                    <a:lnTo>
                      <a:pt x="1356" y="366"/>
                    </a:lnTo>
                    <a:lnTo>
                      <a:pt x="1349" y="357"/>
                    </a:lnTo>
                    <a:lnTo>
                      <a:pt x="1341" y="349"/>
                    </a:lnTo>
                    <a:lnTo>
                      <a:pt x="1333" y="343"/>
                    </a:lnTo>
                    <a:lnTo>
                      <a:pt x="1326" y="341"/>
                    </a:lnTo>
                    <a:lnTo>
                      <a:pt x="1318" y="341"/>
                    </a:lnTo>
                    <a:lnTo>
                      <a:pt x="1309" y="339"/>
                    </a:lnTo>
                    <a:lnTo>
                      <a:pt x="1300" y="336"/>
                    </a:lnTo>
                    <a:lnTo>
                      <a:pt x="1293" y="332"/>
                    </a:lnTo>
                    <a:lnTo>
                      <a:pt x="1287" y="327"/>
                    </a:lnTo>
                    <a:lnTo>
                      <a:pt x="1286" y="320"/>
                    </a:lnTo>
                    <a:lnTo>
                      <a:pt x="1291" y="312"/>
                    </a:lnTo>
                    <a:lnTo>
                      <a:pt x="1301" y="303"/>
                    </a:lnTo>
                    <a:lnTo>
                      <a:pt x="1315" y="294"/>
                    </a:lnTo>
                    <a:lnTo>
                      <a:pt x="1328" y="287"/>
                    </a:lnTo>
                    <a:lnTo>
                      <a:pt x="1339" y="279"/>
                    </a:lnTo>
                    <a:lnTo>
                      <a:pt x="1349" y="272"/>
                    </a:lnTo>
                    <a:lnTo>
                      <a:pt x="1355" y="263"/>
                    </a:lnTo>
                    <a:lnTo>
                      <a:pt x="1359" y="252"/>
                    </a:lnTo>
                    <a:lnTo>
                      <a:pt x="1356" y="239"/>
                    </a:lnTo>
                    <a:lnTo>
                      <a:pt x="1349" y="221"/>
                    </a:lnTo>
                    <a:lnTo>
                      <a:pt x="1341" y="210"/>
                    </a:lnTo>
                    <a:lnTo>
                      <a:pt x="1332" y="201"/>
                    </a:lnTo>
                    <a:lnTo>
                      <a:pt x="1323" y="195"/>
                    </a:lnTo>
                    <a:lnTo>
                      <a:pt x="1313" y="190"/>
                    </a:lnTo>
                    <a:lnTo>
                      <a:pt x="1303" y="189"/>
                    </a:lnTo>
                    <a:lnTo>
                      <a:pt x="1295" y="189"/>
                    </a:lnTo>
                    <a:lnTo>
                      <a:pt x="1287" y="191"/>
                    </a:lnTo>
                    <a:lnTo>
                      <a:pt x="1283" y="195"/>
                    </a:lnTo>
                    <a:lnTo>
                      <a:pt x="1277" y="198"/>
                    </a:lnTo>
                    <a:lnTo>
                      <a:pt x="1270" y="200"/>
                    </a:lnTo>
                    <a:lnTo>
                      <a:pt x="1261" y="201"/>
                    </a:lnTo>
                    <a:lnTo>
                      <a:pt x="1252" y="201"/>
                    </a:lnTo>
                    <a:lnTo>
                      <a:pt x="1244" y="202"/>
                    </a:lnTo>
                    <a:lnTo>
                      <a:pt x="1237" y="203"/>
                    </a:lnTo>
                    <a:lnTo>
                      <a:pt x="1232" y="205"/>
                    </a:lnTo>
                    <a:lnTo>
                      <a:pt x="1230" y="210"/>
                    </a:lnTo>
                    <a:lnTo>
                      <a:pt x="1229" y="213"/>
                    </a:lnTo>
                    <a:lnTo>
                      <a:pt x="1227" y="211"/>
                    </a:lnTo>
                    <a:lnTo>
                      <a:pt x="1224" y="206"/>
                    </a:lnTo>
                    <a:lnTo>
                      <a:pt x="1218" y="201"/>
                    </a:lnTo>
                    <a:lnTo>
                      <a:pt x="1212" y="194"/>
                    </a:lnTo>
                    <a:lnTo>
                      <a:pt x="1204" y="187"/>
                    </a:lnTo>
                    <a:lnTo>
                      <a:pt x="1195" y="182"/>
                    </a:lnTo>
                    <a:lnTo>
                      <a:pt x="1185" y="180"/>
                    </a:lnTo>
                    <a:lnTo>
                      <a:pt x="1176" y="179"/>
                    </a:lnTo>
                    <a:lnTo>
                      <a:pt x="1169" y="174"/>
                    </a:lnTo>
                    <a:lnTo>
                      <a:pt x="1163" y="167"/>
                    </a:lnTo>
                    <a:lnTo>
                      <a:pt x="1158" y="162"/>
                    </a:lnTo>
                    <a:lnTo>
                      <a:pt x="1154" y="155"/>
                    </a:lnTo>
                    <a:lnTo>
                      <a:pt x="1147" y="150"/>
                    </a:lnTo>
                    <a:lnTo>
                      <a:pt x="1138" y="149"/>
                    </a:lnTo>
                    <a:lnTo>
                      <a:pt x="1126" y="150"/>
                    </a:lnTo>
                    <a:lnTo>
                      <a:pt x="1113" y="152"/>
                    </a:lnTo>
                    <a:lnTo>
                      <a:pt x="1105" y="151"/>
                    </a:lnTo>
                    <a:lnTo>
                      <a:pt x="1098" y="148"/>
                    </a:lnTo>
                    <a:lnTo>
                      <a:pt x="1093" y="142"/>
                    </a:lnTo>
                    <a:lnTo>
                      <a:pt x="1087" y="136"/>
                    </a:lnTo>
                    <a:lnTo>
                      <a:pt x="1080" y="132"/>
                    </a:lnTo>
                    <a:lnTo>
                      <a:pt x="1070" y="128"/>
                    </a:lnTo>
                    <a:lnTo>
                      <a:pt x="1055" y="128"/>
                    </a:lnTo>
                    <a:lnTo>
                      <a:pt x="1040" y="128"/>
                    </a:lnTo>
                    <a:lnTo>
                      <a:pt x="1029" y="125"/>
                    </a:lnTo>
                    <a:lnTo>
                      <a:pt x="1021" y="120"/>
                    </a:lnTo>
                    <a:lnTo>
                      <a:pt x="1015" y="113"/>
                    </a:lnTo>
                    <a:lnTo>
                      <a:pt x="1012" y="107"/>
                    </a:lnTo>
                    <a:lnTo>
                      <a:pt x="1009" y="101"/>
                    </a:lnTo>
                    <a:lnTo>
                      <a:pt x="1004" y="95"/>
                    </a:lnTo>
                    <a:lnTo>
                      <a:pt x="999" y="91"/>
                    </a:lnTo>
                    <a:lnTo>
                      <a:pt x="996" y="87"/>
                    </a:lnTo>
                    <a:lnTo>
                      <a:pt x="996" y="80"/>
                    </a:lnTo>
                    <a:lnTo>
                      <a:pt x="998" y="72"/>
                    </a:lnTo>
                    <a:lnTo>
                      <a:pt x="999" y="63"/>
                    </a:lnTo>
                    <a:lnTo>
                      <a:pt x="998" y="53"/>
                    </a:lnTo>
                    <a:lnTo>
                      <a:pt x="994" y="44"/>
                    </a:lnTo>
                    <a:lnTo>
                      <a:pt x="983" y="37"/>
                    </a:lnTo>
                    <a:lnTo>
                      <a:pt x="965" y="32"/>
                    </a:lnTo>
                    <a:lnTo>
                      <a:pt x="960" y="30"/>
                    </a:lnTo>
                    <a:lnTo>
                      <a:pt x="954" y="30"/>
                    </a:lnTo>
                    <a:lnTo>
                      <a:pt x="950" y="29"/>
                    </a:lnTo>
                    <a:lnTo>
                      <a:pt x="945" y="28"/>
                    </a:lnTo>
                    <a:lnTo>
                      <a:pt x="942" y="28"/>
                    </a:lnTo>
                    <a:lnTo>
                      <a:pt x="937" y="27"/>
                    </a:lnTo>
                    <a:lnTo>
                      <a:pt x="933" y="27"/>
                    </a:lnTo>
                    <a:lnTo>
                      <a:pt x="929" y="27"/>
                    </a:lnTo>
                    <a:lnTo>
                      <a:pt x="918" y="27"/>
                    </a:lnTo>
                    <a:lnTo>
                      <a:pt x="908" y="28"/>
                    </a:lnTo>
                    <a:lnTo>
                      <a:pt x="900" y="29"/>
                    </a:lnTo>
                    <a:lnTo>
                      <a:pt x="896" y="32"/>
                    </a:lnTo>
                    <a:lnTo>
                      <a:pt x="891" y="35"/>
                    </a:lnTo>
                    <a:lnTo>
                      <a:pt x="890" y="38"/>
                    </a:lnTo>
                    <a:lnTo>
                      <a:pt x="890" y="42"/>
                    </a:lnTo>
                    <a:lnTo>
                      <a:pt x="892" y="46"/>
                    </a:lnTo>
                    <a:lnTo>
                      <a:pt x="897" y="59"/>
                    </a:lnTo>
                    <a:lnTo>
                      <a:pt x="899" y="72"/>
                    </a:lnTo>
                    <a:lnTo>
                      <a:pt x="898" y="84"/>
                    </a:lnTo>
                    <a:lnTo>
                      <a:pt x="896" y="95"/>
                    </a:lnTo>
                    <a:lnTo>
                      <a:pt x="893" y="98"/>
                    </a:lnTo>
                    <a:lnTo>
                      <a:pt x="891" y="99"/>
                    </a:lnTo>
                    <a:lnTo>
                      <a:pt x="886" y="101"/>
                    </a:lnTo>
                    <a:lnTo>
                      <a:pt x="881" y="99"/>
                    </a:lnTo>
                    <a:lnTo>
                      <a:pt x="875" y="99"/>
                    </a:lnTo>
                    <a:lnTo>
                      <a:pt x="868" y="99"/>
                    </a:lnTo>
                    <a:lnTo>
                      <a:pt x="861" y="99"/>
                    </a:lnTo>
                    <a:lnTo>
                      <a:pt x="854" y="102"/>
                    </a:lnTo>
                    <a:lnTo>
                      <a:pt x="846" y="104"/>
                    </a:lnTo>
                    <a:lnTo>
                      <a:pt x="838" y="105"/>
                    </a:lnTo>
                    <a:lnTo>
                      <a:pt x="829" y="106"/>
                    </a:lnTo>
                    <a:lnTo>
                      <a:pt x="821" y="105"/>
                    </a:lnTo>
                    <a:lnTo>
                      <a:pt x="813" y="103"/>
                    </a:lnTo>
                    <a:lnTo>
                      <a:pt x="808" y="101"/>
                    </a:lnTo>
                    <a:lnTo>
                      <a:pt x="805" y="96"/>
                    </a:lnTo>
                    <a:lnTo>
                      <a:pt x="806" y="91"/>
                    </a:lnTo>
                    <a:lnTo>
                      <a:pt x="806" y="81"/>
                    </a:lnTo>
                    <a:lnTo>
                      <a:pt x="800" y="72"/>
                    </a:lnTo>
                    <a:lnTo>
                      <a:pt x="791" y="64"/>
                    </a:lnTo>
                    <a:lnTo>
                      <a:pt x="787" y="53"/>
                    </a:lnTo>
                    <a:lnTo>
                      <a:pt x="786" y="43"/>
                    </a:lnTo>
                    <a:lnTo>
                      <a:pt x="780" y="35"/>
                    </a:lnTo>
                    <a:lnTo>
                      <a:pt x="770" y="30"/>
                    </a:lnTo>
                    <a:lnTo>
                      <a:pt x="754" y="28"/>
                    </a:lnTo>
                    <a:lnTo>
                      <a:pt x="745" y="28"/>
                    </a:lnTo>
                    <a:lnTo>
                      <a:pt x="739" y="28"/>
                    </a:lnTo>
                    <a:lnTo>
                      <a:pt x="733" y="27"/>
                    </a:lnTo>
                    <a:lnTo>
                      <a:pt x="729" y="26"/>
                    </a:lnTo>
                    <a:lnTo>
                      <a:pt x="725" y="23"/>
                    </a:lnTo>
                    <a:lnTo>
                      <a:pt x="722" y="20"/>
                    </a:lnTo>
                    <a:lnTo>
                      <a:pt x="717" y="15"/>
                    </a:lnTo>
                    <a:lnTo>
                      <a:pt x="713" y="9"/>
                    </a:lnTo>
                    <a:lnTo>
                      <a:pt x="710" y="5"/>
                    </a:lnTo>
                    <a:lnTo>
                      <a:pt x="707" y="3"/>
                    </a:lnTo>
                    <a:lnTo>
                      <a:pt x="704" y="2"/>
                    </a:lnTo>
                    <a:lnTo>
                      <a:pt x="701" y="0"/>
                    </a:lnTo>
                    <a:lnTo>
                      <a:pt x="693" y="0"/>
                    </a:lnTo>
                    <a:lnTo>
                      <a:pt x="686" y="5"/>
                    </a:lnTo>
                    <a:lnTo>
                      <a:pt x="681" y="15"/>
                    </a:lnTo>
                    <a:lnTo>
                      <a:pt x="679" y="28"/>
                    </a:lnTo>
                    <a:lnTo>
                      <a:pt x="680" y="45"/>
                    </a:lnTo>
                    <a:lnTo>
                      <a:pt x="685" y="59"/>
                    </a:lnTo>
                    <a:lnTo>
                      <a:pt x="692" y="68"/>
                    </a:lnTo>
                    <a:lnTo>
                      <a:pt x="702" y="72"/>
                    </a:lnTo>
                    <a:lnTo>
                      <a:pt x="710" y="74"/>
                    </a:lnTo>
                    <a:lnTo>
                      <a:pt x="710" y="78"/>
                    </a:lnTo>
                    <a:lnTo>
                      <a:pt x="703" y="81"/>
                    </a:lnTo>
                    <a:lnTo>
                      <a:pt x="691" y="83"/>
                    </a:lnTo>
                    <a:lnTo>
                      <a:pt x="681" y="84"/>
                    </a:lnTo>
                    <a:lnTo>
                      <a:pt x="672" y="89"/>
                    </a:lnTo>
                    <a:lnTo>
                      <a:pt x="663" y="94"/>
                    </a:lnTo>
                    <a:lnTo>
                      <a:pt x="655" y="99"/>
                    </a:lnTo>
                    <a:lnTo>
                      <a:pt x="647" y="106"/>
                    </a:lnTo>
                    <a:lnTo>
                      <a:pt x="639" y="111"/>
                    </a:lnTo>
                    <a:lnTo>
                      <a:pt x="632" y="116"/>
                    </a:lnTo>
                    <a:lnTo>
                      <a:pt x="627" y="117"/>
                    </a:lnTo>
                    <a:lnTo>
                      <a:pt x="622" y="117"/>
                    </a:lnTo>
                    <a:lnTo>
                      <a:pt x="613" y="118"/>
                    </a:lnTo>
                    <a:lnTo>
                      <a:pt x="603" y="119"/>
                    </a:lnTo>
                    <a:lnTo>
                      <a:pt x="593" y="122"/>
                    </a:lnTo>
                    <a:lnTo>
                      <a:pt x="581" y="126"/>
                    </a:lnTo>
                    <a:lnTo>
                      <a:pt x="572" y="132"/>
                    </a:lnTo>
                    <a:lnTo>
                      <a:pt x="565" y="139"/>
                    </a:lnTo>
                    <a:lnTo>
                      <a:pt x="560" y="147"/>
                    </a:lnTo>
                    <a:lnTo>
                      <a:pt x="556" y="155"/>
                    </a:lnTo>
                    <a:lnTo>
                      <a:pt x="550" y="159"/>
                    </a:lnTo>
                    <a:lnTo>
                      <a:pt x="543" y="163"/>
                    </a:lnTo>
                    <a:lnTo>
                      <a:pt x="535" y="163"/>
                    </a:lnTo>
                    <a:lnTo>
                      <a:pt x="526" y="163"/>
                    </a:lnTo>
                    <a:lnTo>
                      <a:pt x="518" y="163"/>
                    </a:lnTo>
                    <a:lnTo>
                      <a:pt x="511" y="164"/>
                    </a:lnTo>
                    <a:lnTo>
                      <a:pt x="504" y="165"/>
                    </a:lnTo>
                    <a:lnTo>
                      <a:pt x="497" y="167"/>
                    </a:lnTo>
                    <a:lnTo>
                      <a:pt x="488" y="168"/>
                    </a:lnTo>
                    <a:lnTo>
                      <a:pt x="479" y="168"/>
                    </a:lnTo>
                    <a:lnTo>
                      <a:pt x="468" y="170"/>
                    </a:lnTo>
                    <a:lnTo>
                      <a:pt x="458" y="172"/>
                    </a:lnTo>
                    <a:lnTo>
                      <a:pt x="450" y="175"/>
                    </a:lnTo>
                    <a:lnTo>
                      <a:pt x="444" y="182"/>
                    </a:lnTo>
                    <a:lnTo>
                      <a:pt x="441" y="191"/>
                    </a:lnTo>
                    <a:lnTo>
                      <a:pt x="437" y="208"/>
                    </a:lnTo>
                    <a:lnTo>
                      <a:pt x="431" y="216"/>
                    </a:lnTo>
                    <a:lnTo>
                      <a:pt x="421" y="216"/>
                    </a:lnTo>
                    <a:lnTo>
                      <a:pt x="407" y="213"/>
                    </a:lnTo>
                    <a:lnTo>
                      <a:pt x="399" y="213"/>
                    </a:lnTo>
                    <a:lnTo>
                      <a:pt x="392" y="215"/>
                    </a:lnTo>
                    <a:lnTo>
                      <a:pt x="387" y="217"/>
                    </a:lnTo>
                    <a:lnTo>
                      <a:pt x="382" y="220"/>
                    </a:lnTo>
                    <a:lnTo>
                      <a:pt x="377" y="224"/>
                    </a:lnTo>
                    <a:lnTo>
                      <a:pt x="373" y="227"/>
                    </a:lnTo>
                    <a:lnTo>
                      <a:pt x="368" y="231"/>
                    </a:lnTo>
                    <a:lnTo>
                      <a:pt x="362" y="233"/>
                    </a:lnTo>
                    <a:lnTo>
                      <a:pt x="355" y="238"/>
                    </a:lnTo>
                    <a:lnTo>
                      <a:pt x="353" y="244"/>
                    </a:lnTo>
                    <a:lnTo>
                      <a:pt x="350" y="251"/>
                    </a:lnTo>
                    <a:lnTo>
                      <a:pt x="340" y="258"/>
                    </a:lnTo>
                    <a:lnTo>
                      <a:pt x="332" y="261"/>
                    </a:lnTo>
                    <a:lnTo>
                      <a:pt x="323" y="263"/>
                    </a:lnTo>
                    <a:lnTo>
                      <a:pt x="314" y="264"/>
                    </a:lnTo>
                    <a:lnTo>
                      <a:pt x="305" y="265"/>
                    </a:lnTo>
                    <a:lnTo>
                      <a:pt x="297" y="267"/>
                    </a:lnTo>
                    <a:lnTo>
                      <a:pt x="290" y="269"/>
                    </a:lnTo>
                    <a:lnTo>
                      <a:pt x="285" y="272"/>
                    </a:lnTo>
                    <a:lnTo>
                      <a:pt x="284" y="277"/>
                    </a:lnTo>
                    <a:lnTo>
                      <a:pt x="282" y="287"/>
                    </a:lnTo>
                    <a:lnTo>
                      <a:pt x="276" y="294"/>
                    </a:lnTo>
                    <a:lnTo>
                      <a:pt x="267" y="296"/>
                    </a:lnTo>
                    <a:lnTo>
                      <a:pt x="254" y="292"/>
                    </a:lnTo>
                    <a:lnTo>
                      <a:pt x="247" y="288"/>
                    </a:lnTo>
                    <a:lnTo>
                      <a:pt x="239" y="286"/>
                    </a:lnTo>
                    <a:lnTo>
                      <a:pt x="231" y="285"/>
                    </a:lnTo>
                    <a:lnTo>
                      <a:pt x="223" y="285"/>
                    </a:lnTo>
                    <a:lnTo>
                      <a:pt x="215" y="286"/>
                    </a:lnTo>
                    <a:lnTo>
                      <a:pt x="207" y="288"/>
                    </a:lnTo>
                    <a:lnTo>
                      <a:pt x="200" y="292"/>
                    </a:lnTo>
                    <a:lnTo>
                      <a:pt x="194" y="296"/>
                    </a:lnTo>
                    <a:lnTo>
                      <a:pt x="187" y="301"/>
                    </a:lnTo>
                    <a:lnTo>
                      <a:pt x="179" y="303"/>
                    </a:lnTo>
                    <a:lnTo>
                      <a:pt x="170" y="303"/>
                    </a:lnTo>
                    <a:lnTo>
                      <a:pt x="160" y="303"/>
                    </a:lnTo>
                    <a:lnTo>
                      <a:pt x="150" y="304"/>
                    </a:lnTo>
                    <a:lnTo>
                      <a:pt x="142" y="304"/>
                    </a:lnTo>
                    <a:lnTo>
                      <a:pt x="135" y="307"/>
                    </a:lnTo>
                    <a:lnTo>
                      <a:pt x="131" y="311"/>
                    </a:lnTo>
                    <a:lnTo>
                      <a:pt x="127" y="317"/>
                    </a:lnTo>
                    <a:lnTo>
                      <a:pt x="122" y="325"/>
                    </a:lnTo>
                    <a:lnTo>
                      <a:pt x="115" y="332"/>
                    </a:lnTo>
                    <a:lnTo>
                      <a:pt x="107" y="340"/>
                    </a:lnTo>
                    <a:lnTo>
                      <a:pt x="100" y="348"/>
                    </a:lnTo>
                    <a:lnTo>
                      <a:pt x="93" y="355"/>
                    </a:lnTo>
                    <a:lnTo>
                      <a:pt x="87" y="362"/>
                    </a:lnTo>
                    <a:lnTo>
                      <a:pt x="82" y="366"/>
                    </a:lnTo>
                    <a:lnTo>
                      <a:pt x="79" y="371"/>
                    </a:lnTo>
                    <a:lnTo>
                      <a:pt x="74" y="374"/>
                    </a:lnTo>
                    <a:lnTo>
                      <a:pt x="69" y="378"/>
                    </a:lnTo>
                    <a:lnTo>
                      <a:pt x="63" y="380"/>
                    </a:lnTo>
                    <a:lnTo>
                      <a:pt x="57" y="380"/>
                    </a:lnTo>
                    <a:lnTo>
                      <a:pt x="51" y="379"/>
                    </a:lnTo>
                    <a:lnTo>
                      <a:pt x="48" y="376"/>
                    </a:lnTo>
                    <a:lnTo>
                      <a:pt x="46" y="370"/>
                    </a:lnTo>
                    <a:lnTo>
                      <a:pt x="42" y="356"/>
                    </a:lnTo>
                    <a:lnTo>
                      <a:pt x="35" y="345"/>
                    </a:lnTo>
                    <a:lnTo>
                      <a:pt x="26" y="340"/>
                    </a:lnTo>
                    <a:lnTo>
                      <a:pt x="16" y="345"/>
                    </a:lnTo>
                    <a:lnTo>
                      <a:pt x="5" y="358"/>
                    </a:lnTo>
                    <a:lnTo>
                      <a:pt x="0" y="376"/>
                    </a:lnTo>
                    <a:lnTo>
                      <a:pt x="0" y="394"/>
                    </a:lnTo>
                    <a:lnTo>
                      <a:pt x="8" y="408"/>
                    </a:lnTo>
                    <a:lnTo>
                      <a:pt x="13" y="415"/>
                    </a:lnTo>
                    <a:lnTo>
                      <a:pt x="18" y="424"/>
                    </a:lnTo>
                    <a:lnTo>
                      <a:pt x="21" y="435"/>
                    </a:lnTo>
                    <a:lnTo>
                      <a:pt x="24" y="447"/>
                    </a:lnTo>
                    <a:lnTo>
                      <a:pt x="27" y="458"/>
                    </a:lnTo>
                    <a:lnTo>
                      <a:pt x="32" y="470"/>
                    </a:lnTo>
                    <a:lnTo>
                      <a:pt x="38" y="479"/>
                    </a:lnTo>
                    <a:lnTo>
                      <a:pt x="46" y="486"/>
                    </a:lnTo>
                    <a:lnTo>
                      <a:pt x="55" y="492"/>
                    </a:lnTo>
                    <a:lnTo>
                      <a:pt x="62" y="496"/>
                    </a:lnTo>
                    <a:lnTo>
                      <a:pt x="69" y="501"/>
                    </a:lnTo>
                    <a:lnTo>
                      <a:pt x="74" y="506"/>
                    </a:lnTo>
                    <a:lnTo>
                      <a:pt x="79" y="511"/>
                    </a:lnTo>
                    <a:lnTo>
                      <a:pt x="84" y="516"/>
                    </a:lnTo>
                    <a:lnTo>
                      <a:pt x="88" y="521"/>
                    </a:lnTo>
                    <a:lnTo>
                      <a:pt x="94" y="526"/>
                    </a:lnTo>
                    <a:lnTo>
                      <a:pt x="104" y="540"/>
                    </a:lnTo>
                    <a:lnTo>
                      <a:pt x="112" y="556"/>
                    </a:lnTo>
                    <a:lnTo>
                      <a:pt x="114" y="574"/>
                    </a:lnTo>
                    <a:lnTo>
                      <a:pt x="105" y="590"/>
                    </a:lnTo>
                    <a:lnTo>
                      <a:pt x="97" y="597"/>
                    </a:lnTo>
                    <a:lnTo>
                      <a:pt x="91" y="602"/>
                    </a:lnTo>
                    <a:lnTo>
                      <a:pt x="85" y="608"/>
                    </a:lnTo>
                    <a:lnTo>
                      <a:pt x="79" y="614"/>
                    </a:lnTo>
                    <a:lnTo>
                      <a:pt x="77" y="621"/>
                    </a:lnTo>
                    <a:lnTo>
                      <a:pt x="78" y="629"/>
                    </a:lnTo>
                    <a:lnTo>
                      <a:pt x="81" y="639"/>
                    </a:lnTo>
                    <a:lnTo>
                      <a:pt x="91" y="653"/>
                    </a:lnTo>
                    <a:lnTo>
                      <a:pt x="108" y="676"/>
                    </a:lnTo>
                    <a:lnTo>
                      <a:pt x="117" y="690"/>
                    </a:lnTo>
                    <a:lnTo>
                      <a:pt x="120" y="700"/>
                    </a:lnTo>
                    <a:lnTo>
                      <a:pt x="120" y="715"/>
                    </a:lnTo>
                    <a:lnTo>
                      <a:pt x="124" y="730"/>
                    </a:lnTo>
                    <a:lnTo>
                      <a:pt x="133" y="739"/>
                    </a:lnTo>
                    <a:lnTo>
                      <a:pt x="142" y="750"/>
                    </a:lnTo>
                    <a:lnTo>
                      <a:pt x="146" y="765"/>
                    </a:lnTo>
                    <a:lnTo>
                      <a:pt x="150" y="780"/>
                    </a:lnTo>
                    <a:lnTo>
                      <a:pt x="160" y="791"/>
                    </a:lnTo>
                    <a:lnTo>
                      <a:pt x="171" y="803"/>
                    </a:lnTo>
                    <a:lnTo>
                      <a:pt x="179" y="816"/>
                    </a:lnTo>
                    <a:lnTo>
                      <a:pt x="183" y="824"/>
                    </a:lnTo>
                    <a:lnTo>
                      <a:pt x="186" y="830"/>
                    </a:lnTo>
                    <a:lnTo>
                      <a:pt x="191" y="836"/>
                    </a:lnTo>
                    <a:lnTo>
                      <a:pt x="196" y="839"/>
                    </a:lnTo>
                    <a:lnTo>
                      <a:pt x="203" y="844"/>
                    </a:lnTo>
                    <a:lnTo>
                      <a:pt x="213" y="846"/>
                    </a:lnTo>
                    <a:lnTo>
                      <a:pt x="223" y="849"/>
                    </a:lnTo>
                    <a:lnTo>
                      <a:pt x="236" y="850"/>
                    </a:lnTo>
                    <a:lnTo>
                      <a:pt x="247" y="852"/>
                    </a:lnTo>
                    <a:lnTo>
                      <a:pt x="255" y="854"/>
                    </a:lnTo>
                    <a:lnTo>
                      <a:pt x="261" y="858"/>
                    </a:lnTo>
                    <a:lnTo>
                      <a:pt x="266" y="864"/>
                    </a:lnTo>
                    <a:lnTo>
                      <a:pt x="268" y="869"/>
                    </a:lnTo>
                    <a:lnTo>
                      <a:pt x="271" y="875"/>
                    </a:lnTo>
                    <a:lnTo>
                      <a:pt x="275" y="883"/>
                    </a:lnTo>
                    <a:lnTo>
                      <a:pt x="281" y="891"/>
                    </a:lnTo>
                    <a:lnTo>
                      <a:pt x="293" y="905"/>
                    </a:lnTo>
                    <a:lnTo>
                      <a:pt x="305" y="916"/>
                    </a:lnTo>
                    <a:lnTo>
                      <a:pt x="312" y="926"/>
                    </a:lnTo>
                    <a:lnTo>
                      <a:pt x="314" y="935"/>
                    </a:lnTo>
                    <a:lnTo>
                      <a:pt x="317" y="945"/>
                    </a:lnTo>
                    <a:lnTo>
                      <a:pt x="326" y="952"/>
                    </a:lnTo>
                    <a:lnTo>
                      <a:pt x="336" y="957"/>
                    </a:lnTo>
                    <a:lnTo>
                      <a:pt x="347" y="958"/>
                    </a:lnTo>
                    <a:lnTo>
                      <a:pt x="359" y="963"/>
                    </a:lnTo>
                    <a:lnTo>
                      <a:pt x="369" y="975"/>
                    </a:lnTo>
                    <a:lnTo>
                      <a:pt x="377" y="989"/>
                    </a:lnTo>
                    <a:lnTo>
                      <a:pt x="381" y="1003"/>
                    </a:lnTo>
                    <a:lnTo>
                      <a:pt x="382" y="1010"/>
                    </a:lnTo>
                    <a:lnTo>
                      <a:pt x="384" y="1017"/>
                    </a:lnTo>
                    <a:lnTo>
                      <a:pt x="388" y="1025"/>
                    </a:lnTo>
                    <a:lnTo>
                      <a:pt x="392" y="1032"/>
                    </a:lnTo>
                    <a:lnTo>
                      <a:pt x="398" y="1038"/>
                    </a:lnTo>
                    <a:lnTo>
                      <a:pt x="405" y="1044"/>
                    </a:lnTo>
                    <a:lnTo>
                      <a:pt x="412" y="1048"/>
                    </a:lnTo>
                    <a:lnTo>
                      <a:pt x="419" y="1048"/>
                    </a:lnTo>
                    <a:lnTo>
                      <a:pt x="429" y="1043"/>
                    </a:lnTo>
                    <a:lnTo>
                      <a:pt x="436" y="1038"/>
                    </a:lnTo>
                    <a:lnTo>
                      <a:pt x="442" y="1041"/>
                    </a:lnTo>
                    <a:lnTo>
                      <a:pt x="448" y="1051"/>
                    </a:lnTo>
                    <a:lnTo>
                      <a:pt x="453" y="1058"/>
                    </a:lnTo>
                    <a:lnTo>
                      <a:pt x="460" y="1065"/>
                    </a:lnTo>
                    <a:lnTo>
                      <a:pt x="469" y="1071"/>
                    </a:lnTo>
                    <a:lnTo>
                      <a:pt x="479" y="1075"/>
                    </a:lnTo>
                    <a:lnTo>
                      <a:pt x="488" y="1080"/>
                    </a:lnTo>
                    <a:lnTo>
                      <a:pt x="495" y="1086"/>
                    </a:lnTo>
                    <a:lnTo>
                      <a:pt x="501" y="1093"/>
                    </a:lnTo>
                    <a:lnTo>
                      <a:pt x="504" y="1099"/>
                    </a:lnTo>
                    <a:lnTo>
                      <a:pt x="505" y="1108"/>
                    </a:lnTo>
                    <a:lnTo>
                      <a:pt x="507" y="1114"/>
                    </a:lnTo>
                    <a:lnTo>
                      <a:pt x="510" y="1120"/>
                    </a:lnTo>
                    <a:lnTo>
                      <a:pt x="513" y="1125"/>
                    </a:lnTo>
                    <a:lnTo>
                      <a:pt x="518" y="1131"/>
                    </a:lnTo>
                    <a:lnTo>
                      <a:pt x="524" y="1134"/>
                    </a:lnTo>
                    <a:lnTo>
                      <a:pt x="532" y="1137"/>
                    </a:lnTo>
                    <a:lnTo>
                      <a:pt x="541" y="1141"/>
                    </a:lnTo>
                    <a:lnTo>
                      <a:pt x="551" y="1144"/>
                    </a:lnTo>
                    <a:lnTo>
                      <a:pt x="558" y="1150"/>
                    </a:lnTo>
                    <a:lnTo>
                      <a:pt x="564" y="1157"/>
                    </a:lnTo>
                    <a:lnTo>
                      <a:pt x="569" y="1165"/>
                    </a:lnTo>
                    <a:lnTo>
                      <a:pt x="571" y="1173"/>
                    </a:lnTo>
                    <a:lnTo>
                      <a:pt x="574" y="1182"/>
                    </a:lnTo>
                    <a:lnTo>
                      <a:pt x="577" y="1192"/>
                    </a:lnTo>
                    <a:lnTo>
                      <a:pt x="579" y="1200"/>
                    </a:lnTo>
                    <a:lnTo>
                      <a:pt x="581" y="1207"/>
                    </a:lnTo>
                    <a:lnTo>
                      <a:pt x="585" y="1212"/>
                    </a:lnTo>
                    <a:lnTo>
                      <a:pt x="588" y="1216"/>
                    </a:lnTo>
                    <a:lnTo>
                      <a:pt x="593" y="1219"/>
                    </a:lnTo>
                    <a:lnTo>
                      <a:pt x="598" y="1220"/>
                    </a:lnTo>
                    <a:lnTo>
                      <a:pt x="607" y="1223"/>
                    </a:lnTo>
                    <a:lnTo>
                      <a:pt x="617" y="1224"/>
                    </a:lnTo>
                    <a:lnTo>
                      <a:pt x="631" y="1226"/>
                    </a:lnTo>
                    <a:lnTo>
                      <a:pt x="646" y="1230"/>
                    </a:lnTo>
                    <a:lnTo>
                      <a:pt x="661" y="1232"/>
                    </a:lnTo>
                    <a:lnTo>
                      <a:pt x="673" y="1235"/>
                    </a:lnTo>
                    <a:lnTo>
                      <a:pt x="685" y="1236"/>
                    </a:lnTo>
                    <a:lnTo>
                      <a:pt x="695" y="1238"/>
                    </a:lnTo>
                    <a:lnTo>
                      <a:pt x="704" y="1236"/>
                    </a:lnTo>
                    <a:lnTo>
                      <a:pt x="711" y="1233"/>
                    </a:lnTo>
                    <a:lnTo>
                      <a:pt x="717" y="1226"/>
                    </a:lnTo>
                    <a:lnTo>
                      <a:pt x="724" y="1216"/>
                    </a:lnTo>
                    <a:lnTo>
                      <a:pt x="729" y="1215"/>
                    </a:lnTo>
                    <a:lnTo>
                      <a:pt x="737" y="1217"/>
                    </a:lnTo>
                    <a:lnTo>
                      <a:pt x="751" y="1219"/>
                    </a:lnTo>
                    <a:lnTo>
                      <a:pt x="761" y="1220"/>
                    </a:lnTo>
                    <a:lnTo>
                      <a:pt x="772" y="1221"/>
                    </a:lnTo>
                    <a:lnTo>
                      <a:pt x="786" y="1224"/>
                    </a:lnTo>
                    <a:lnTo>
                      <a:pt x="799" y="1225"/>
                    </a:lnTo>
                    <a:lnTo>
                      <a:pt x="812" y="1224"/>
                    </a:lnTo>
                    <a:lnTo>
                      <a:pt x="821" y="1220"/>
                    </a:lnTo>
                    <a:lnTo>
                      <a:pt x="828" y="1212"/>
                    </a:lnTo>
                    <a:lnTo>
                      <a:pt x="829" y="1200"/>
                    </a:lnTo>
                    <a:lnTo>
                      <a:pt x="828" y="1186"/>
                    </a:lnTo>
                    <a:lnTo>
                      <a:pt x="830" y="1173"/>
                    </a:lnTo>
                    <a:lnTo>
                      <a:pt x="832" y="1163"/>
                    </a:lnTo>
                    <a:lnTo>
                      <a:pt x="837" y="1155"/>
                    </a:lnTo>
                    <a:lnTo>
                      <a:pt x="843" y="1149"/>
                    </a:lnTo>
                    <a:lnTo>
                      <a:pt x="848" y="1144"/>
                    </a:lnTo>
                    <a:lnTo>
                      <a:pt x="855" y="1142"/>
                    </a:lnTo>
                    <a:lnTo>
                      <a:pt x="862" y="1141"/>
                    </a:lnTo>
                    <a:lnTo>
                      <a:pt x="869" y="1140"/>
                    </a:lnTo>
                    <a:lnTo>
                      <a:pt x="877" y="1136"/>
                    </a:lnTo>
                    <a:lnTo>
                      <a:pt x="884" y="1132"/>
                    </a:lnTo>
                    <a:lnTo>
                      <a:pt x="891" y="1125"/>
                    </a:lnTo>
                    <a:lnTo>
                      <a:pt x="897" y="1118"/>
                    </a:lnTo>
                    <a:lnTo>
                      <a:pt x="901" y="1111"/>
                    </a:lnTo>
                    <a:lnTo>
                      <a:pt x="905" y="1103"/>
                    </a:lnTo>
                    <a:lnTo>
                      <a:pt x="906" y="1096"/>
                    </a:lnTo>
                    <a:lnTo>
                      <a:pt x="906" y="1075"/>
                    </a:lnTo>
                    <a:lnTo>
                      <a:pt x="907" y="1049"/>
                    </a:lnTo>
                    <a:lnTo>
                      <a:pt x="914" y="1030"/>
                    </a:lnTo>
                    <a:lnTo>
                      <a:pt x="931" y="1033"/>
                    </a:lnTo>
                    <a:lnTo>
                      <a:pt x="943" y="1040"/>
                    </a:lnTo>
                    <a:lnTo>
                      <a:pt x="954" y="1043"/>
                    </a:lnTo>
                    <a:lnTo>
                      <a:pt x="964" y="1045"/>
                    </a:lnTo>
                    <a:lnTo>
                      <a:pt x="972" y="1045"/>
                    </a:lnTo>
                    <a:lnTo>
                      <a:pt x="979" y="1044"/>
                    </a:lnTo>
                    <a:lnTo>
                      <a:pt x="986" y="1043"/>
                    </a:lnTo>
                    <a:lnTo>
                      <a:pt x="990" y="1041"/>
                    </a:lnTo>
                    <a:lnTo>
                      <a:pt x="995" y="1040"/>
                    </a:lnTo>
                    <a:lnTo>
                      <a:pt x="1000" y="1038"/>
                    </a:lnTo>
                    <a:lnTo>
                      <a:pt x="1007" y="1038"/>
                    </a:lnTo>
                    <a:lnTo>
                      <a:pt x="1015" y="1040"/>
                    </a:lnTo>
                    <a:lnTo>
                      <a:pt x="1024" y="1041"/>
                    </a:lnTo>
                    <a:lnTo>
                      <a:pt x="1033" y="1043"/>
                    </a:lnTo>
                    <a:lnTo>
                      <a:pt x="1042" y="1047"/>
                    </a:lnTo>
                    <a:lnTo>
                      <a:pt x="1050" y="1052"/>
                    </a:lnTo>
                    <a:lnTo>
                      <a:pt x="1058" y="1058"/>
                    </a:lnTo>
                    <a:lnTo>
                      <a:pt x="1066" y="1065"/>
                    </a:lnTo>
                    <a:lnTo>
                      <a:pt x="1073" y="1070"/>
                    </a:lnTo>
                    <a:lnTo>
                      <a:pt x="1081" y="1074"/>
                    </a:lnTo>
                    <a:lnTo>
                      <a:pt x="1090" y="1078"/>
                    </a:lnTo>
                    <a:lnTo>
                      <a:pt x="1097" y="1081"/>
                    </a:lnTo>
                    <a:lnTo>
                      <a:pt x="1105" y="1085"/>
                    </a:lnTo>
                    <a:lnTo>
                      <a:pt x="1112" y="1088"/>
                    </a:lnTo>
                    <a:lnTo>
                      <a:pt x="1118" y="1091"/>
                    </a:lnTo>
                    <a:lnTo>
                      <a:pt x="1124" y="1095"/>
                    </a:lnTo>
                    <a:lnTo>
                      <a:pt x="1131" y="1095"/>
                    </a:lnTo>
                    <a:lnTo>
                      <a:pt x="1138" y="1094"/>
                    </a:lnTo>
                    <a:lnTo>
                      <a:pt x="1144" y="1093"/>
                    </a:lnTo>
                    <a:lnTo>
                      <a:pt x="1150" y="1091"/>
                    </a:lnTo>
                    <a:lnTo>
                      <a:pt x="1156" y="1090"/>
                    </a:lnTo>
                    <a:lnTo>
                      <a:pt x="1162" y="1093"/>
                    </a:lnTo>
                    <a:lnTo>
                      <a:pt x="1166" y="1096"/>
                    </a:lnTo>
                    <a:lnTo>
                      <a:pt x="1171" y="1102"/>
                    </a:lnTo>
                    <a:lnTo>
                      <a:pt x="1178" y="1109"/>
                    </a:lnTo>
                    <a:lnTo>
                      <a:pt x="1186" y="1116"/>
                    </a:lnTo>
                    <a:lnTo>
                      <a:pt x="1194" y="1124"/>
                    </a:lnTo>
                    <a:lnTo>
                      <a:pt x="1203" y="1131"/>
                    </a:lnTo>
                    <a:lnTo>
                      <a:pt x="1212" y="1137"/>
                    </a:lnTo>
                    <a:lnTo>
                      <a:pt x="1222" y="1143"/>
                    </a:lnTo>
                    <a:lnTo>
                      <a:pt x="1230" y="1148"/>
                    </a:lnTo>
                    <a:lnTo>
                      <a:pt x="1240" y="1152"/>
                    </a:lnTo>
                    <a:lnTo>
                      <a:pt x="1255" y="1156"/>
                    </a:lnTo>
                    <a:lnTo>
                      <a:pt x="1271" y="1158"/>
                    </a:lnTo>
                    <a:lnTo>
                      <a:pt x="1290" y="1160"/>
                    </a:lnTo>
                    <a:lnTo>
                      <a:pt x="1307" y="1162"/>
                    </a:lnTo>
                    <a:lnTo>
                      <a:pt x="1323" y="1162"/>
                    </a:lnTo>
                    <a:lnTo>
                      <a:pt x="1337" y="1162"/>
                    </a:lnTo>
                    <a:lnTo>
                      <a:pt x="1346" y="1159"/>
                    </a:lnTo>
                    <a:lnTo>
                      <a:pt x="1353" y="1155"/>
                    </a:lnTo>
                    <a:lnTo>
                      <a:pt x="1359" y="1149"/>
                    </a:lnTo>
                    <a:lnTo>
                      <a:pt x="1364" y="1142"/>
                    </a:lnTo>
                    <a:lnTo>
                      <a:pt x="1371" y="1135"/>
                    </a:lnTo>
                    <a:lnTo>
                      <a:pt x="1379" y="1131"/>
                    </a:lnTo>
                    <a:lnTo>
                      <a:pt x="1389" y="1128"/>
                    </a:lnTo>
                    <a:lnTo>
                      <a:pt x="1401" y="1129"/>
                    </a:lnTo>
                    <a:lnTo>
                      <a:pt x="1416" y="1136"/>
                    </a:lnTo>
                    <a:lnTo>
                      <a:pt x="1432" y="1146"/>
                    </a:lnTo>
                    <a:lnTo>
                      <a:pt x="1449" y="1151"/>
                    </a:lnTo>
                    <a:lnTo>
                      <a:pt x="1462" y="1156"/>
                    </a:lnTo>
                    <a:lnTo>
                      <a:pt x="1474" y="1159"/>
                    </a:lnTo>
                    <a:lnTo>
                      <a:pt x="1484" y="1162"/>
                    </a:lnTo>
                    <a:lnTo>
                      <a:pt x="1491" y="1163"/>
                    </a:lnTo>
                    <a:lnTo>
                      <a:pt x="1497" y="1163"/>
                    </a:lnTo>
                    <a:lnTo>
                      <a:pt x="1498" y="1163"/>
                    </a:lnTo>
                    <a:lnTo>
                      <a:pt x="1498" y="1165"/>
                    </a:lnTo>
                    <a:lnTo>
                      <a:pt x="1499" y="1170"/>
                    </a:lnTo>
                    <a:lnTo>
                      <a:pt x="1502" y="1178"/>
                    </a:lnTo>
                    <a:lnTo>
                      <a:pt x="1505" y="1185"/>
                    </a:lnTo>
                    <a:lnTo>
                      <a:pt x="1510" y="1193"/>
                    </a:lnTo>
                    <a:lnTo>
                      <a:pt x="1517" y="1197"/>
                    </a:lnTo>
                    <a:lnTo>
                      <a:pt x="1523" y="1198"/>
                    </a:lnTo>
                    <a:lnTo>
                      <a:pt x="1533" y="1196"/>
                    </a:lnTo>
                    <a:lnTo>
                      <a:pt x="1542" y="1189"/>
                    </a:lnTo>
                    <a:lnTo>
                      <a:pt x="1550" y="1181"/>
                    </a:lnTo>
                    <a:lnTo>
                      <a:pt x="1557" y="1171"/>
                    </a:lnTo>
                    <a:lnTo>
                      <a:pt x="1564" y="1159"/>
                    </a:lnTo>
                    <a:lnTo>
                      <a:pt x="1571" y="1148"/>
                    </a:lnTo>
                    <a:lnTo>
                      <a:pt x="1576" y="1136"/>
                    </a:lnTo>
                    <a:lnTo>
                      <a:pt x="1582" y="1125"/>
                    </a:lnTo>
                    <a:lnTo>
                      <a:pt x="1588" y="1114"/>
                    </a:lnTo>
                    <a:lnTo>
                      <a:pt x="1594" y="1105"/>
                    </a:lnTo>
                    <a:lnTo>
                      <a:pt x="1599" y="1097"/>
                    </a:lnTo>
                    <a:lnTo>
                      <a:pt x="1605" y="1090"/>
                    </a:lnTo>
                    <a:lnTo>
                      <a:pt x="1612" y="1086"/>
                    </a:lnTo>
                    <a:lnTo>
                      <a:pt x="1619" y="1083"/>
                    </a:lnTo>
                    <a:lnTo>
                      <a:pt x="1626" y="1083"/>
                    </a:lnTo>
                    <a:lnTo>
                      <a:pt x="1635" y="1086"/>
                    </a:lnTo>
                    <a:lnTo>
                      <a:pt x="1644" y="1091"/>
                    </a:lnTo>
                    <a:lnTo>
                      <a:pt x="1654" y="1097"/>
                    </a:lnTo>
                    <a:lnTo>
                      <a:pt x="1664" y="1099"/>
                    </a:lnTo>
                    <a:lnTo>
                      <a:pt x="1674" y="1099"/>
                    </a:lnTo>
                    <a:lnTo>
                      <a:pt x="1685" y="1098"/>
                    </a:lnTo>
                    <a:lnTo>
                      <a:pt x="1695" y="1096"/>
                    </a:lnTo>
                    <a:lnTo>
                      <a:pt x="1708" y="1093"/>
                    </a:lnTo>
                    <a:lnTo>
                      <a:pt x="1719" y="1090"/>
                    </a:lnTo>
                    <a:lnTo>
                      <a:pt x="1733" y="1088"/>
                    </a:lnTo>
                    <a:lnTo>
                      <a:pt x="1746" y="1086"/>
                    </a:lnTo>
                    <a:lnTo>
                      <a:pt x="1757" y="1082"/>
                    </a:lnTo>
                    <a:lnTo>
                      <a:pt x="1768" y="1078"/>
                    </a:lnTo>
                    <a:lnTo>
                      <a:pt x="1776" y="1072"/>
                    </a:lnTo>
                    <a:lnTo>
                      <a:pt x="1784" y="1066"/>
                    </a:lnTo>
                    <a:lnTo>
                      <a:pt x="1791" y="1060"/>
                    </a:lnTo>
                    <a:lnTo>
                      <a:pt x="1798" y="1053"/>
                    </a:lnTo>
                    <a:lnTo>
                      <a:pt x="1804" y="1048"/>
                    </a:lnTo>
                    <a:lnTo>
                      <a:pt x="1811" y="1043"/>
                    </a:lnTo>
                    <a:lnTo>
                      <a:pt x="1818" y="1038"/>
                    </a:lnTo>
                    <a:lnTo>
                      <a:pt x="1825" y="1035"/>
                    </a:lnTo>
                    <a:lnTo>
                      <a:pt x="1831" y="1032"/>
                    </a:lnTo>
                    <a:lnTo>
                      <a:pt x="1838" y="1028"/>
                    </a:lnTo>
                    <a:lnTo>
                      <a:pt x="1842" y="1024"/>
                    </a:lnTo>
                    <a:lnTo>
                      <a:pt x="1848" y="1018"/>
                    </a:lnTo>
                    <a:lnTo>
                      <a:pt x="1853" y="1010"/>
                    </a:lnTo>
                    <a:lnTo>
                      <a:pt x="1859" y="1003"/>
                    </a:lnTo>
                    <a:lnTo>
                      <a:pt x="1866" y="996"/>
                    </a:lnTo>
                    <a:lnTo>
                      <a:pt x="1874" y="990"/>
                    </a:lnTo>
                    <a:lnTo>
                      <a:pt x="1882" y="984"/>
                    </a:lnTo>
                    <a:lnTo>
                      <a:pt x="1889" y="977"/>
                    </a:lnTo>
                    <a:lnTo>
                      <a:pt x="1895" y="969"/>
                    </a:lnTo>
                    <a:lnTo>
                      <a:pt x="1900" y="959"/>
                    </a:lnTo>
                    <a:lnTo>
                      <a:pt x="1901" y="946"/>
                    </a:lnTo>
                    <a:lnTo>
                      <a:pt x="1902" y="922"/>
                    </a:lnTo>
                    <a:lnTo>
                      <a:pt x="1906" y="905"/>
                    </a:lnTo>
                    <a:lnTo>
                      <a:pt x="1908" y="895"/>
                    </a:lnTo>
                    <a:lnTo>
                      <a:pt x="1909" y="89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51" name="Freeform 110">
                <a:extLst>
                  <a:ext uri="{FF2B5EF4-FFF2-40B4-BE49-F238E27FC236}">
                    <a16:creationId xmlns:a16="http://schemas.microsoft.com/office/drawing/2014/main" id="{772B9DDA-70FF-4A3A-BA31-D353C24B6C6B}"/>
                  </a:ext>
                </a:extLst>
              </p:cNvPr>
              <p:cNvSpPr>
                <a:spLocks noChangeAspect="1"/>
              </p:cNvSpPr>
              <p:nvPr/>
            </p:nvSpPr>
            <p:spPr bwMode="auto">
              <a:xfrm>
                <a:off x="6364883" y="4274592"/>
                <a:ext cx="541338" cy="258763"/>
              </a:xfrm>
              <a:custGeom>
                <a:avLst/>
                <a:gdLst/>
                <a:ahLst/>
                <a:cxnLst>
                  <a:cxn ang="0">
                    <a:pos x="2059" y="252"/>
                  </a:cxn>
                  <a:cxn ang="0">
                    <a:pos x="2107" y="289"/>
                  </a:cxn>
                  <a:cxn ang="0">
                    <a:pos x="2064" y="378"/>
                  </a:cxn>
                  <a:cxn ang="0">
                    <a:pos x="2048" y="467"/>
                  </a:cxn>
                  <a:cxn ang="0">
                    <a:pos x="1983" y="534"/>
                  </a:cxn>
                  <a:cxn ang="0">
                    <a:pos x="1933" y="645"/>
                  </a:cxn>
                  <a:cxn ang="0">
                    <a:pos x="1820" y="678"/>
                  </a:cxn>
                  <a:cxn ang="0">
                    <a:pos x="1765" y="618"/>
                  </a:cxn>
                  <a:cxn ang="0">
                    <a:pos x="1694" y="561"/>
                  </a:cxn>
                  <a:cxn ang="0">
                    <a:pos x="1622" y="583"/>
                  </a:cxn>
                  <a:cxn ang="0">
                    <a:pos x="1553" y="583"/>
                  </a:cxn>
                  <a:cxn ang="0">
                    <a:pos x="1479" y="566"/>
                  </a:cxn>
                  <a:cxn ang="0">
                    <a:pos x="1366" y="577"/>
                  </a:cxn>
                  <a:cxn ang="0">
                    <a:pos x="1312" y="702"/>
                  </a:cxn>
                  <a:cxn ang="0">
                    <a:pos x="1235" y="740"/>
                  </a:cxn>
                  <a:cxn ang="0">
                    <a:pos x="1157" y="789"/>
                  </a:cxn>
                  <a:cxn ang="0">
                    <a:pos x="1077" y="763"/>
                  </a:cxn>
                  <a:cxn ang="0">
                    <a:pos x="1008" y="755"/>
                  </a:cxn>
                  <a:cxn ang="0">
                    <a:pos x="963" y="818"/>
                  </a:cxn>
                  <a:cxn ang="0">
                    <a:pos x="857" y="841"/>
                  </a:cxn>
                  <a:cxn ang="0">
                    <a:pos x="745" y="853"/>
                  </a:cxn>
                  <a:cxn ang="0">
                    <a:pos x="747" y="960"/>
                  </a:cxn>
                  <a:cxn ang="0">
                    <a:pos x="691" y="993"/>
                  </a:cxn>
                  <a:cxn ang="0">
                    <a:pos x="618" y="994"/>
                  </a:cxn>
                  <a:cxn ang="0">
                    <a:pos x="540" y="1002"/>
                  </a:cxn>
                  <a:cxn ang="0">
                    <a:pos x="433" y="991"/>
                  </a:cxn>
                  <a:cxn ang="0">
                    <a:pos x="366" y="1002"/>
                  </a:cxn>
                  <a:cxn ang="0">
                    <a:pos x="286" y="960"/>
                  </a:cxn>
                  <a:cxn ang="0">
                    <a:pos x="206" y="885"/>
                  </a:cxn>
                  <a:cxn ang="0">
                    <a:pos x="127" y="849"/>
                  </a:cxn>
                  <a:cxn ang="0">
                    <a:pos x="64" y="766"/>
                  </a:cxn>
                  <a:cxn ang="0">
                    <a:pos x="8" y="663"/>
                  </a:cxn>
                  <a:cxn ang="0">
                    <a:pos x="45" y="509"/>
                  </a:cxn>
                  <a:cxn ang="0">
                    <a:pos x="122" y="399"/>
                  </a:cxn>
                  <a:cxn ang="0">
                    <a:pos x="205" y="387"/>
                  </a:cxn>
                  <a:cxn ang="0">
                    <a:pos x="267" y="391"/>
                  </a:cxn>
                  <a:cxn ang="0">
                    <a:pos x="335" y="366"/>
                  </a:cxn>
                  <a:cxn ang="0">
                    <a:pos x="414" y="313"/>
                  </a:cxn>
                  <a:cxn ang="0">
                    <a:pos x="488" y="198"/>
                  </a:cxn>
                  <a:cxn ang="0">
                    <a:pos x="574" y="128"/>
                  </a:cxn>
                  <a:cxn ang="0">
                    <a:pos x="638" y="55"/>
                  </a:cxn>
                  <a:cxn ang="0">
                    <a:pos x="741" y="45"/>
                  </a:cxn>
                  <a:cxn ang="0">
                    <a:pos x="807" y="93"/>
                  </a:cxn>
                  <a:cxn ang="0">
                    <a:pos x="881" y="58"/>
                  </a:cxn>
                  <a:cxn ang="0">
                    <a:pos x="964" y="2"/>
                  </a:cxn>
                  <a:cxn ang="0">
                    <a:pos x="1015" y="46"/>
                  </a:cxn>
                  <a:cxn ang="0">
                    <a:pos x="1102" y="127"/>
                  </a:cxn>
                  <a:cxn ang="0">
                    <a:pos x="1112" y="214"/>
                  </a:cxn>
                  <a:cxn ang="0">
                    <a:pos x="1178" y="208"/>
                  </a:cxn>
                  <a:cxn ang="0">
                    <a:pos x="1263" y="138"/>
                  </a:cxn>
                  <a:cxn ang="0">
                    <a:pos x="1328" y="99"/>
                  </a:cxn>
                  <a:cxn ang="0">
                    <a:pos x="1400" y="100"/>
                  </a:cxn>
                  <a:cxn ang="0">
                    <a:pos x="1464" y="137"/>
                  </a:cxn>
                  <a:cxn ang="0">
                    <a:pos x="1527" y="126"/>
                  </a:cxn>
                  <a:cxn ang="0">
                    <a:pos x="1576" y="89"/>
                  </a:cxn>
                  <a:cxn ang="0">
                    <a:pos x="1645" y="72"/>
                  </a:cxn>
                  <a:cxn ang="0">
                    <a:pos x="1718" y="87"/>
                  </a:cxn>
                  <a:cxn ang="0">
                    <a:pos x="1812" y="107"/>
                  </a:cxn>
                  <a:cxn ang="0">
                    <a:pos x="1880" y="123"/>
                  </a:cxn>
                  <a:cxn ang="0">
                    <a:pos x="1948" y="201"/>
                  </a:cxn>
                </a:cxnLst>
                <a:rect l="0" t="0" r="r" b="b"/>
                <a:pathLst>
                  <a:path w="2108" h="1004">
                    <a:moveTo>
                      <a:pt x="1993" y="226"/>
                    </a:moveTo>
                    <a:lnTo>
                      <a:pt x="1995" y="226"/>
                    </a:lnTo>
                    <a:lnTo>
                      <a:pt x="2000" y="225"/>
                    </a:lnTo>
                    <a:lnTo>
                      <a:pt x="2008" y="225"/>
                    </a:lnTo>
                    <a:lnTo>
                      <a:pt x="2016" y="225"/>
                    </a:lnTo>
                    <a:lnTo>
                      <a:pt x="2025" y="225"/>
                    </a:lnTo>
                    <a:lnTo>
                      <a:pt x="2033" y="226"/>
                    </a:lnTo>
                    <a:lnTo>
                      <a:pt x="2039" y="227"/>
                    </a:lnTo>
                    <a:lnTo>
                      <a:pt x="2041" y="231"/>
                    </a:lnTo>
                    <a:lnTo>
                      <a:pt x="2043" y="237"/>
                    </a:lnTo>
                    <a:lnTo>
                      <a:pt x="2049" y="244"/>
                    </a:lnTo>
                    <a:lnTo>
                      <a:pt x="2055" y="249"/>
                    </a:lnTo>
                    <a:lnTo>
                      <a:pt x="2059" y="252"/>
                    </a:lnTo>
                    <a:lnTo>
                      <a:pt x="2063" y="252"/>
                    </a:lnTo>
                    <a:lnTo>
                      <a:pt x="2069" y="252"/>
                    </a:lnTo>
                    <a:lnTo>
                      <a:pt x="2076" y="251"/>
                    </a:lnTo>
                    <a:lnTo>
                      <a:pt x="2084" y="251"/>
                    </a:lnTo>
                    <a:lnTo>
                      <a:pt x="2092" y="252"/>
                    </a:lnTo>
                    <a:lnTo>
                      <a:pt x="2099" y="255"/>
                    </a:lnTo>
                    <a:lnTo>
                      <a:pt x="2104" y="258"/>
                    </a:lnTo>
                    <a:lnTo>
                      <a:pt x="2107" y="264"/>
                    </a:lnTo>
                    <a:lnTo>
                      <a:pt x="2108" y="269"/>
                    </a:lnTo>
                    <a:lnTo>
                      <a:pt x="2108" y="272"/>
                    </a:lnTo>
                    <a:lnTo>
                      <a:pt x="2108" y="275"/>
                    </a:lnTo>
                    <a:lnTo>
                      <a:pt x="2108" y="279"/>
                    </a:lnTo>
                    <a:lnTo>
                      <a:pt x="2107" y="289"/>
                    </a:lnTo>
                    <a:lnTo>
                      <a:pt x="2106" y="297"/>
                    </a:lnTo>
                    <a:lnTo>
                      <a:pt x="2104" y="305"/>
                    </a:lnTo>
                    <a:lnTo>
                      <a:pt x="2103" y="310"/>
                    </a:lnTo>
                    <a:lnTo>
                      <a:pt x="2100" y="313"/>
                    </a:lnTo>
                    <a:lnTo>
                      <a:pt x="2093" y="317"/>
                    </a:lnTo>
                    <a:lnTo>
                      <a:pt x="2086" y="320"/>
                    </a:lnTo>
                    <a:lnTo>
                      <a:pt x="2081" y="327"/>
                    </a:lnTo>
                    <a:lnTo>
                      <a:pt x="2078" y="337"/>
                    </a:lnTo>
                    <a:lnTo>
                      <a:pt x="2073" y="347"/>
                    </a:lnTo>
                    <a:lnTo>
                      <a:pt x="2069" y="355"/>
                    </a:lnTo>
                    <a:lnTo>
                      <a:pt x="2066" y="363"/>
                    </a:lnTo>
                    <a:lnTo>
                      <a:pt x="2065" y="371"/>
                    </a:lnTo>
                    <a:lnTo>
                      <a:pt x="2064" y="378"/>
                    </a:lnTo>
                    <a:lnTo>
                      <a:pt x="2061" y="385"/>
                    </a:lnTo>
                    <a:lnTo>
                      <a:pt x="2055" y="388"/>
                    </a:lnTo>
                    <a:lnTo>
                      <a:pt x="2050" y="391"/>
                    </a:lnTo>
                    <a:lnTo>
                      <a:pt x="2048" y="394"/>
                    </a:lnTo>
                    <a:lnTo>
                      <a:pt x="2049" y="399"/>
                    </a:lnTo>
                    <a:lnTo>
                      <a:pt x="2051" y="403"/>
                    </a:lnTo>
                    <a:lnTo>
                      <a:pt x="2054" y="410"/>
                    </a:lnTo>
                    <a:lnTo>
                      <a:pt x="2054" y="419"/>
                    </a:lnTo>
                    <a:lnTo>
                      <a:pt x="2050" y="429"/>
                    </a:lnTo>
                    <a:lnTo>
                      <a:pt x="2046" y="436"/>
                    </a:lnTo>
                    <a:lnTo>
                      <a:pt x="2043" y="444"/>
                    </a:lnTo>
                    <a:lnTo>
                      <a:pt x="2046" y="454"/>
                    </a:lnTo>
                    <a:lnTo>
                      <a:pt x="2048" y="467"/>
                    </a:lnTo>
                    <a:lnTo>
                      <a:pt x="2044" y="476"/>
                    </a:lnTo>
                    <a:lnTo>
                      <a:pt x="2041" y="481"/>
                    </a:lnTo>
                    <a:lnTo>
                      <a:pt x="2035" y="484"/>
                    </a:lnTo>
                    <a:lnTo>
                      <a:pt x="2031" y="489"/>
                    </a:lnTo>
                    <a:lnTo>
                      <a:pt x="2025" y="493"/>
                    </a:lnTo>
                    <a:lnTo>
                      <a:pt x="2020" y="497"/>
                    </a:lnTo>
                    <a:lnTo>
                      <a:pt x="2016" y="500"/>
                    </a:lnTo>
                    <a:lnTo>
                      <a:pt x="2011" y="502"/>
                    </a:lnTo>
                    <a:lnTo>
                      <a:pt x="2009" y="505"/>
                    </a:lnTo>
                    <a:lnTo>
                      <a:pt x="2004" y="509"/>
                    </a:lnTo>
                    <a:lnTo>
                      <a:pt x="1998" y="517"/>
                    </a:lnTo>
                    <a:lnTo>
                      <a:pt x="1990" y="527"/>
                    </a:lnTo>
                    <a:lnTo>
                      <a:pt x="1983" y="534"/>
                    </a:lnTo>
                    <a:lnTo>
                      <a:pt x="1977" y="538"/>
                    </a:lnTo>
                    <a:lnTo>
                      <a:pt x="1971" y="543"/>
                    </a:lnTo>
                    <a:lnTo>
                      <a:pt x="1967" y="552"/>
                    </a:lnTo>
                    <a:lnTo>
                      <a:pt x="1966" y="570"/>
                    </a:lnTo>
                    <a:lnTo>
                      <a:pt x="1968" y="592"/>
                    </a:lnTo>
                    <a:lnTo>
                      <a:pt x="1970" y="610"/>
                    </a:lnTo>
                    <a:lnTo>
                      <a:pt x="1970" y="622"/>
                    </a:lnTo>
                    <a:lnTo>
                      <a:pt x="1966" y="631"/>
                    </a:lnTo>
                    <a:lnTo>
                      <a:pt x="1960" y="638"/>
                    </a:lnTo>
                    <a:lnTo>
                      <a:pt x="1952" y="641"/>
                    </a:lnTo>
                    <a:lnTo>
                      <a:pt x="1945" y="642"/>
                    </a:lnTo>
                    <a:lnTo>
                      <a:pt x="1938" y="643"/>
                    </a:lnTo>
                    <a:lnTo>
                      <a:pt x="1933" y="645"/>
                    </a:lnTo>
                    <a:lnTo>
                      <a:pt x="1925" y="648"/>
                    </a:lnTo>
                    <a:lnTo>
                      <a:pt x="1915" y="651"/>
                    </a:lnTo>
                    <a:lnTo>
                      <a:pt x="1905" y="653"/>
                    </a:lnTo>
                    <a:lnTo>
                      <a:pt x="1898" y="653"/>
                    </a:lnTo>
                    <a:lnTo>
                      <a:pt x="1892" y="654"/>
                    </a:lnTo>
                    <a:lnTo>
                      <a:pt x="1885" y="657"/>
                    </a:lnTo>
                    <a:lnTo>
                      <a:pt x="1873" y="663"/>
                    </a:lnTo>
                    <a:lnTo>
                      <a:pt x="1864" y="666"/>
                    </a:lnTo>
                    <a:lnTo>
                      <a:pt x="1854" y="669"/>
                    </a:lnTo>
                    <a:lnTo>
                      <a:pt x="1844" y="673"/>
                    </a:lnTo>
                    <a:lnTo>
                      <a:pt x="1836" y="674"/>
                    </a:lnTo>
                    <a:lnTo>
                      <a:pt x="1827" y="676"/>
                    </a:lnTo>
                    <a:lnTo>
                      <a:pt x="1820" y="678"/>
                    </a:lnTo>
                    <a:lnTo>
                      <a:pt x="1814" y="678"/>
                    </a:lnTo>
                    <a:lnTo>
                      <a:pt x="1809" y="676"/>
                    </a:lnTo>
                    <a:lnTo>
                      <a:pt x="1805" y="674"/>
                    </a:lnTo>
                    <a:lnTo>
                      <a:pt x="1800" y="671"/>
                    </a:lnTo>
                    <a:lnTo>
                      <a:pt x="1793" y="665"/>
                    </a:lnTo>
                    <a:lnTo>
                      <a:pt x="1788" y="659"/>
                    </a:lnTo>
                    <a:lnTo>
                      <a:pt x="1781" y="652"/>
                    </a:lnTo>
                    <a:lnTo>
                      <a:pt x="1776" y="646"/>
                    </a:lnTo>
                    <a:lnTo>
                      <a:pt x="1771" y="642"/>
                    </a:lnTo>
                    <a:lnTo>
                      <a:pt x="1769" y="637"/>
                    </a:lnTo>
                    <a:lnTo>
                      <a:pt x="1767" y="630"/>
                    </a:lnTo>
                    <a:lnTo>
                      <a:pt x="1767" y="623"/>
                    </a:lnTo>
                    <a:lnTo>
                      <a:pt x="1765" y="618"/>
                    </a:lnTo>
                    <a:lnTo>
                      <a:pt x="1760" y="611"/>
                    </a:lnTo>
                    <a:lnTo>
                      <a:pt x="1754" y="603"/>
                    </a:lnTo>
                    <a:lnTo>
                      <a:pt x="1753" y="595"/>
                    </a:lnTo>
                    <a:lnTo>
                      <a:pt x="1751" y="588"/>
                    </a:lnTo>
                    <a:lnTo>
                      <a:pt x="1745" y="587"/>
                    </a:lnTo>
                    <a:lnTo>
                      <a:pt x="1736" y="587"/>
                    </a:lnTo>
                    <a:lnTo>
                      <a:pt x="1727" y="583"/>
                    </a:lnTo>
                    <a:lnTo>
                      <a:pt x="1720" y="578"/>
                    </a:lnTo>
                    <a:lnTo>
                      <a:pt x="1715" y="572"/>
                    </a:lnTo>
                    <a:lnTo>
                      <a:pt x="1712" y="566"/>
                    </a:lnTo>
                    <a:lnTo>
                      <a:pt x="1709" y="560"/>
                    </a:lnTo>
                    <a:lnTo>
                      <a:pt x="1703" y="558"/>
                    </a:lnTo>
                    <a:lnTo>
                      <a:pt x="1694" y="561"/>
                    </a:lnTo>
                    <a:lnTo>
                      <a:pt x="1688" y="563"/>
                    </a:lnTo>
                    <a:lnTo>
                      <a:pt x="1683" y="566"/>
                    </a:lnTo>
                    <a:lnTo>
                      <a:pt x="1678" y="566"/>
                    </a:lnTo>
                    <a:lnTo>
                      <a:pt x="1674" y="566"/>
                    </a:lnTo>
                    <a:lnTo>
                      <a:pt x="1669" y="566"/>
                    </a:lnTo>
                    <a:lnTo>
                      <a:pt x="1665" y="566"/>
                    </a:lnTo>
                    <a:lnTo>
                      <a:pt x="1662" y="567"/>
                    </a:lnTo>
                    <a:lnTo>
                      <a:pt x="1660" y="568"/>
                    </a:lnTo>
                    <a:lnTo>
                      <a:pt x="1655" y="573"/>
                    </a:lnTo>
                    <a:lnTo>
                      <a:pt x="1650" y="577"/>
                    </a:lnTo>
                    <a:lnTo>
                      <a:pt x="1642" y="582"/>
                    </a:lnTo>
                    <a:lnTo>
                      <a:pt x="1630" y="583"/>
                    </a:lnTo>
                    <a:lnTo>
                      <a:pt x="1622" y="583"/>
                    </a:lnTo>
                    <a:lnTo>
                      <a:pt x="1616" y="584"/>
                    </a:lnTo>
                    <a:lnTo>
                      <a:pt x="1611" y="584"/>
                    </a:lnTo>
                    <a:lnTo>
                      <a:pt x="1607" y="585"/>
                    </a:lnTo>
                    <a:lnTo>
                      <a:pt x="1603" y="588"/>
                    </a:lnTo>
                    <a:lnTo>
                      <a:pt x="1600" y="589"/>
                    </a:lnTo>
                    <a:lnTo>
                      <a:pt x="1596" y="591"/>
                    </a:lnTo>
                    <a:lnTo>
                      <a:pt x="1593" y="593"/>
                    </a:lnTo>
                    <a:lnTo>
                      <a:pt x="1586" y="597"/>
                    </a:lnTo>
                    <a:lnTo>
                      <a:pt x="1580" y="598"/>
                    </a:lnTo>
                    <a:lnTo>
                      <a:pt x="1573" y="597"/>
                    </a:lnTo>
                    <a:lnTo>
                      <a:pt x="1565" y="591"/>
                    </a:lnTo>
                    <a:lnTo>
                      <a:pt x="1558" y="587"/>
                    </a:lnTo>
                    <a:lnTo>
                      <a:pt x="1553" y="583"/>
                    </a:lnTo>
                    <a:lnTo>
                      <a:pt x="1549" y="584"/>
                    </a:lnTo>
                    <a:lnTo>
                      <a:pt x="1543" y="587"/>
                    </a:lnTo>
                    <a:lnTo>
                      <a:pt x="1535" y="590"/>
                    </a:lnTo>
                    <a:lnTo>
                      <a:pt x="1526" y="591"/>
                    </a:lnTo>
                    <a:lnTo>
                      <a:pt x="1517" y="590"/>
                    </a:lnTo>
                    <a:lnTo>
                      <a:pt x="1511" y="584"/>
                    </a:lnTo>
                    <a:lnTo>
                      <a:pt x="1510" y="577"/>
                    </a:lnTo>
                    <a:lnTo>
                      <a:pt x="1508" y="574"/>
                    </a:lnTo>
                    <a:lnTo>
                      <a:pt x="1505" y="572"/>
                    </a:lnTo>
                    <a:lnTo>
                      <a:pt x="1497" y="570"/>
                    </a:lnTo>
                    <a:lnTo>
                      <a:pt x="1488" y="569"/>
                    </a:lnTo>
                    <a:lnTo>
                      <a:pt x="1483" y="568"/>
                    </a:lnTo>
                    <a:lnTo>
                      <a:pt x="1479" y="566"/>
                    </a:lnTo>
                    <a:lnTo>
                      <a:pt x="1473" y="563"/>
                    </a:lnTo>
                    <a:lnTo>
                      <a:pt x="1467" y="561"/>
                    </a:lnTo>
                    <a:lnTo>
                      <a:pt x="1463" y="560"/>
                    </a:lnTo>
                    <a:lnTo>
                      <a:pt x="1457" y="560"/>
                    </a:lnTo>
                    <a:lnTo>
                      <a:pt x="1449" y="561"/>
                    </a:lnTo>
                    <a:lnTo>
                      <a:pt x="1442" y="562"/>
                    </a:lnTo>
                    <a:lnTo>
                      <a:pt x="1432" y="563"/>
                    </a:lnTo>
                    <a:lnTo>
                      <a:pt x="1418" y="566"/>
                    </a:lnTo>
                    <a:lnTo>
                      <a:pt x="1404" y="568"/>
                    </a:lnTo>
                    <a:lnTo>
                      <a:pt x="1390" y="570"/>
                    </a:lnTo>
                    <a:lnTo>
                      <a:pt x="1379" y="573"/>
                    </a:lnTo>
                    <a:lnTo>
                      <a:pt x="1371" y="575"/>
                    </a:lnTo>
                    <a:lnTo>
                      <a:pt x="1366" y="577"/>
                    </a:lnTo>
                    <a:lnTo>
                      <a:pt x="1364" y="585"/>
                    </a:lnTo>
                    <a:lnTo>
                      <a:pt x="1362" y="599"/>
                    </a:lnTo>
                    <a:lnTo>
                      <a:pt x="1360" y="613"/>
                    </a:lnTo>
                    <a:lnTo>
                      <a:pt x="1352" y="621"/>
                    </a:lnTo>
                    <a:lnTo>
                      <a:pt x="1343" y="626"/>
                    </a:lnTo>
                    <a:lnTo>
                      <a:pt x="1336" y="633"/>
                    </a:lnTo>
                    <a:lnTo>
                      <a:pt x="1331" y="643"/>
                    </a:lnTo>
                    <a:lnTo>
                      <a:pt x="1328" y="658"/>
                    </a:lnTo>
                    <a:lnTo>
                      <a:pt x="1327" y="667"/>
                    </a:lnTo>
                    <a:lnTo>
                      <a:pt x="1324" y="678"/>
                    </a:lnTo>
                    <a:lnTo>
                      <a:pt x="1321" y="686"/>
                    </a:lnTo>
                    <a:lnTo>
                      <a:pt x="1316" y="695"/>
                    </a:lnTo>
                    <a:lnTo>
                      <a:pt x="1312" y="702"/>
                    </a:lnTo>
                    <a:lnTo>
                      <a:pt x="1306" y="709"/>
                    </a:lnTo>
                    <a:lnTo>
                      <a:pt x="1299" y="713"/>
                    </a:lnTo>
                    <a:lnTo>
                      <a:pt x="1291" y="717"/>
                    </a:lnTo>
                    <a:lnTo>
                      <a:pt x="1283" y="719"/>
                    </a:lnTo>
                    <a:lnTo>
                      <a:pt x="1276" y="720"/>
                    </a:lnTo>
                    <a:lnTo>
                      <a:pt x="1270" y="720"/>
                    </a:lnTo>
                    <a:lnTo>
                      <a:pt x="1266" y="721"/>
                    </a:lnTo>
                    <a:lnTo>
                      <a:pt x="1261" y="721"/>
                    </a:lnTo>
                    <a:lnTo>
                      <a:pt x="1256" y="722"/>
                    </a:lnTo>
                    <a:lnTo>
                      <a:pt x="1253" y="725"/>
                    </a:lnTo>
                    <a:lnTo>
                      <a:pt x="1251" y="727"/>
                    </a:lnTo>
                    <a:lnTo>
                      <a:pt x="1244" y="734"/>
                    </a:lnTo>
                    <a:lnTo>
                      <a:pt x="1235" y="740"/>
                    </a:lnTo>
                    <a:lnTo>
                      <a:pt x="1225" y="745"/>
                    </a:lnTo>
                    <a:lnTo>
                      <a:pt x="1220" y="752"/>
                    </a:lnTo>
                    <a:lnTo>
                      <a:pt x="1215" y="757"/>
                    </a:lnTo>
                    <a:lnTo>
                      <a:pt x="1210" y="758"/>
                    </a:lnTo>
                    <a:lnTo>
                      <a:pt x="1205" y="762"/>
                    </a:lnTo>
                    <a:lnTo>
                      <a:pt x="1201" y="767"/>
                    </a:lnTo>
                    <a:lnTo>
                      <a:pt x="1195" y="775"/>
                    </a:lnTo>
                    <a:lnTo>
                      <a:pt x="1189" y="780"/>
                    </a:lnTo>
                    <a:lnTo>
                      <a:pt x="1182" y="782"/>
                    </a:lnTo>
                    <a:lnTo>
                      <a:pt x="1175" y="780"/>
                    </a:lnTo>
                    <a:lnTo>
                      <a:pt x="1172" y="781"/>
                    </a:lnTo>
                    <a:lnTo>
                      <a:pt x="1165" y="785"/>
                    </a:lnTo>
                    <a:lnTo>
                      <a:pt x="1157" y="789"/>
                    </a:lnTo>
                    <a:lnTo>
                      <a:pt x="1149" y="794"/>
                    </a:lnTo>
                    <a:lnTo>
                      <a:pt x="1141" y="797"/>
                    </a:lnTo>
                    <a:lnTo>
                      <a:pt x="1136" y="800"/>
                    </a:lnTo>
                    <a:lnTo>
                      <a:pt x="1131" y="798"/>
                    </a:lnTo>
                    <a:lnTo>
                      <a:pt x="1126" y="793"/>
                    </a:lnTo>
                    <a:lnTo>
                      <a:pt x="1123" y="786"/>
                    </a:lnTo>
                    <a:lnTo>
                      <a:pt x="1119" y="782"/>
                    </a:lnTo>
                    <a:lnTo>
                      <a:pt x="1115" y="780"/>
                    </a:lnTo>
                    <a:lnTo>
                      <a:pt x="1108" y="780"/>
                    </a:lnTo>
                    <a:lnTo>
                      <a:pt x="1099" y="781"/>
                    </a:lnTo>
                    <a:lnTo>
                      <a:pt x="1089" y="779"/>
                    </a:lnTo>
                    <a:lnTo>
                      <a:pt x="1081" y="773"/>
                    </a:lnTo>
                    <a:lnTo>
                      <a:pt x="1077" y="763"/>
                    </a:lnTo>
                    <a:lnTo>
                      <a:pt x="1072" y="763"/>
                    </a:lnTo>
                    <a:lnTo>
                      <a:pt x="1063" y="762"/>
                    </a:lnTo>
                    <a:lnTo>
                      <a:pt x="1053" y="759"/>
                    </a:lnTo>
                    <a:lnTo>
                      <a:pt x="1046" y="754"/>
                    </a:lnTo>
                    <a:lnTo>
                      <a:pt x="1043" y="748"/>
                    </a:lnTo>
                    <a:lnTo>
                      <a:pt x="1042" y="744"/>
                    </a:lnTo>
                    <a:lnTo>
                      <a:pt x="1039" y="743"/>
                    </a:lnTo>
                    <a:lnTo>
                      <a:pt x="1031" y="747"/>
                    </a:lnTo>
                    <a:lnTo>
                      <a:pt x="1021" y="750"/>
                    </a:lnTo>
                    <a:lnTo>
                      <a:pt x="1015" y="752"/>
                    </a:lnTo>
                    <a:lnTo>
                      <a:pt x="1010" y="752"/>
                    </a:lnTo>
                    <a:lnTo>
                      <a:pt x="1009" y="752"/>
                    </a:lnTo>
                    <a:lnTo>
                      <a:pt x="1008" y="755"/>
                    </a:lnTo>
                    <a:lnTo>
                      <a:pt x="1005" y="759"/>
                    </a:lnTo>
                    <a:lnTo>
                      <a:pt x="1002" y="767"/>
                    </a:lnTo>
                    <a:lnTo>
                      <a:pt x="1001" y="777"/>
                    </a:lnTo>
                    <a:lnTo>
                      <a:pt x="1000" y="785"/>
                    </a:lnTo>
                    <a:lnTo>
                      <a:pt x="997" y="790"/>
                    </a:lnTo>
                    <a:lnTo>
                      <a:pt x="995" y="795"/>
                    </a:lnTo>
                    <a:lnTo>
                      <a:pt x="994" y="801"/>
                    </a:lnTo>
                    <a:lnTo>
                      <a:pt x="993" y="808"/>
                    </a:lnTo>
                    <a:lnTo>
                      <a:pt x="988" y="816"/>
                    </a:lnTo>
                    <a:lnTo>
                      <a:pt x="982" y="820"/>
                    </a:lnTo>
                    <a:lnTo>
                      <a:pt x="975" y="820"/>
                    </a:lnTo>
                    <a:lnTo>
                      <a:pt x="971" y="819"/>
                    </a:lnTo>
                    <a:lnTo>
                      <a:pt x="963" y="818"/>
                    </a:lnTo>
                    <a:lnTo>
                      <a:pt x="953" y="818"/>
                    </a:lnTo>
                    <a:lnTo>
                      <a:pt x="943" y="817"/>
                    </a:lnTo>
                    <a:lnTo>
                      <a:pt x="933" y="817"/>
                    </a:lnTo>
                    <a:lnTo>
                      <a:pt x="924" y="818"/>
                    </a:lnTo>
                    <a:lnTo>
                      <a:pt x="918" y="819"/>
                    </a:lnTo>
                    <a:lnTo>
                      <a:pt x="914" y="820"/>
                    </a:lnTo>
                    <a:lnTo>
                      <a:pt x="911" y="826"/>
                    </a:lnTo>
                    <a:lnTo>
                      <a:pt x="906" y="832"/>
                    </a:lnTo>
                    <a:lnTo>
                      <a:pt x="899" y="838"/>
                    </a:lnTo>
                    <a:lnTo>
                      <a:pt x="892" y="840"/>
                    </a:lnTo>
                    <a:lnTo>
                      <a:pt x="886" y="841"/>
                    </a:lnTo>
                    <a:lnTo>
                      <a:pt x="873" y="841"/>
                    </a:lnTo>
                    <a:lnTo>
                      <a:pt x="857" y="841"/>
                    </a:lnTo>
                    <a:lnTo>
                      <a:pt x="841" y="840"/>
                    </a:lnTo>
                    <a:lnTo>
                      <a:pt x="824" y="840"/>
                    </a:lnTo>
                    <a:lnTo>
                      <a:pt x="811" y="839"/>
                    </a:lnTo>
                    <a:lnTo>
                      <a:pt x="800" y="839"/>
                    </a:lnTo>
                    <a:lnTo>
                      <a:pt x="797" y="839"/>
                    </a:lnTo>
                    <a:lnTo>
                      <a:pt x="781" y="824"/>
                    </a:lnTo>
                    <a:lnTo>
                      <a:pt x="778" y="826"/>
                    </a:lnTo>
                    <a:lnTo>
                      <a:pt x="774" y="830"/>
                    </a:lnTo>
                    <a:lnTo>
                      <a:pt x="766" y="834"/>
                    </a:lnTo>
                    <a:lnTo>
                      <a:pt x="758" y="836"/>
                    </a:lnTo>
                    <a:lnTo>
                      <a:pt x="751" y="839"/>
                    </a:lnTo>
                    <a:lnTo>
                      <a:pt x="747" y="845"/>
                    </a:lnTo>
                    <a:lnTo>
                      <a:pt x="745" y="853"/>
                    </a:lnTo>
                    <a:lnTo>
                      <a:pt x="743" y="862"/>
                    </a:lnTo>
                    <a:lnTo>
                      <a:pt x="741" y="868"/>
                    </a:lnTo>
                    <a:lnTo>
                      <a:pt x="738" y="872"/>
                    </a:lnTo>
                    <a:lnTo>
                      <a:pt x="736" y="876"/>
                    </a:lnTo>
                    <a:lnTo>
                      <a:pt x="733" y="880"/>
                    </a:lnTo>
                    <a:lnTo>
                      <a:pt x="731" y="889"/>
                    </a:lnTo>
                    <a:lnTo>
                      <a:pt x="729" y="901"/>
                    </a:lnTo>
                    <a:lnTo>
                      <a:pt x="729" y="914"/>
                    </a:lnTo>
                    <a:lnTo>
                      <a:pt x="736" y="923"/>
                    </a:lnTo>
                    <a:lnTo>
                      <a:pt x="746" y="931"/>
                    </a:lnTo>
                    <a:lnTo>
                      <a:pt x="754" y="940"/>
                    </a:lnTo>
                    <a:lnTo>
                      <a:pt x="755" y="951"/>
                    </a:lnTo>
                    <a:lnTo>
                      <a:pt x="747" y="960"/>
                    </a:lnTo>
                    <a:lnTo>
                      <a:pt x="740" y="963"/>
                    </a:lnTo>
                    <a:lnTo>
                      <a:pt x="735" y="966"/>
                    </a:lnTo>
                    <a:lnTo>
                      <a:pt x="730" y="967"/>
                    </a:lnTo>
                    <a:lnTo>
                      <a:pt x="725" y="968"/>
                    </a:lnTo>
                    <a:lnTo>
                      <a:pt x="722" y="968"/>
                    </a:lnTo>
                    <a:lnTo>
                      <a:pt x="718" y="968"/>
                    </a:lnTo>
                    <a:lnTo>
                      <a:pt x="715" y="970"/>
                    </a:lnTo>
                    <a:lnTo>
                      <a:pt x="712" y="972"/>
                    </a:lnTo>
                    <a:lnTo>
                      <a:pt x="708" y="976"/>
                    </a:lnTo>
                    <a:lnTo>
                      <a:pt x="705" y="980"/>
                    </a:lnTo>
                    <a:lnTo>
                      <a:pt x="701" y="985"/>
                    </a:lnTo>
                    <a:lnTo>
                      <a:pt x="697" y="990"/>
                    </a:lnTo>
                    <a:lnTo>
                      <a:pt x="691" y="993"/>
                    </a:lnTo>
                    <a:lnTo>
                      <a:pt x="686" y="997"/>
                    </a:lnTo>
                    <a:lnTo>
                      <a:pt x="680" y="1000"/>
                    </a:lnTo>
                    <a:lnTo>
                      <a:pt x="675" y="1001"/>
                    </a:lnTo>
                    <a:lnTo>
                      <a:pt x="669" y="1001"/>
                    </a:lnTo>
                    <a:lnTo>
                      <a:pt x="662" y="1001"/>
                    </a:lnTo>
                    <a:lnTo>
                      <a:pt x="655" y="1000"/>
                    </a:lnTo>
                    <a:lnTo>
                      <a:pt x="648" y="999"/>
                    </a:lnTo>
                    <a:lnTo>
                      <a:pt x="641" y="998"/>
                    </a:lnTo>
                    <a:lnTo>
                      <a:pt x="636" y="997"/>
                    </a:lnTo>
                    <a:lnTo>
                      <a:pt x="631" y="995"/>
                    </a:lnTo>
                    <a:lnTo>
                      <a:pt x="626" y="995"/>
                    </a:lnTo>
                    <a:lnTo>
                      <a:pt x="623" y="995"/>
                    </a:lnTo>
                    <a:lnTo>
                      <a:pt x="618" y="994"/>
                    </a:lnTo>
                    <a:lnTo>
                      <a:pt x="614" y="993"/>
                    </a:lnTo>
                    <a:lnTo>
                      <a:pt x="608" y="992"/>
                    </a:lnTo>
                    <a:lnTo>
                      <a:pt x="603" y="992"/>
                    </a:lnTo>
                    <a:lnTo>
                      <a:pt x="597" y="992"/>
                    </a:lnTo>
                    <a:lnTo>
                      <a:pt x="592" y="992"/>
                    </a:lnTo>
                    <a:lnTo>
                      <a:pt x="586" y="993"/>
                    </a:lnTo>
                    <a:lnTo>
                      <a:pt x="580" y="995"/>
                    </a:lnTo>
                    <a:lnTo>
                      <a:pt x="574" y="998"/>
                    </a:lnTo>
                    <a:lnTo>
                      <a:pt x="568" y="999"/>
                    </a:lnTo>
                    <a:lnTo>
                      <a:pt x="561" y="1001"/>
                    </a:lnTo>
                    <a:lnTo>
                      <a:pt x="554" y="1002"/>
                    </a:lnTo>
                    <a:lnTo>
                      <a:pt x="547" y="1002"/>
                    </a:lnTo>
                    <a:lnTo>
                      <a:pt x="540" y="1002"/>
                    </a:lnTo>
                    <a:lnTo>
                      <a:pt x="532" y="1002"/>
                    </a:lnTo>
                    <a:lnTo>
                      <a:pt x="524" y="1002"/>
                    </a:lnTo>
                    <a:lnTo>
                      <a:pt x="515" y="1001"/>
                    </a:lnTo>
                    <a:lnTo>
                      <a:pt x="504" y="1000"/>
                    </a:lnTo>
                    <a:lnTo>
                      <a:pt x="495" y="999"/>
                    </a:lnTo>
                    <a:lnTo>
                      <a:pt x="485" y="999"/>
                    </a:lnTo>
                    <a:lnTo>
                      <a:pt x="474" y="998"/>
                    </a:lnTo>
                    <a:lnTo>
                      <a:pt x="466" y="997"/>
                    </a:lnTo>
                    <a:lnTo>
                      <a:pt x="458" y="995"/>
                    </a:lnTo>
                    <a:lnTo>
                      <a:pt x="451" y="994"/>
                    </a:lnTo>
                    <a:lnTo>
                      <a:pt x="444" y="993"/>
                    </a:lnTo>
                    <a:lnTo>
                      <a:pt x="439" y="992"/>
                    </a:lnTo>
                    <a:lnTo>
                      <a:pt x="433" y="991"/>
                    </a:lnTo>
                    <a:lnTo>
                      <a:pt x="427" y="990"/>
                    </a:lnTo>
                    <a:lnTo>
                      <a:pt x="422" y="990"/>
                    </a:lnTo>
                    <a:lnTo>
                      <a:pt x="418" y="991"/>
                    </a:lnTo>
                    <a:lnTo>
                      <a:pt x="414" y="993"/>
                    </a:lnTo>
                    <a:lnTo>
                      <a:pt x="411" y="997"/>
                    </a:lnTo>
                    <a:lnTo>
                      <a:pt x="406" y="999"/>
                    </a:lnTo>
                    <a:lnTo>
                      <a:pt x="402" y="1001"/>
                    </a:lnTo>
                    <a:lnTo>
                      <a:pt x="397" y="1002"/>
                    </a:lnTo>
                    <a:lnTo>
                      <a:pt x="391" y="1002"/>
                    </a:lnTo>
                    <a:lnTo>
                      <a:pt x="386" y="1004"/>
                    </a:lnTo>
                    <a:lnTo>
                      <a:pt x="380" y="1004"/>
                    </a:lnTo>
                    <a:lnTo>
                      <a:pt x="373" y="1002"/>
                    </a:lnTo>
                    <a:lnTo>
                      <a:pt x="366" y="1002"/>
                    </a:lnTo>
                    <a:lnTo>
                      <a:pt x="358" y="1001"/>
                    </a:lnTo>
                    <a:lnTo>
                      <a:pt x="350" y="1000"/>
                    </a:lnTo>
                    <a:lnTo>
                      <a:pt x="342" y="999"/>
                    </a:lnTo>
                    <a:lnTo>
                      <a:pt x="335" y="998"/>
                    </a:lnTo>
                    <a:lnTo>
                      <a:pt x="328" y="997"/>
                    </a:lnTo>
                    <a:lnTo>
                      <a:pt x="323" y="995"/>
                    </a:lnTo>
                    <a:lnTo>
                      <a:pt x="320" y="993"/>
                    </a:lnTo>
                    <a:lnTo>
                      <a:pt x="316" y="990"/>
                    </a:lnTo>
                    <a:lnTo>
                      <a:pt x="313" y="985"/>
                    </a:lnTo>
                    <a:lnTo>
                      <a:pt x="307" y="979"/>
                    </a:lnTo>
                    <a:lnTo>
                      <a:pt x="300" y="972"/>
                    </a:lnTo>
                    <a:lnTo>
                      <a:pt x="293" y="966"/>
                    </a:lnTo>
                    <a:lnTo>
                      <a:pt x="286" y="960"/>
                    </a:lnTo>
                    <a:lnTo>
                      <a:pt x="281" y="955"/>
                    </a:lnTo>
                    <a:lnTo>
                      <a:pt x="274" y="952"/>
                    </a:lnTo>
                    <a:lnTo>
                      <a:pt x="262" y="947"/>
                    </a:lnTo>
                    <a:lnTo>
                      <a:pt x="254" y="944"/>
                    </a:lnTo>
                    <a:lnTo>
                      <a:pt x="247" y="938"/>
                    </a:lnTo>
                    <a:lnTo>
                      <a:pt x="242" y="932"/>
                    </a:lnTo>
                    <a:lnTo>
                      <a:pt x="238" y="927"/>
                    </a:lnTo>
                    <a:lnTo>
                      <a:pt x="235" y="922"/>
                    </a:lnTo>
                    <a:lnTo>
                      <a:pt x="229" y="914"/>
                    </a:lnTo>
                    <a:lnTo>
                      <a:pt x="223" y="906"/>
                    </a:lnTo>
                    <a:lnTo>
                      <a:pt x="217" y="898"/>
                    </a:lnTo>
                    <a:lnTo>
                      <a:pt x="212" y="891"/>
                    </a:lnTo>
                    <a:lnTo>
                      <a:pt x="206" y="885"/>
                    </a:lnTo>
                    <a:lnTo>
                      <a:pt x="201" y="880"/>
                    </a:lnTo>
                    <a:lnTo>
                      <a:pt x="193" y="876"/>
                    </a:lnTo>
                    <a:lnTo>
                      <a:pt x="189" y="872"/>
                    </a:lnTo>
                    <a:lnTo>
                      <a:pt x="183" y="870"/>
                    </a:lnTo>
                    <a:lnTo>
                      <a:pt x="174" y="869"/>
                    </a:lnTo>
                    <a:lnTo>
                      <a:pt x="163" y="865"/>
                    </a:lnTo>
                    <a:lnTo>
                      <a:pt x="156" y="860"/>
                    </a:lnTo>
                    <a:lnTo>
                      <a:pt x="150" y="855"/>
                    </a:lnTo>
                    <a:lnTo>
                      <a:pt x="149" y="853"/>
                    </a:lnTo>
                    <a:lnTo>
                      <a:pt x="148" y="853"/>
                    </a:lnTo>
                    <a:lnTo>
                      <a:pt x="144" y="850"/>
                    </a:lnTo>
                    <a:lnTo>
                      <a:pt x="137" y="849"/>
                    </a:lnTo>
                    <a:lnTo>
                      <a:pt x="127" y="849"/>
                    </a:lnTo>
                    <a:lnTo>
                      <a:pt x="121" y="849"/>
                    </a:lnTo>
                    <a:lnTo>
                      <a:pt x="112" y="848"/>
                    </a:lnTo>
                    <a:lnTo>
                      <a:pt x="104" y="846"/>
                    </a:lnTo>
                    <a:lnTo>
                      <a:pt x="95" y="843"/>
                    </a:lnTo>
                    <a:lnTo>
                      <a:pt x="87" y="840"/>
                    </a:lnTo>
                    <a:lnTo>
                      <a:pt x="80" y="836"/>
                    </a:lnTo>
                    <a:lnTo>
                      <a:pt x="76" y="832"/>
                    </a:lnTo>
                    <a:lnTo>
                      <a:pt x="73" y="827"/>
                    </a:lnTo>
                    <a:lnTo>
                      <a:pt x="74" y="815"/>
                    </a:lnTo>
                    <a:lnTo>
                      <a:pt x="76" y="798"/>
                    </a:lnTo>
                    <a:lnTo>
                      <a:pt x="76" y="782"/>
                    </a:lnTo>
                    <a:lnTo>
                      <a:pt x="72" y="773"/>
                    </a:lnTo>
                    <a:lnTo>
                      <a:pt x="64" y="766"/>
                    </a:lnTo>
                    <a:lnTo>
                      <a:pt x="55" y="757"/>
                    </a:lnTo>
                    <a:lnTo>
                      <a:pt x="46" y="745"/>
                    </a:lnTo>
                    <a:lnTo>
                      <a:pt x="40" y="731"/>
                    </a:lnTo>
                    <a:lnTo>
                      <a:pt x="38" y="718"/>
                    </a:lnTo>
                    <a:lnTo>
                      <a:pt x="35" y="707"/>
                    </a:lnTo>
                    <a:lnTo>
                      <a:pt x="31" y="702"/>
                    </a:lnTo>
                    <a:lnTo>
                      <a:pt x="24" y="696"/>
                    </a:lnTo>
                    <a:lnTo>
                      <a:pt x="18" y="689"/>
                    </a:lnTo>
                    <a:lnTo>
                      <a:pt x="16" y="681"/>
                    </a:lnTo>
                    <a:lnTo>
                      <a:pt x="17" y="675"/>
                    </a:lnTo>
                    <a:lnTo>
                      <a:pt x="18" y="673"/>
                    </a:lnTo>
                    <a:lnTo>
                      <a:pt x="15" y="671"/>
                    </a:lnTo>
                    <a:lnTo>
                      <a:pt x="8" y="663"/>
                    </a:lnTo>
                    <a:lnTo>
                      <a:pt x="1" y="648"/>
                    </a:lnTo>
                    <a:lnTo>
                      <a:pt x="0" y="623"/>
                    </a:lnTo>
                    <a:lnTo>
                      <a:pt x="5" y="600"/>
                    </a:lnTo>
                    <a:lnTo>
                      <a:pt x="13" y="587"/>
                    </a:lnTo>
                    <a:lnTo>
                      <a:pt x="21" y="578"/>
                    </a:lnTo>
                    <a:lnTo>
                      <a:pt x="27" y="574"/>
                    </a:lnTo>
                    <a:lnTo>
                      <a:pt x="31" y="567"/>
                    </a:lnTo>
                    <a:lnTo>
                      <a:pt x="34" y="555"/>
                    </a:lnTo>
                    <a:lnTo>
                      <a:pt x="36" y="544"/>
                    </a:lnTo>
                    <a:lnTo>
                      <a:pt x="36" y="531"/>
                    </a:lnTo>
                    <a:lnTo>
                      <a:pt x="36" y="522"/>
                    </a:lnTo>
                    <a:lnTo>
                      <a:pt x="40" y="515"/>
                    </a:lnTo>
                    <a:lnTo>
                      <a:pt x="45" y="509"/>
                    </a:lnTo>
                    <a:lnTo>
                      <a:pt x="49" y="505"/>
                    </a:lnTo>
                    <a:lnTo>
                      <a:pt x="55" y="498"/>
                    </a:lnTo>
                    <a:lnTo>
                      <a:pt x="61" y="486"/>
                    </a:lnTo>
                    <a:lnTo>
                      <a:pt x="66" y="474"/>
                    </a:lnTo>
                    <a:lnTo>
                      <a:pt x="73" y="459"/>
                    </a:lnTo>
                    <a:lnTo>
                      <a:pt x="78" y="452"/>
                    </a:lnTo>
                    <a:lnTo>
                      <a:pt x="85" y="444"/>
                    </a:lnTo>
                    <a:lnTo>
                      <a:pt x="92" y="437"/>
                    </a:lnTo>
                    <a:lnTo>
                      <a:pt x="99" y="429"/>
                    </a:lnTo>
                    <a:lnTo>
                      <a:pt x="106" y="422"/>
                    </a:lnTo>
                    <a:lnTo>
                      <a:pt x="111" y="414"/>
                    </a:lnTo>
                    <a:lnTo>
                      <a:pt x="117" y="407"/>
                    </a:lnTo>
                    <a:lnTo>
                      <a:pt x="122" y="399"/>
                    </a:lnTo>
                    <a:lnTo>
                      <a:pt x="126" y="391"/>
                    </a:lnTo>
                    <a:lnTo>
                      <a:pt x="131" y="385"/>
                    </a:lnTo>
                    <a:lnTo>
                      <a:pt x="138" y="380"/>
                    </a:lnTo>
                    <a:lnTo>
                      <a:pt x="145" y="377"/>
                    </a:lnTo>
                    <a:lnTo>
                      <a:pt x="152" y="373"/>
                    </a:lnTo>
                    <a:lnTo>
                      <a:pt x="159" y="372"/>
                    </a:lnTo>
                    <a:lnTo>
                      <a:pt x="165" y="372"/>
                    </a:lnTo>
                    <a:lnTo>
                      <a:pt x="171" y="372"/>
                    </a:lnTo>
                    <a:lnTo>
                      <a:pt x="177" y="373"/>
                    </a:lnTo>
                    <a:lnTo>
                      <a:pt x="184" y="377"/>
                    </a:lnTo>
                    <a:lnTo>
                      <a:pt x="191" y="380"/>
                    </a:lnTo>
                    <a:lnTo>
                      <a:pt x="198" y="384"/>
                    </a:lnTo>
                    <a:lnTo>
                      <a:pt x="205" y="387"/>
                    </a:lnTo>
                    <a:lnTo>
                      <a:pt x="210" y="391"/>
                    </a:lnTo>
                    <a:lnTo>
                      <a:pt x="215" y="393"/>
                    </a:lnTo>
                    <a:lnTo>
                      <a:pt x="220" y="393"/>
                    </a:lnTo>
                    <a:lnTo>
                      <a:pt x="223" y="392"/>
                    </a:lnTo>
                    <a:lnTo>
                      <a:pt x="228" y="391"/>
                    </a:lnTo>
                    <a:lnTo>
                      <a:pt x="232" y="390"/>
                    </a:lnTo>
                    <a:lnTo>
                      <a:pt x="237" y="388"/>
                    </a:lnTo>
                    <a:lnTo>
                      <a:pt x="242" y="387"/>
                    </a:lnTo>
                    <a:lnTo>
                      <a:pt x="246" y="386"/>
                    </a:lnTo>
                    <a:lnTo>
                      <a:pt x="252" y="387"/>
                    </a:lnTo>
                    <a:lnTo>
                      <a:pt x="256" y="388"/>
                    </a:lnTo>
                    <a:lnTo>
                      <a:pt x="261" y="390"/>
                    </a:lnTo>
                    <a:lnTo>
                      <a:pt x="267" y="391"/>
                    </a:lnTo>
                    <a:lnTo>
                      <a:pt x="271" y="391"/>
                    </a:lnTo>
                    <a:lnTo>
                      <a:pt x="276" y="390"/>
                    </a:lnTo>
                    <a:lnTo>
                      <a:pt x="281" y="388"/>
                    </a:lnTo>
                    <a:lnTo>
                      <a:pt x="285" y="387"/>
                    </a:lnTo>
                    <a:lnTo>
                      <a:pt x="289" y="385"/>
                    </a:lnTo>
                    <a:lnTo>
                      <a:pt x="292" y="383"/>
                    </a:lnTo>
                    <a:lnTo>
                      <a:pt x="296" y="380"/>
                    </a:lnTo>
                    <a:lnTo>
                      <a:pt x="301" y="377"/>
                    </a:lnTo>
                    <a:lnTo>
                      <a:pt x="307" y="375"/>
                    </a:lnTo>
                    <a:lnTo>
                      <a:pt x="314" y="372"/>
                    </a:lnTo>
                    <a:lnTo>
                      <a:pt x="322" y="370"/>
                    </a:lnTo>
                    <a:lnTo>
                      <a:pt x="329" y="368"/>
                    </a:lnTo>
                    <a:lnTo>
                      <a:pt x="335" y="366"/>
                    </a:lnTo>
                    <a:lnTo>
                      <a:pt x="339" y="366"/>
                    </a:lnTo>
                    <a:lnTo>
                      <a:pt x="346" y="365"/>
                    </a:lnTo>
                    <a:lnTo>
                      <a:pt x="351" y="363"/>
                    </a:lnTo>
                    <a:lnTo>
                      <a:pt x="354" y="357"/>
                    </a:lnTo>
                    <a:lnTo>
                      <a:pt x="358" y="350"/>
                    </a:lnTo>
                    <a:lnTo>
                      <a:pt x="364" y="345"/>
                    </a:lnTo>
                    <a:lnTo>
                      <a:pt x="373" y="341"/>
                    </a:lnTo>
                    <a:lnTo>
                      <a:pt x="382" y="340"/>
                    </a:lnTo>
                    <a:lnTo>
                      <a:pt x="391" y="340"/>
                    </a:lnTo>
                    <a:lnTo>
                      <a:pt x="399" y="339"/>
                    </a:lnTo>
                    <a:lnTo>
                      <a:pt x="405" y="332"/>
                    </a:lnTo>
                    <a:lnTo>
                      <a:pt x="411" y="323"/>
                    </a:lnTo>
                    <a:lnTo>
                      <a:pt x="414" y="313"/>
                    </a:lnTo>
                    <a:lnTo>
                      <a:pt x="418" y="305"/>
                    </a:lnTo>
                    <a:lnTo>
                      <a:pt x="424" y="300"/>
                    </a:lnTo>
                    <a:lnTo>
                      <a:pt x="430" y="296"/>
                    </a:lnTo>
                    <a:lnTo>
                      <a:pt x="440" y="296"/>
                    </a:lnTo>
                    <a:lnTo>
                      <a:pt x="449" y="296"/>
                    </a:lnTo>
                    <a:lnTo>
                      <a:pt x="458" y="290"/>
                    </a:lnTo>
                    <a:lnTo>
                      <a:pt x="464" y="281"/>
                    </a:lnTo>
                    <a:lnTo>
                      <a:pt x="466" y="271"/>
                    </a:lnTo>
                    <a:lnTo>
                      <a:pt x="468" y="258"/>
                    </a:lnTo>
                    <a:lnTo>
                      <a:pt x="472" y="241"/>
                    </a:lnTo>
                    <a:lnTo>
                      <a:pt x="479" y="225"/>
                    </a:lnTo>
                    <a:lnTo>
                      <a:pt x="485" y="211"/>
                    </a:lnTo>
                    <a:lnTo>
                      <a:pt x="488" y="198"/>
                    </a:lnTo>
                    <a:lnTo>
                      <a:pt x="490" y="182"/>
                    </a:lnTo>
                    <a:lnTo>
                      <a:pt x="495" y="168"/>
                    </a:lnTo>
                    <a:lnTo>
                      <a:pt x="503" y="158"/>
                    </a:lnTo>
                    <a:lnTo>
                      <a:pt x="509" y="156"/>
                    </a:lnTo>
                    <a:lnTo>
                      <a:pt x="516" y="155"/>
                    </a:lnTo>
                    <a:lnTo>
                      <a:pt x="524" y="153"/>
                    </a:lnTo>
                    <a:lnTo>
                      <a:pt x="531" y="152"/>
                    </a:lnTo>
                    <a:lnTo>
                      <a:pt x="539" y="151"/>
                    </a:lnTo>
                    <a:lnTo>
                      <a:pt x="547" y="150"/>
                    </a:lnTo>
                    <a:lnTo>
                      <a:pt x="555" y="146"/>
                    </a:lnTo>
                    <a:lnTo>
                      <a:pt x="562" y="141"/>
                    </a:lnTo>
                    <a:lnTo>
                      <a:pt x="569" y="134"/>
                    </a:lnTo>
                    <a:lnTo>
                      <a:pt x="574" y="128"/>
                    </a:lnTo>
                    <a:lnTo>
                      <a:pt x="579" y="121"/>
                    </a:lnTo>
                    <a:lnTo>
                      <a:pt x="585" y="115"/>
                    </a:lnTo>
                    <a:lnTo>
                      <a:pt x="589" y="110"/>
                    </a:lnTo>
                    <a:lnTo>
                      <a:pt x="594" y="105"/>
                    </a:lnTo>
                    <a:lnTo>
                      <a:pt x="599" y="102"/>
                    </a:lnTo>
                    <a:lnTo>
                      <a:pt x="604" y="98"/>
                    </a:lnTo>
                    <a:lnTo>
                      <a:pt x="615" y="93"/>
                    </a:lnTo>
                    <a:lnTo>
                      <a:pt x="622" y="88"/>
                    </a:lnTo>
                    <a:lnTo>
                      <a:pt x="627" y="81"/>
                    </a:lnTo>
                    <a:lnTo>
                      <a:pt x="631" y="70"/>
                    </a:lnTo>
                    <a:lnTo>
                      <a:pt x="632" y="65"/>
                    </a:lnTo>
                    <a:lnTo>
                      <a:pt x="636" y="60"/>
                    </a:lnTo>
                    <a:lnTo>
                      <a:pt x="638" y="55"/>
                    </a:lnTo>
                    <a:lnTo>
                      <a:pt x="642" y="52"/>
                    </a:lnTo>
                    <a:lnTo>
                      <a:pt x="648" y="49"/>
                    </a:lnTo>
                    <a:lnTo>
                      <a:pt x="656" y="47"/>
                    </a:lnTo>
                    <a:lnTo>
                      <a:pt x="664" y="46"/>
                    </a:lnTo>
                    <a:lnTo>
                      <a:pt x="675" y="47"/>
                    </a:lnTo>
                    <a:lnTo>
                      <a:pt x="686" y="49"/>
                    </a:lnTo>
                    <a:lnTo>
                      <a:pt x="697" y="50"/>
                    </a:lnTo>
                    <a:lnTo>
                      <a:pt x="707" y="51"/>
                    </a:lnTo>
                    <a:lnTo>
                      <a:pt x="716" y="51"/>
                    </a:lnTo>
                    <a:lnTo>
                      <a:pt x="724" y="51"/>
                    </a:lnTo>
                    <a:lnTo>
                      <a:pt x="731" y="50"/>
                    </a:lnTo>
                    <a:lnTo>
                      <a:pt x="737" y="49"/>
                    </a:lnTo>
                    <a:lnTo>
                      <a:pt x="741" y="45"/>
                    </a:lnTo>
                    <a:lnTo>
                      <a:pt x="746" y="43"/>
                    </a:lnTo>
                    <a:lnTo>
                      <a:pt x="754" y="40"/>
                    </a:lnTo>
                    <a:lnTo>
                      <a:pt x="763" y="39"/>
                    </a:lnTo>
                    <a:lnTo>
                      <a:pt x="773" y="39"/>
                    </a:lnTo>
                    <a:lnTo>
                      <a:pt x="782" y="40"/>
                    </a:lnTo>
                    <a:lnTo>
                      <a:pt x="790" y="42"/>
                    </a:lnTo>
                    <a:lnTo>
                      <a:pt x="797" y="44"/>
                    </a:lnTo>
                    <a:lnTo>
                      <a:pt x="799" y="47"/>
                    </a:lnTo>
                    <a:lnTo>
                      <a:pt x="800" y="57"/>
                    </a:lnTo>
                    <a:lnTo>
                      <a:pt x="803" y="67"/>
                    </a:lnTo>
                    <a:lnTo>
                      <a:pt x="805" y="77"/>
                    </a:lnTo>
                    <a:lnTo>
                      <a:pt x="806" y="87"/>
                    </a:lnTo>
                    <a:lnTo>
                      <a:pt x="807" y="93"/>
                    </a:lnTo>
                    <a:lnTo>
                      <a:pt x="809" y="100"/>
                    </a:lnTo>
                    <a:lnTo>
                      <a:pt x="811" y="105"/>
                    </a:lnTo>
                    <a:lnTo>
                      <a:pt x="812" y="107"/>
                    </a:lnTo>
                    <a:lnTo>
                      <a:pt x="854" y="107"/>
                    </a:lnTo>
                    <a:lnTo>
                      <a:pt x="856" y="105"/>
                    </a:lnTo>
                    <a:lnTo>
                      <a:pt x="860" y="98"/>
                    </a:lnTo>
                    <a:lnTo>
                      <a:pt x="865" y="91"/>
                    </a:lnTo>
                    <a:lnTo>
                      <a:pt x="871" y="88"/>
                    </a:lnTo>
                    <a:lnTo>
                      <a:pt x="873" y="85"/>
                    </a:lnTo>
                    <a:lnTo>
                      <a:pt x="873" y="81"/>
                    </a:lnTo>
                    <a:lnTo>
                      <a:pt x="873" y="74"/>
                    </a:lnTo>
                    <a:lnTo>
                      <a:pt x="876" y="67"/>
                    </a:lnTo>
                    <a:lnTo>
                      <a:pt x="881" y="58"/>
                    </a:lnTo>
                    <a:lnTo>
                      <a:pt x="884" y="46"/>
                    </a:lnTo>
                    <a:lnTo>
                      <a:pt x="890" y="37"/>
                    </a:lnTo>
                    <a:lnTo>
                      <a:pt x="899" y="34"/>
                    </a:lnTo>
                    <a:lnTo>
                      <a:pt x="911" y="34"/>
                    </a:lnTo>
                    <a:lnTo>
                      <a:pt x="921" y="32"/>
                    </a:lnTo>
                    <a:lnTo>
                      <a:pt x="928" y="30"/>
                    </a:lnTo>
                    <a:lnTo>
                      <a:pt x="933" y="27"/>
                    </a:lnTo>
                    <a:lnTo>
                      <a:pt x="935" y="23"/>
                    </a:lnTo>
                    <a:lnTo>
                      <a:pt x="939" y="20"/>
                    </a:lnTo>
                    <a:lnTo>
                      <a:pt x="944" y="15"/>
                    </a:lnTo>
                    <a:lnTo>
                      <a:pt x="950" y="11"/>
                    </a:lnTo>
                    <a:lnTo>
                      <a:pt x="957" y="6"/>
                    </a:lnTo>
                    <a:lnTo>
                      <a:pt x="964" y="2"/>
                    </a:lnTo>
                    <a:lnTo>
                      <a:pt x="970" y="0"/>
                    </a:lnTo>
                    <a:lnTo>
                      <a:pt x="975" y="0"/>
                    </a:lnTo>
                    <a:lnTo>
                      <a:pt x="977" y="0"/>
                    </a:lnTo>
                    <a:lnTo>
                      <a:pt x="979" y="0"/>
                    </a:lnTo>
                    <a:lnTo>
                      <a:pt x="980" y="0"/>
                    </a:lnTo>
                    <a:lnTo>
                      <a:pt x="981" y="1"/>
                    </a:lnTo>
                    <a:lnTo>
                      <a:pt x="990" y="8"/>
                    </a:lnTo>
                    <a:lnTo>
                      <a:pt x="998" y="14"/>
                    </a:lnTo>
                    <a:lnTo>
                      <a:pt x="1006" y="21"/>
                    </a:lnTo>
                    <a:lnTo>
                      <a:pt x="1009" y="28"/>
                    </a:lnTo>
                    <a:lnTo>
                      <a:pt x="1010" y="35"/>
                    </a:lnTo>
                    <a:lnTo>
                      <a:pt x="1012" y="40"/>
                    </a:lnTo>
                    <a:lnTo>
                      <a:pt x="1015" y="46"/>
                    </a:lnTo>
                    <a:lnTo>
                      <a:pt x="1016" y="54"/>
                    </a:lnTo>
                    <a:lnTo>
                      <a:pt x="1017" y="62"/>
                    </a:lnTo>
                    <a:lnTo>
                      <a:pt x="1020" y="69"/>
                    </a:lnTo>
                    <a:lnTo>
                      <a:pt x="1025" y="75"/>
                    </a:lnTo>
                    <a:lnTo>
                      <a:pt x="1031" y="81"/>
                    </a:lnTo>
                    <a:lnTo>
                      <a:pt x="1036" y="88"/>
                    </a:lnTo>
                    <a:lnTo>
                      <a:pt x="1042" y="97"/>
                    </a:lnTo>
                    <a:lnTo>
                      <a:pt x="1044" y="104"/>
                    </a:lnTo>
                    <a:lnTo>
                      <a:pt x="1046" y="107"/>
                    </a:lnTo>
                    <a:lnTo>
                      <a:pt x="1092" y="110"/>
                    </a:lnTo>
                    <a:lnTo>
                      <a:pt x="1094" y="112"/>
                    </a:lnTo>
                    <a:lnTo>
                      <a:pt x="1099" y="118"/>
                    </a:lnTo>
                    <a:lnTo>
                      <a:pt x="1102" y="127"/>
                    </a:lnTo>
                    <a:lnTo>
                      <a:pt x="1104" y="137"/>
                    </a:lnTo>
                    <a:lnTo>
                      <a:pt x="1106" y="149"/>
                    </a:lnTo>
                    <a:lnTo>
                      <a:pt x="1107" y="160"/>
                    </a:lnTo>
                    <a:lnTo>
                      <a:pt x="1109" y="171"/>
                    </a:lnTo>
                    <a:lnTo>
                      <a:pt x="1112" y="178"/>
                    </a:lnTo>
                    <a:lnTo>
                      <a:pt x="1115" y="182"/>
                    </a:lnTo>
                    <a:lnTo>
                      <a:pt x="1114" y="187"/>
                    </a:lnTo>
                    <a:lnTo>
                      <a:pt x="1111" y="193"/>
                    </a:lnTo>
                    <a:lnTo>
                      <a:pt x="1104" y="199"/>
                    </a:lnTo>
                    <a:lnTo>
                      <a:pt x="1100" y="206"/>
                    </a:lnTo>
                    <a:lnTo>
                      <a:pt x="1102" y="212"/>
                    </a:lnTo>
                    <a:lnTo>
                      <a:pt x="1107" y="214"/>
                    </a:lnTo>
                    <a:lnTo>
                      <a:pt x="1112" y="214"/>
                    </a:lnTo>
                    <a:lnTo>
                      <a:pt x="1116" y="211"/>
                    </a:lnTo>
                    <a:lnTo>
                      <a:pt x="1119" y="205"/>
                    </a:lnTo>
                    <a:lnTo>
                      <a:pt x="1125" y="199"/>
                    </a:lnTo>
                    <a:lnTo>
                      <a:pt x="1134" y="197"/>
                    </a:lnTo>
                    <a:lnTo>
                      <a:pt x="1140" y="197"/>
                    </a:lnTo>
                    <a:lnTo>
                      <a:pt x="1147" y="197"/>
                    </a:lnTo>
                    <a:lnTo>
                      <a:pt x="1154" y="197"/>
                    </a:lnTo>
                    <a:lnTo>
                      <a:pt x="1160" y="197"/>
                    </a:lnTo>
                    <a:lnTo>
                      <a:pt x="1165" y="197"/>
                    </a:lnTo>
                    <a:lnTo>
                      <a:pt x="1170" y="198"/>
                    </a:lnTo>
                    <a:lnTo>
                      <a:pt x="1174" y="201"/>
                    </a:lnTo>
                    <a:lnTo>
                      <a:pt x="1175" y="203"/>
                    </a:lnTo>
                    <a:lnTo>
                      <a:pt x="1178" y="208"/>
                    </a:lnTo>
                    <a:lnTo>
                      <a:pt x="1183" y="209"/>
                    </a:lnTo>
                    <a:lnTo>
                      <a:pt x="1187" y="206"/>
                    </a:lnTo>
                    <a:lnTo>
                      <a:pt x="1190" y="199"/>
                    </a:lnTo>
                    <a:lnTo>
                      <a:pt x="1192" y="188"/>
                    </a:lnTo>
                    <a:lnTo>
                      <a:pt x="1198" y="173"/>
                    </a:lnTo>
                    <a:lnTo>
                      <a:pt x="1206" y="160"/>
                    </a:lnTo>
                    <a:lnTo>
                      <a:pt x="1217" y="151"/>
                    </a:lnTo>
                    <a:lnTo>
                      <a:pt x="1220" y="149"/>
                    </a:lnTo>
                    <a:lnTo>
                      <a:pt x="1225" y="144"/>
                    </a:lnTo>
                    <a:lnTo>
                      <a:pt x="1236" y="138"/>
                    </a:lnTo>
                    <a:lnTo>
                      <a:pt x="1247" y="137"/>
                    </a:lnTo>
                    <a:lnTo>
                      <a:pt x="1258" y="138"/>
                    </a:lnTo>
                    <a:lnTo>
                      <a:pt x="1263" y="138"/>
                    </a:lnTo>
                    <a:lnTo>
                      <a:pt x="1268" y="136"/>
                    </a:lnTo>
                    <a:lnTo>
                      <a:pt x="1271" y="130"/>
                    </a:lnTo>
                    <a:lnTo>
                      <a:pt x="1274" y="122"/>
                    </a:lnTo>
                    <a:lnTo>
                      <a:pt x="1278" y="114"/>
                    </a:lnTo>
                    <a:lnTo>
                      <a:pt x="1283" y="110"/>
                    </a:lnTo>
                    <a:lnTo>
                      <a:pt x="1291" y="110"/>
                    </a:lnTo>
                    <a:lnTo>
                      <a:pt x="1300" y="111"/>
                    </a:lnTo>
                    <a:lnTo>
                      <a:pt x="1308" y="111"/>
                    </a:lnTo>
                    <a:lnTo>
                      <a:pt x="1313" y="108"/>
                    </a:lnTo>
                    <a:lnTo>
                      <a:pt x="1315" y="104"/>
                    </a:lnTo>
                    <a:lnTo>
                      <a:pt x="1318" y="102"/>
                    </a:lnTo>
                    <a:lnTo>
                      <a:pt x="1322" y="100"/>
                    </a:lnTo>
                    <a:lnTo>
                      <a:pt x="1328" y="99"/>
                    </a:lnTo>
                    <a:lnTo>
                      <a:pt x="1334" y="99"/>
                    </a:lnTo>
                    <a:lnTo>
                      <a:pt x="1341" y="99"/>
                    </a:lnTo>
                    <a:lnTo>
                      <a:pt x="1346" y="100"/>
                    </a:lnTo>
                    <a:lnTo>
                      <a:pt x="1350" y="103"/>
                    </a:lnTo>
                    <a:lnTo>
                      <a:pt x="1352" y="105"/>
                    </a:lnTo>
                    <a:lnTo>
                      <a:pt x="1354" y="111"/>
                    </a:lnTo>
                    <a:lnTo>
                      <a:pt x="1358" y="114"/>
                    </a:lnTo>
                    <a:lnTo>
                      <a:pt x="1364" y="115"/>
                    </a:lnTo>
                    <a:lnTo>
                      <a:pt x="1369" y="113"/>
                    </a:lnTo>
                    <a:lnTo>
                      <a:pt x="1376" y="108"/>
                    </a:lnTo>
                    <a:lnTo>
                      <a:pt x="1383" y="103"/>
                    </a:lnTo>
                    <a:lnTo>
                      <a:pt x="1391" y="100"/>
                    </a:lnTo>
                    <a:lnTo>
                      <a:pt x="1400" y="100"/>
                    </a:lnTo>
                    <a:lnTo>
                      <a:pt x="1405" y="100"/>
                    </a:lnTo>
                    <a:lnTo>
                      <a:pt x="1411" y="100"/>
                    </a:lnTo>
                    <a:lnTo>
                      <a:pt x="1415" y="99"/>
                    </a:lnTo>
                    <a:lnTo>
                      <a:pt x="1420" y="97"/>
                    </a:lnTo>
                    <a:lnTo>
                      <a:pt x="1426" y="97"/>
                    </a:lnTo>
                    <a:lnTo>
                      <a:pt x="1430" y="97"/>
                    </a:lnTo>
                    <a:lnTo>
                      <a:pt x="1435" y="99"/>
                    </a:lnTo>
                    <a:lnTo>
                      <a:pt x="1440" y="104"/>
                    </a:lnTo>
                    <a:lnTo>
                      <a:pt x="1447" y="115"/>
                    </a:lnTo>
                    <a:lnTo>
                      <a:pt x="1453" y="123"/>
                    </a:lnTo>
                    <a:lnTo>
                      <a:pt x="1458" y="130"/>
                    </a:lnTo>
                    <a:lnTo>
                      <a:pt x="1462" y="136"/>
                    </a:lnTo>
                    <a:lnTo>
                      <a:pt x="1464" y="137"/>
                    </a:lnTo>
                    <a:lnTo>
                      <a:pt x="1467" y="136"/>
                    </a:lnTo>
                    <a:lnTo>
                      <a:pt x="1473" y="135"/>
                    </a:lnTo>
                    <a:lnTo>
                      <a:pt x="1480" y="134"/>
                    </a:lnTo>
                    <a:lnTo>
                      <a:pt x="1487" y="134"/>
                    </a:lnTo>
                    <a:lnTo>
                      <a:pt x="1493" y="135"/>
                    </a:lnTo>
                    <a:lnTo>
                      <a:pt x="1498" y="140"/>
                    </a:lnTo>
                    <a:lnTo>
                      <a:pt x="1502" y="148"/>
                    </a:lnTo>
                    <a:lnTo>
                      <a:pt x="1504" y="148"/>
                    </a:lnTo>
                    <a:lnTo>
                      <a:pt x="1510" y="148"/>
                    </a:lnTo>
                    <a:lnTo>
                      <a:pt x="1516" y="144"/>
                    </a:lnTo>
                    <a:lnTo>
                      <a:pt x="1520" y="137"/>
                    </a:lnTo>
                    <a:lnTo>
                      <a:pt x="1524" y="130"/>
                    </a:lnTo>
                    <a:lnTo>
                      <a:pt x="1527" y="126"/>
                    </a:lnTo>
                    <a:lnTo>
                      <a:pt x="1531" y="125"/>
                    </a:lnTo>
                    <a:lnTo>
                      <a:pt x="1534" y="125"/>
                    </a:lnTo>
                    <a:lnTo>
                      <a:pt x="1536" y="122"/>
                    </a:lnTo>
                    <a:lnTo>
                      <a:pt x="1538" y="118"/>
                    </a:lnTo>
                    <a:lnTo>
                      <a:pt x="1536" y="111"/>
                    </a:lnTo>
                    <a:lnTo>
                      <a:pt x="1538" y="104"/>
                    </a:lnTo>
                    <a:lnTo>
                      <a:pt x="1540" y="97"/>
                    </a:lnTo>
                    <a:lnTo>
                      <a:pt x="1544" y="91"/>
                    </a:lnTo>
                    <a:lnTo>
                      <a:pt x="1550" y="88"/>
                    </a:lnTo>
                    <a:lnTo>
                      <a:pt x="1558" y="87"/>
                    </a:lnTo>
                    <a:lnTo>
                      <a:pt x="1563" y="87"/>
                    </a:lnTo>
                    <a:lnTo>
                      <a:pt x="1569" y="88"/>
                    </a:lnTo>
                    <a:lnTo>
                      <a:pt x="1576" y="89"/>
                    </a:lnTo>
                    <a:lnTo>
                      <a:pt x="1583" y="90"/>
                    </a:lnTo>
                    <a:lnTo>
                      <a:pt x="1589" y="90"/>
                    </a:lnTo>
                    <a:lnTo>
                      <a:pt x="1595" y="90"/>
                    </a:lnTo>
                    <a:lnTo>
                      <a:pt x="1601" y="89"/>
                    </a:lnTo>
                    <a:lnTo>
                      <a:pt x="1604" y="87"/>
                    </a:lnTo>
                    <a:lnTo>
                      <a:pt x="1608" y="83"/>
                    </a:lnTo>
                    <a:lnTo>
                      <a:pt x="1611" y="80"/>
                    </a:lnTo>
                    <a:lnTo>
                      <a:pt x="1616" y="77"/>
                    </a:lnTo>
                    <a:lnTo>
                      <a:pt x="1622" y="75"/>
                    </a:lnTo>
                    <a:lnTo>
                      <a:pt x="1627" y="74"/>
                    </a:lnTo>
                    <a:lnTo>
                      <a:pt x="1633" y="72"/>
                    </a:lnTo>
                    <a:lnTo>
                      <a:pt x="1639" y="72"/>
                    </a:lnTo>
                    <a:lnTo>
                      <a:pt x="1645" y="72"/>
                    </a:lnTo>
                    <a:lnTo>
                      <a:pt x="1650" y="73"/>
                    </a:lnTo>
                    <a:lnTo>
                      <a:pt x="1656" y="75"/>
                    </a:lnTo>
                    <a:lnTo>
                      <a:pt x="1662" y="78"/>
                    </a:lnTo>
                    <a:lnTo>
                      <a:pt x="1668" y="82"/>
                    </a:lnTo>
                    <a:lnTo>
                      <a:pt x="1674" y="84"/>
                    </a:lnTo>
                    <a:lnTo>
                      <a:pt x="1678" y="88"/>
                    </a:lnTo>
                    <a:lnTo>
                      <a:pt x="1682" y="89"/>
                    </a:lnTo>
                    <a:lnTo>
                      <a:pt x="1685" y="90"/>
                    </a:lnTo>
                    <a:lnTo>
                      <a:pt x="1690" y="90"/>
                    </a:lnTo>
                    <a:lnTo>
                      <a:pt x="1695" y="89"/>
                    </a:lnTo>
                    <a:lnTo>
                      <a:pt x="1702" y="89"/>
                    </a:lnTo>
                    <a:lnTo>
                      <a:pt x="1710" y="88"/>
                    </a:lnTo>
                    <a:lnTo>
                      <a:pt x="1718" y="87"/>
                    </a:lnTo>
                    <a:lnTo>
                      <a:pt x="1727" y="85"/>
                    </a:lnTo>
                    <a:lnTo>
                      <a:pt x="1733" y="84"/>
                    </a:lnTo>
                    <a:lnTo>
                      <a:pt x="1739" y="83"/>
                    </a:lnTo>
                    <a:lnTo>
                      <a:pt x="1748" y="81"/>
                    </a:lnTo>
                    <a:lnTo>
                      <a:pt x="1758" y="80"/>
                    </a:lnTo>
                    <a:lnTo>
                      <a:pt x="1765" y="81"/>
                    </a:lnTo>
                    <a:lnTo>
                      <a:pt x="1770" y="87"/>
                    </a:lnTo>
                    <a:lnTo>
                      <a:pt x="1777" y="92"/>
                    </a:lnTo>
                    <a:lnTo>
                      <a:pt x="1786" y="96"/>
                    </a:lnTo>
                    <a:lnTo>
                      <a:pt x="1796" y="99"/>
                    </a:lnTo>
                    <a:lnTo>
                      <a:pt x="1801" y="104"/>
                    </a:lnTo>
                    <a:lnTo>
                      <a:pt x="1806" y="107"/>
                    </a:lnTo>
                    <a:lnTo>
                      <a:pt x="1812" y="107"/>
                    </a:lnTo>
                    <a:lnTo>
                      <a:pt x="1816" y="104"/>
                    </a:lnTo>
                    <a:lnTo>
                      <a:pt x="1821" y="100"/>
                    </a:lnTo>
                    <a:lnTo>
                      <a:pt x="1826" y="97"/>
                    </a:lnTo>
                    <a:lnTo>
                      <a:pt x="1834" y="97"/>
                    </a:lnTo>
                    <a:lnTo>
                      <a:pt x="1842" y="102"/>
                    </a:lnTo>
                    <a:lnTo>
                      <a:pt x="1849" y="110"/>
                    </a:lnTo>
                    <a:lnTo>
                      <a:pt x="1852" y="114"/>
                    </a:lnTo>
                    <a:lnTo>
                      <a:pt x="1856" y="117"/>
                    </a:lnTo>
                    <a:lnTo>
                      <a:pt x="1860" y="119"/>
                    </a:lnTo>
                    <a:lnTo>
                      <a:pt x="1865" y="120"/>
                    </a:lnTo>
                    <a:lnTo>
                      <a:pt x="1871" y="120"/>
                    </a:lnTo>
                    <a:lnTo>
                      <a:pt x="1875" y="122"/>
                    </a:lnTo>
                    <a:lnTo>
                      <a:pt x="1880" y="123"/>
                    </a:lnTo>
                    <a:lnTo>
                      <a:pt x="1883" y="127"/>
                    </a:lnTo>
                    <a:lnTo>
                      <a:pt x="1890" y="135"/>
                    </a:lnTo>
                    <a:lnTo>
                      <a:pt x="1897" y="145"/>
                    </a:lnTo>
                    <a:lnTo>
                      <a:pt x="1905" y="153"/>
                    </a:lnTo>
                    <a:lnTo>
                      <a:pt x="1913" y="160"/>
                    </a:lnTo>
                    <a:lnTo>
                      <a:pt x="1917" y="166"/>
                    </a:lnTo>
                    <a:lnTo>
                      <a:pt x="1917" y="174"/>
                    </a:lnTo>
                    <a:lnTo>
                      <a:pt x="1917" y="183"/>
                    </a:lnTo>
                    <a:lnTo>
                      <a:pt x="1920" y="193"/>
                    </a:lnTo>
                    <a:lnTo>
                      <a:pt x="1928" y="197"/>
                    </a:lnTo>
                    <a:lnTo>
                      <a:pt x="1936" y="198"/>
                    </a:lnTo>
                    <a:lnTo>
                      <a:pt x="1942" y="198"/>
                    </a:lnTo>
                    <a:lnTo>
                      <a:pt x="1948" y="201"/>
                    </a:lnTo>
                    <a:lnTo>
                      <a:pt x="1951" y="203"/>
                    </a:lnTo>
                    <a:lnTo>
                      <a:pt x="1956" y="204"/>
                    </a:lnTo>
                    <a:lnTo>
                      <a:pt x="1960" y="205"/>
                    </a:lnTo>
                    <a:lnTo>
                      <a:pt x="1967" y="206"/>
                    </a:lnTo>
                    <a:lnTo>
                      <a:pt x="1973" y="209"/>
                    </a:lnTo>
                    <a:lnTo>
                      <a:pt x="1980" y="212"/>
                    </a:lnTo>
                    <a:lnTo>
                      <a:pt x="1986" y="218"/>
                    </a:lnTo>
                    <a:lnTo>
                      <a:pt x="1993" y="226"/>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52" name="Freeform 111">
                <a:extLst>
                  <a:ext uri="{FF2B5EF4-FFF2-40B4-BE49-F238E27FC236}">
                    <a16:creationId xmlns:a16="http://schemas.microsoft.com/office/drawing/2014/main" id="{44958B5A-660E-4915-AB3D-2FB8C8B8DAF8}"/>
                  </a:ext>
                </a:extLst>
              </p:cNvPr>
              <p:cNvSpPr>
                <a:spLocks noChangeAspect="1"/>
              </p:cNvSpPr>
              <p:nvPr/>
            </p:nvSpPr>
            <p:spPr bwMode="auto">
              <a:xfrm>
                <a:off x="5650508" y="4330155"/>
                <a:ext cx="785813" cy="407988"/>
              </a:xfrm>
              <a:custGeom>
                <a:avLst/>
                <a:gdLst/>
                <a:ahLst/>
                <a:cxnLst>
                  <a:cxn ang="0">
                    <a:pos x="1977" y="84"/>
                  </a:cxn>
                  <a:cxn ang="0">
                    <a:pos x="2102" y="115"/>
                  </a:cxn>
                  <a:cxn ang="0">
                    <a:pos x="2118" y="289"/>
                  </a:cxn>
                  <a:cxn ang="0">
                    <a:pos x="2182" y="472"/>
                  </a:cxn>
                  <a:cxn ang="0">
                    <a:pos x="2137" y="571"/>
                  </a:cxn>
                  <a:cxn ang="0">
                    <a:pos x="2055" y="556"/>
                  </a:cxn>
                  <a:cxn ang="0">
                    <a:pos x="2034" y="580"/>
                  </a:cxn>
                  <a:cxn ang="0">
                    <a:pos x="2064" y="659"/>
                  </a:cxn>
                  <a:cxn ang="0">
                    <a:pos x="2020" y="724"/>
                  </a:cxn>
                  <a:cxn ang="0">
                    <a:pos x="2027" y="833"/>
                  </a:cxn>
                  <a:cxn ang="0">
                    <a:pos x="1950" y="875"/>
                  </a:cxn>
                  <a:cxn ang="0">
                    <a:pos x="1886" y="958"/>
                  </a:cxn>
                  <a:cxn ang="0">
                    <a:pos x="1811" y="998"/>
                  </a:cxn>
                  <a:cxn ang="0">
                    <a:pos x="1690" y="1033"/>
                  </a:cxn>
                  <a:cxn ang="0">
                    <a:pos x="1526" y="1101"/>
                  </a:cxn>
                  <a:cxn ang="0">
                    <a:pos x="1420" y="1129"/>
                  </a:cxn>
                  <a:cxn ang="0">
                    <a:pos x="1293" y="1099"/>
                  </a:cxn>
                  <a:cxn ang="0">
                    <a:pos x="1140" y="1073"/>
                  </a:cxn>
                  <a:cxn ang="0">
                    <a:pos x="983" y="1060"/>
                  </a:cxn>
                  <a:cxn ang="0">
                    <a:pos x="831" y="1011"/>
                  </a:cxn>
                  <a:cxn ang="0">
                    <a:pos x="749" y="894"/>
                  </a:cxn>
                  <a:cxn ang="0">
                    <a:pos x="703" y="866"/>
                  </a:cxn>
                  <a:cxn ang="0">
                    <a:pos x="631" y="883"/>
                  </a:cxn>
                  <a:cxn ang="0">
                    <a:pos x="550" y="884"/>
                  </a:cxn>
                  <a:cxn ang="0">
                    <a:pos x="453" y="940"/>
                  </a:cxn>
                  <a:cxn ang="0">
                    <a:pos x="337" y="942"/>
                  </a:cxn>
                  <a:cxn ang="0">
                    <a:pos x="255" y="898"/>
                  </a:cxn>
                  <a:cxn ang="0">
                    <a:pos x="163" y="927"/>
                  </a:cxn>
                  <a:cxn ang="0">
                    <a:pos x="84" y="875"/>
                  </a:cxn>
                  <a:cxn ang="0">
                    <a:pos x="19" y="834"/>
                  </a:cxn>
                  <a:cxn ang="0">
                    <a:pos x="32" y="682"/>
                  </a:cxn>
                  <a:cxn ang="0">
                    <a:pos x="38" y="610"/>
                  </a:cxn>
                  <a:cxn ang="0">
                    <a:pos x="109" y="597"/>
                  </a:cxn>
                  <a:cxn ang="0">
                    <a:pos x="194" y="686"/>
                  </a:cxn>
                  <a:cxn ang="0">
                    <a:pos x="252" y="684"/>
                  </a:cxn>
                  <a:cxn ang="0">
                    <a:pos x="360" y="612"/>
                  </a:cxn>
                  <a:cxn ang="0">
                    <a:pos x="437" y="667"/>
                  </a:cxn>
                  <a:cxn ang="0">
                    <a:pos x="522" y="660"/>
                  </a:cxn>
                  <a:cxn ang="0">
                    <a:pos x="585" y="621"/>
                  </a:cxn>
                  <a:cxn ang="0">
                    <a:pos x="679" y="602"/>
                  </a:cxn>
                  <a:cxn ang="0">
                    <a:pos x="816" y="560"/>
                  </a:cxn>
                  <a:cxn ang="0">
                    <a:pos x="897" y="572"/>
                  </a:cxn>
                  <a:cxn ang="0">
                    <a:pos x="966" y="614"/>
                  </a:cxn>
                  <a:cxn ang="0">
                    <a:pos x="1009" y="633"/>
                  </a:cxn>
                  <a:cxn ang="0">
                    <a:pos x="971" y="553"/>
                  </a:cxn>
                  <a:cxn ang="0">
                    <a:pos x="932" y="430"/>
                  </a:cxn>
                  <a:cxn ang="0">
                    <a:pos x="991" y="337"/>
                  </a:cxn>
                  <a:cxn ang="0">
                    <a:pos x="1112" y="275"/>
                  </a:cxn>
                  <a:cxn ang="0">
                    <a:pos x="1181" y="198"/>
                  </a:cxn>
                  <a:cxn ang="0">
                    <a:pos x="1237" y="114"/>
                  </a:cxn>
                  <a:cxn ang="0">
                    <a:pos x="1319" y="153"/>
                  </a:cxn>
                  <a:cxn ang="0">
                    <a:pos x="1396" y="180"/>
                  </a:cxn>
                  <a:cxn ang="0">
                    <a:pos x="1460" y="175"/>
                  </a:cxn>
                  <a:cxn ang="0">
                    <a:pos x="1532" y="102"/>
                  </a:cxn>
                  <a:cxn ang="0">
                    <a:pos x="1561" y="0"/>
                  </a:cxn>
                  <a:cxn ang="0">
                    <a:pos x="1635" y="9"/>
                  </a:cxn>
                  <a:cxn ang="0">
                    <a:pos x="1752" y="54"/>
                  </a:cxn>
                  <a:cxn ang="0">
                    <a:pos x="1834" y="85"/>
                  </a:cxn>
                </a:cxnLst>
                <a:rect l="0" t="0" r="r" b="b"/>
                <a:pathLst>
                  <a:path w="2185" h="1137">
                    <a:moveTo>
                      <a:pt x="1883" y="111"/>
                    </a:moveTo>
                    <a:lnTo>
                      <a:pt x="1886" y="112"/>
                    </a:lnTo>
                    <a:lnTo>
                      <a:pt x="1893" y="113"/>
                    </a:lnTo>
                    <a:lnTo>
                      <a:pt x="1903" y="115"/>
                    </a:lnTo>
                    <a:lnTo>
                      <a:pt x="1916" y="116"/>
                    </a:lnTo>
                    <a:lnTo>
                      <a:pt x="1927" y="116"/>
                    </a:lnTo>
                    <a:lnTo>
                      <a:pt x="1940" y="114"/>
                    </a:lnTo>
                    <a:lnTo>
                      <a:pt x="1950" y="109"/>
                    </a:lnTo>
                    <a:lnTo>
                      <a:pt x="1957" y="100"/>
                    </a:lnTo>
                    <a:lnTo>
                      <a:pt x="1965" y="91"/>
                    </a:lnTo>
                    <a:lnTo>
                      <a:pt x="1977" y="84"/>
                    </a:lnTo>
                    <a:lnTo>
                      <a:pt x="1992" y="79"/>
                    </a:lnTo>
                    <a:lnTo>
                      <a:pt x="2008" y="77"/>
                    </a:lnTo>
                    <a:lnTo>
                      <a:pt x="2023" y="77"/>
                    </a:lnTo>
                    <a:lnTo>
                      <a:pt x="2038" y="81"/>
                    </a:lnTo>
                    <a:lnTo>
                      <a:pt x="2048" y="85"/>
                    </a:lnTo>
                    <a:lnTo>
                      <a:pt x="2055" y="93"/>
                    </a:lnTo>
                    <a:lnTo>
                      <a:pt x="2061" y="100"/>
                    </a:lnTo>
                    <a:lnTo>
                      <a:pt x="2069" y="105"/>
                    </a:lnTo>
                    <a:lnTo>
                      <a:pt x="2080" y="108"/>
                    </a:lnTo>
                    <a:lnTo>
                      <a:pt x="2091" y="111"/>
                    </a:lnTo>
                    <a:lnTo>
                      <a:pt x="2102" y="115"/>
                    </a:lnTo>
                    <a:lnTo>
                      <a:pt x="2111" y="121"/>
                    </a:lnTo>
                    <a:lnTo>
                      <a:pt x="2118" y="129"/>
                    </a:lnTo>
                    <a:lnTo>
                      <a:pt x="2122" y="143"/>
                    </a:lnTo>
                    <a:lnTo>
                      <a:pt x="2124" y="172"/>
                    </a:lnTo>
                    <a:lnTo>
                      <a:pt x="2126" y="197"/>
                    </a:lnTo>
                    <a:lnTo>
                      <a:pt x="2124" y="217"/>
                    </a:lnTo>
                    <a:lnTo>
                      <a:pt x="2115" y="230"/>
                    </a:lnTo>
                    <a:lnTo>
                      <a:pt x="2104" y="242"/>
                    </a:lnTo>
                    <a:lnTo>
                      <a:pt x="2101" y="256"/>
                    </a:lnTo>
                    <a:lnTo>
                      <a:pt x="2106" y="272"/>
                    </a:lnTo>
                    <a:lnTo>
                      <a:pt x="2118" y="289"/>
                    </a:lnTo>
                    <a:lnTo>
                      <a:pt x="2129" y="299"/>
                    </a:lnTo>
                    <a:lnTo>
                      <a:pt x="2139" y="313"/>
                    </a:lnTo>
                    <a:lnTo>
                      <a:pt x="2150" y="327"/>
                    </a:lnTo>
                    <a:lnTo>
                      <a:pt x="2161" y="343"/>
                    </a:lnTo>
                    <a:lnTo>
                      <a:pt x="2170" y="359"/>
                    </a:lnTo>
                    <a:lnTo>
                      <a:pt x="2178" y="375"/>
                    </a:lnTo>
                    <a:lnTo>
                      <a:pt x="2183" y="392"/>
                    </a:lnTo>
                    <a:lnTo>
                      <a:pt x="2185" y="405"/>
                    </a:lnTo>
                    <a:lnTo>
                      <a:pt x="2185" y="431"/>
                    </a:lnTo>
                    <a:lnTo>
                      <a:pt x="2184" y="454"/>
                    </a:lnTo>
                    <a:lnTo>
                      <a:pt x="2182" y="472"/>
                    </a:lnTo>
                    <a:lnTo>
                      <a:pt x="2178" y="486"/>
                    </a:lnTo>
                    <a:lnTo>
                      <a:pt x="2177" y="495"/>
                    </a:lnTo>
                    <a:lnTo>
                      <a:pt x="2178" y="509"/>
                    </a:lnTo>
                    <a:lnTo>
                      <a:pt x="2180" y="524"/>
                    </a:lnTo>
                    <a:lnTo>
                      <a:pt x="2180" y="540"/>
                    </a:lnTo>
                    <a:lnTo>
                      <a:pt x="2179" y="550"/>
                    </a:lnTo>
                    <a:lnTo>
                      <a:pt x="2176" y="559"/>
                    </a:lnTo>
                    <a:lnTo>
                      <a:pt x="2170" y="564"/>
                    </a:lnTo>
                    <a:lnTo>
                      <a:pt x="2160" y="567"/>
                    </a:lnTo>
                    <a:lnTo>
                      <a:pt x="2147" y="569"/>
                    </a:lnTo>
                    <a:lnTo>
                      <a:pt x="2137" y="571"/>
                    </a:lnTo>
                    <a:lnTo>
                      <a:pt x="2127" y="575"/>
                    </a:lnTo>
                    <a:lnTo>
                      <a:pt x="2121" y="577"/>
                    </a:lnTo>
                    <a:lnTo>
                      <a:pt x="2115" y="580"/>
                    </a:lnTo>
                    <a:lnTo>
                      <a:pt x="2109" y="582"/>
                    </a:lnTo>
                    <a:lnTo>
                      <a:pt x="2103" y="582"/>
                    </a:lnTo>
                    <a:lnTo>
                      <a:pt x="2097" y="580"/>
                    </a:lnTo>
                    <a:lnTo>
                      <a:pt x="2091" y="577"/>
                    </a:lnTo>
                    <a:lnTo>
                      <a:pt x="2081" y="572"/>
                    </a:lnTo>
                    <a:lnTo>
                      <a:pt x="2073" y="567"/>
                    </a:lnTo>
                    <a:lnTo>
                      <a:pt x="2064" y="561"/>
                    </a:lnTo>
                    <a:lnTo>
                      <a:pt x="2055" y="556"/>
                    </a:lnTo>
                    <a:lnTo>
                      <a:pt x="2047" y="553"/>
                    </a:lnTo>
                    <a:lnTo>
                      <a:pt x="2040" y="552"/>
                    </a:lnTo>
                    <a:lnTo>
                      <a:pt x="2034" y="553"/>
                    </a:lnTo>
                    <a:lnTo>
                      <a:pt x="2028" y="555"/>
                    </a:lnTo>
                    <a:lnTo>
                      <a:pt x="2024" y="559"/>
                    </a:lnTo>
                    <a:lnTo>
                      <a:pt x="2019" y="562"/>
                    </a:lnTo>
                    <a:lnTo>
                      <a:pt x="2016" y="565"/>
                    </a:lnTo>
                    <a:lnTo>
                      <a:pt x="2015" y="569"/>
                    </a:lnTo>
                    <a:lnTo>
                      <a:pt x="2017" y="572"/>
                    </a:lnTo>
                    <a:lnTo>
                      <a:pt x="2024" y="577"/>
                    </a:lnTo>
                    <a:lnTo>
                      <a:pt x="2034" y="580"/>
                    </a:lnTo>
                    <a:lnTo>
                      <a:pt x="2046" y="585"/>
                    </a:lnTo>
                    <a:lnTo>
                      <a:pt x="2056" y="591"/>
                    </a:lnTo>
                    <a:lnTo>
                      <a:pt x="2063" y="597"/>
                    </a:lnTo>
                    <a:lnTo>
                      <a:pt x="2069" y="603"/>
                    </a:lnTo>
                    <a:lnTo>
                      <a:pt x="2072" y="610"/>
                    </a:lnTo>
                    <a:lnTo>
                      <a:pt x="2074" y="617"/>
                    </a:lnTo>
                    <a:lnTo>
                      <a:pt x="2074" y="625"/>
                    </a:lnTo>
                    <a:lnTo>
                      <a:pt x="2072" y="632"/>
                    </a:lnTo>
                    <a:lnTo>
                      <a:pt x="2070" y="639"/>
                    </a:lnTo>
                    <a:lnTo>
                      <a:pt x="2068" y="648"/>
                    </a:lnTo>
                    <a:lnTo>
                      <a:pt x="2064" y="659"/>
                    </a:lnTo>
                    <a:lnTo>
                      <a:pt x="2060" y="668"/>
                    </a:lnTo>
                    <a:lnTo>
                      <a:pt x="2053" y="677"/>
                    </a:lnTo>
                    <a:lnTo>
                      <a:pt x="2045" y="684"/>
                    </a:lnTo>
                    <a:lnTo>
                      <a:pt x="2034" y="689"/>
                    </a:lnTo>
                    <a:lnTo>
                      <a:pt x="2020" y="691"/>
                    </a:lnTo>
                    <a:lnTo>
                      <a:pt x="2009" y="692"/>
                    </a:lnTo>
                    <a:lnTo>
                      <a:pt x="2004" y="694"/>
                    </a:lnTo>
                    <a:lnTo>
                      <a:pt x="2007" y="700"/>
                    </a:lnTo>
                    <a:lnTo>
                      <a:pt x="2010" y="706"/>
                    </a:lnTo>
                    <a:lnTo>
                      <a:pt x="2016" y="714"/>
                    </a:lnTo>
                    <a:lnTo>
                      <a:pt x="2020" y="724"/>
                    </a:lnTo>
                    <a:lnTo>
                      <a:pt x="2022" y="735"/>
                    </a:lnTo>
                    <a:lnTo>
                      <a:pt x="2017" y="747"/>
                    </a:lnTo>
                    <a:lnTo>
                      <a:pt x="2012" y="759"/>
                    </a:lnTo>
                    <a:lnTo>
                      <a:pt x="2012" y="767"/>
                    </a:lnTo>
                    <a:lnTo>
                      <a:pt x="2015" y="774"/>
                    </a:lnTo>
                    <a:lnTo>
                      <a:pt x="2020" y="780"/>
                    </a:lnTo>
                    <a:lnTo>
                      <a:pt x="2026" y="788"/>
                    </a:lnTo>
                    <a:lnTo>
                      <a:pt x="2030" y="798"/>
                    </a:lnTo>
                    <a:lnTo>
                      <a:pt x="2031" y="812"/>
                    </a:lnTo>
                    <a:lnTo>
                      <a:pt x="2027" y="832"/>
                    </a:lnTo>
                    <a:lnTo>
                      <a:pt x="2027" y="833"/>
                    </a:lnTo>
                    <a:lnTo>
                      <a:pt x="2028" y="837"/>
                    </a:lnTo>
                    <a:lnTo>
                      <a:pt x="2028" y="842"/>
                    </a:lnTo>
                    <a:lnTo>
                      <a:pt x="2027" y="849"/>
                    </a:lnTo>
                    <a:lnTo>
                      <a:pt x="2025" y="855"/>
                    </a:lnTo>
                    <a:lnTo>
                      <a:pt x="2019" y="859"/>
                    </a:lnTo>
                    <a:lnTo>
                      <a:pt x="2011" y="863"/>
                    </a:lnTo>
                    <a:lnTo>
                      <a:pt x="1998" y="863"/>
                    </a:lnTo>
                    <a:lnTo>
                      <a:pt x="1985" y="863"/>
                    </a:lnTo>
                    <a:lnTo>
                      <a:pt x="1972" y="865"/>
                    </a:lnTo>
                    <a:lnTo>
                      <a:pt x="1960" y="870"/>
                    </a:lnTo>
                    <a:lnTo>
                      <a:pt x="1950" y="875"/>
                    </a:lnTo>
                    <a:lnTo>
                      <a:pt x="1941" y="882"/>
                    </a:lnTo>
                    <a:lnTo>
                      <a:pt x="1933" y="890"/>
                    </a:lnTo>
                    <a:lnTo>
                      <a:pt x="1926" y="899"/>
                    </a:lnTo>
                    <a:lnTo>
                      <a:pt x="1921" y="909"/>
                    </a:lnTo>
                    <a:lnTo>
                      <a:pt x="1917" y="917"/>
                    </a:lnTo>
                    <a:lnTo>
                      <a:pt x="1911" y="924"/>
                    </a:lnTo>
                    <a:lnTo>
                      <a:pt x="1904" y="929"/>
                    </a:lnTo>
                    <a:lnTo>
                      <a:pt x="1897" y="935"/>
                    </a:lnTo>
                    <a:lnTo>
                      <a:pt x="1891" y="942"/>
                    </a:lnTo>
                    <a:lnTo>
                      <a:pt x="1888" y="949"/>
                    </a:lnTo>
                    <a:lnTo>
                      <a:pt x="1886" y="958"/>
                    </a:lnTo>
                    <a:lnTo>
                      <a:pt x="1887" y="969"/>
                    </a:lnTo>
                    <a:lnTo>
                      <a:pt x="1890" y="988"/>
                    </a:lnTo>
                    <a:lnTo>
                      <a:pt x="1888" y="1001"/>
                    </a:lnTo>
                    <a:lnTo>
                      <a:pt x="1879" y="1007"/>
                    </a:lnTo>
                    <a:lnTo>
                      <a:pt x="1863" y="1003"/>
                    </a:lnTo>
                    <a:lnTo>
                      <a:pt x="1852" y="1000"/>
                    </a:lnTo>
                    <a:lnTo>
                      <a:pt x="1843" y="997"/>
                    </a:lnTo>
                    <a:lnTo>
                      <a:pt x="1835" y="996"/>
                    </a:lnTo>
                    <a:lnTo>
                      <a:pt x="1827" y="996"/>
                    </a:lnTo>
                    <a:lnTo>
                      <a:pt x="1819" y="996"/>
                    </a:lnTo>
                    <a:lnTo>
                      <a:pt x="1811" y="998"/>
                    </a:lnTo>
                    <a:lnTo>
                      <a:pt x="1802" y="1002"/>
                    </a:lnTo>
                    <a:lnTo>
                      <a:pt x="1792" y="1007"/>
                    </a:lnTo>
                    <a:lnTo>
                      <a:pt x="1782" y="1012"/>
                    </a:lnTo>
                    <a:lnTo>
                      <a:pt x="1773" y="1019"/>
                    </a:lnTo>
                    <a:lnTo>
                      <a:pt x="1762" y="1026"/>
                    </a:lnTo>
                    <a:lnTo>
                      <a:pt x="1752" y="1033"/>
                    </a:lnTo>
                    <a:lnTo>
                      <a:pt x="1742" y="1038"/>
                    </a:lnTo>
                    <a:lnTo>
                      <a:pt x="1730" y="1041"/>
                    </a:lnTo>
                    <a:lnTo>
                      <a:pt x="1719" y="1041"/>
                    </a:lnTo>
                    <a:lnTo>
                      <a:pt x="1705" y="1038"/>
                    </a:lnTo>
                    <a:lnTo>
                      <a:pt x="1690" y="1033"/>
                    </a:lnTo>
                    <a:lnTo>
                      <a:pt x="1675" y="1031"/>
                    </a:lnTo>
                    <a:lnTo>
                      <a:pt x="1659" y="1030"/>
                    </a:lnTo>
                    <a:lnTo>
                      <a:pt x="1644" y="1030"/>
                    </a:lnTo>
                    <a:lnTo>
                      <a:pt x="1628" y="1032"/>
                    </a:lnTo>
                    <a:lnTo>
                      <a:pt x="1612" y="1037"/>
                    </a:lnTo>
                    <a:lnTo>
                      <a:pt x="1597" y="1042"/>
                    </a:lnTo>
                    <a:lnTo>
                      <a:pt x="1582" y="1049"/>
                    </a:lnTo>
                    <a:lnTo>
                      <a:pt x="1568" y="1058"/>
                    </a:lnTo>
                    <a:lnTo>
                      <a:pt x="1554" y="1071"/>
                    </a:lnTo>
                    <a:lnTo>
                      <a:pt x="1540" y="1086"/>
                    </a:lnTo>
                    <a:lnTo>
                      <a:pt x="1526" y="1101"/>
                    </a:lnTo>
                    <a:lnTo>
                      <a:pt x="1511" y="1115"/>
                    </a:lnTo>
                    <a:lnTo>
                      <a:pt x="1498" y="1126"/>
                    </a:lnTo>
                    <a:lnTo>
                      <a:pt x="1484" y="1133"/>
                    </a:lnTo>
                    <a:lnTo>
                      <a:pt x="1470" y="1137"/>
                    </a:lnTo>
                    <a:lnTo>
                      <a:pt x="1458" y="1136"/>
                    </a:lnTo>
                    <a:lnTo>
                      <a:pt x="1450" y="1134"/>
                    </a:lnTo>
                    <a:lnTo>
                      <a:pt x="1445" y="1133"/>
                    </a:lnTo>
                    <a:lnTo>
                      <a:pt x="1440" y="1131"/>
                    </a:lnTo>
                    <a:lnTo>
                      <a:pt x="1435" y="1129"/>
                    </a:lnTo>
                    <a:lnTo>
                      <a:pt x="1430" y="1127"/>
                    </a:lnTo>
                    <a:lnTo>
                      <a:pt x="1420" y="1129"/>
                    </a:lnTo>
                    <a:lnTo>
                      <a:pt x="1407" y="1130"/>
                    </a:lnTo>
                    <a:lnTo>
                      <a:pt x="1392" y="1131"/>
                    </a:lnTo>
                    <a:lnTo>
                      <a:pt x="1377" y="1131"/>
                    </a:lnTo>
                    <a:lnTo>
                      <a:pt x="1363" y="1129"/>
                    </a:lnTo>
                    <a:lnTo>
                      <a:pt x="1350" y="1125"/>
                    </a:lnTo>
                    <a:lnTo>
                      <a:pt x="1338" y="1122"/>
                    </a:lnTo>
                    <a:lnTo>
                      <a:pt x="1327" y="1117"/>
                    </a:lnTo>
                    <a:lnTo>
                      <a:pt x="1317" y="1113"/>
                    </a:lnTo>
                    <a:lnTo>
                      <a:pt x="1309" y="1108"/>
                    </a:lnTo>
                    <a:lnTo>
                      <a:pt x="1301" y="1103"/>
                    </a:lnTo>
                    <a:lnTo>
                      <a:pt x="1293" y="1099"/>
                    </a:lnTo>
                    <a:lnTo>
                      <a:pt x="1283" y="1093"/>
                    </a:lnTo>
                    <a:lnTo>
                      <a:pt x="1273" y="1088"/>
                    </a:lnTo>
                    <a:lnTo>
                      <a:pt x="1260" y="1085"/>
                    </a:lnTo>
                    <a:lnTo>
                      <a:pt x="1244" y="1083"/>
                    </a:lnTo>
                    <a:lnTo>
                      <a:pt x="1225" y="1084"/>
                    </a:lnTo>
                    <a:lnTo>
                      <a:pt x="1201" y="1087"/>
                    </a:lnTo>
                    <a:lnTo>
                      <a:pt x="1179" y="1089"/>
                    </a:lnTo>
                    <a:lnTo>
                      <a:pt x="1164" y="1088"/>
                    </a:lnTo>
                    <a:lnTo>
                      <a:pt x="1155" y="1085"/>
                    </a:lnTo>
                    <a:lnTo>
                      <a:pt x="1146" y="1079"/>
                    </a:lnTo>
                    <a:lnTo>
                      <a:pt x="1140" y="1073"/>
                    </a:lnTo>
                    <a:lnTo>
                      <a:pt x="1132" y="1069"/>
                    </a:lnTo>
                    <a:lnTo>
                      <a:pt x="1119" y="1066"/>
                    </a:lnTo>
                    <a:lnTo>
                      <a:pt x="1099" y="1066"/>
                    </a:lnTo>
                    <a:lnTo>
                      <a:pt x="1080" y="1069"/>
                    </a:lnTo>
                    <a:lnTo>
                      <a:pt x="1066" y="1069"/>
                    </a:lnTo>
                    <a:lnTo>
                      <a:pt x="1057" y="1069"/>
                    </a:lnTo>
                    <a:lnTo>
                      <a:pt x="1049" y="1066"/>
                    </a:lnTo>
                    <a:lnTo>
                      <a:pt x="1041" y="1065"/>
                    </a:lnTo>
                    <a:lnTo>
                      <a:pt x="1028" y="1063"/>
                    </a:lnTo>
                    <a:lnTo>
                      <a:pt x="1009" y="1061"/>
                    </a:lnTo>
                    <a:lnTo>
                      <a:pt x="983" y="1060"/>
                    </a:lnTo>
                    <a:lnTo>
                      <a:pt x="956" y="1057"/>
                    </a:lnTo>
                    <a:lnTo>
                      <a:pt x="939" y="1055"/>
                    </a:lnTo>
                    <a:lnTo>
                      <a:pt x="928" y="1053"/>
                    </a:lnTo>
                    <a:lnTo>
                      <a:pt x="920" y="1048"/>
                    </a:lnTo>
                    <a:lnTo>
                      <a:pt x="914" y="1045"/>
                    </a:lnTo>
                    <a:lnTo>
                      <a:pt x="906" y="1041"/>
                    </a:lnTo>
                    <a:lnTo>
                      <a:pt x="895" y="1038"/>
                    </a:lnTo>
                    <a:lnTo>
                      <a:pt x="879" y="1034"/>
                    </a:lnTo>
                    <a:lnTo>
                      <a:pt x="861" y="1030"/>
                    </a:lnTo>
                    <a:lnTo>
                      <a:pt x="845" y="1022"/>
                    </a:lnTo>
                    <a:lnTo>
                      <a:pt x="831" y="1011"/>
                    </a:lnTo>
                    <a:lnTo>
                      <a:pt x="819" y="998"/>
                    </a:lnTo>
                    <a:lnTo>
                      <a:pt x="809" y="986"/>
                    </a:lnTo>
                    <a:lnTo>
                      <a:pt x="801" y="973"/>
                    </a:lnTo>
                    <a:lnTo>
                      <a:pt x="794" y="960"/>
                    </a:lnTo>
                    <a:lnTo>
                      <a:pt x="788" y="950"/>
                    </a:lnTo>
                    <a:lnTo>
                      <a:pt x="783" y="941"/>
                    </a:lnTo>
                    <a:lnTo>
                      <a:pt x="776" y="932"/>
                    </a:lnTo>
                    <a:lnTo>
                      <a:pt x="768" y="921"/>
                    </a:lnTo>
                    <a:lnTo>
                      <a:pt x="761" y="912"/>
                    </a:lnTo>
                    <a:lnTo>
                      <a:pt x="754" y="902"/>
                    </a:lnTo>
                    <a:lnTo>
                      <a:pt x="749" y="894"/>
                    </a:lnTo>
                    <a:lnTo>
                      <a:pt x="748" y="884"/>
                    </a:lnTo>
                    <a:lnTo>
                      <a:pt x="749" y="878"/>
                    </a:lnTo>
                    <a:lnTo>
                      <a:pt x="757" y="860"/>
                    </a:lnTo>
                    <a:lnTo>
                      <a:pt x="758" y="850"/>
                    </a:lnTo>
                    <a:lnTo>
                      <a:pt x="756" y="845"/>
                    </a:lnTo>
                    <a:lnTo>
                      <a:pt x="750" y="845"/>
                    </a:lnTo>
                    <a:lnTo>
                      <a:pt x="741" y="848"/>
                    </a:lnTo>
                    <a:lnTo>
                      <a:pt x="732" y="852"/>
                    </a:lnTo>
                    <a:lnTo>
                      <a:pt x="720" y="858"/>
                    </a:lnTo>
                    <a:lnTo>
                      <a:pt x="711" y="863"/>
                    </a:lnTo>
                    <a:lnTo>
                      <a:pt x="703" y="866"/>
                    </a:lnTo>
                    <a:lnTo>
                      <a:pt x="696" y="870"/>
                    </a:lnTo>
                    <a:lnTo>
                      <a:pt x="691" y="873"/>
                    </a:lnTo>
                    <a:lnTo>
                      <a:pt x="685" y="876"/>
                    </a:lnTo>
                    <a:lnTo>
                      <a:pt x="678" y="879"/>
                    </a:lnTo>
                    <a:lnTo>
                      <a:pt x="672" y="881"/>
                    </a:lnTo>
                    <a:lnTo>
                      <a:pt x="665" y="883"/>
                    </a:lnTo>
                    <a:lnTo>
                      <a:pt x="658" y="884"/>
                    </a:lnTo>
                    <a:lnTo>
                      <a:pt x="653" y="884"/>
                    </a:lnTo>
                    <a:lnTo>
                      <a:pt x="646" y="884"/>
                    </a:lnTo>
                    <a:lnTo>
                      <a:pt x="638" y="884"/>
                    </a:lnTo>
                    <a:lnTo>
                      <a:pt x="631" y="883"/>
                    </a:lnTo>
                    <a:lnTo>
                      <a:pt x="623" y="882"/>
                    </a:lnTo>
                    <a:lnTo>
                      <a:pt x="615" y="881"/>
                    </a:lnTo>
                    <a:lnTo>
                      <a:pt x="609" y="881"/>
                    </a:lnTo>
                    <a:lnTo>
                      <a:pt x="603" y="881"/>
                    </a:lnTo>
                    <a:lnTo>
                      <a:pt x="595" y="882"/>
                    </a:lnTo>
                    <a:lnTo>
                      <a:pt x="587" y="882"/>
                    </a:lnTo>
                    <a:lnTo>
                      <a:pt x="579" y="883"/>
                    </a:lnTo>
                    <a:lnTo>
                      <a:pt x="571" y="883"/>
                    </a:lnTo>
                    <a:lnTo>
                      <a:pt x="564" y="884"/>
                    </a:lnTo>
                    <a:lnTo>
                      <a:pt x="557" y="884"/>
                    </a:lnTo>
                    <a:lnTo>
                      <a:pt x="550" y="884"/>
                    </a:lnTo>
                    <a:lnTo>
                      <a:pt x="543" y="884"/>
                    </a:lnTo>
                    <a:lnTo>
                      <a:pt x="528" y="884"/>
                    </a:lnTo>
                    <a:lnTo>
                      <a:pt x="514" y="884"/>
                    </a:lnTo>
                    <a:lnTo>
                      <a:pt x="503" y="886"/>
                    </a:lnTo>
                    <a:lnTo>
                      <a:pt x="492" y="888"/>
                    </a:lnTo>
                    <a:lnTo>
                      <a:pt x="483" y="893"/>
                    </a:lnTo>
                    <a:lnTo>
                      <a:pt x="475" y="897"/>
                    </a:lnTo>
                    <a:lnTo>
                      <a:pt x="468" y="905"/>
                    </a:lnTo>
                    <a:lnTo>
                      <a:pt x="463" y="916"/>
                    </a:lnTo>
                    <a:lnTo>
                      <a:pt x="458" y="927"/>
                    </a:lnTo>
                    <a:lnTo>
                      <a:pt x="453" y="940"/>
                    </a:lnTo>
                    <a:lnTo>
                      <a:pt x="449" y="951"/>
                    </a:lnTo>
                    <a:lnTo>
                      <a:pt x="442" y="960"/>
                    </a:lnTo>
                    <a:lnTo>
                      <a:pt x="433" y="970"/>
                    </a:lnTo>
                    <a:lnTo>
                      <a:pt x="421" y="974"/>
                    </a:lnTo>
                    <a:lnTo>
                      <a:pt x="404" y="977"/>
                    </a:lnTo>
                    <a:lnTo>
                      <a:pt x="382" y="975"/>
                    </a:lnTo>
                    <a:lnTo>
                      <a:pt x="361" y="971"/>
                    </a:lnTo>
                    <a:lnTo>
                      <a:pt x="350" y="964"/>
                    </a:lnTo>
                    <a:lnTo>
                      <a:pt x="343" y="957"/>
                    </a:lnTo>
                    <a:lnTo>
                      <a:pt x="339" y="949"/>
                    </a:lnTo>
                    <a:lnTo>
                      <a:pt x="337" y="942"/>
                    </a:lnTo>
                    <a:lnTo>
                      <a:pt x="332" y="936"/>
                    </a:lnTo>
                    <a:lnTo>
                      <a:pt x="326" y="933"/>
                    </a:lnTo>
                    <a:lnTo>
                      <a:pt x="312" y="933"/>
                    </a:lnTo>
                    <a:lnTo>
                      <a:pt x="297" y="933"/>
                    </a:lnTo>
                    <a:lnTo>
                      <a:pt x="284" y="931"/>
                    </a:lnTo>
                    <a:lnTo>
                      <a:pt x="275" y="926"/>
                    </a:lnTo>
                    <a:lnTo>
                      <a:pt x="268" y="920"/>
                    </a:lnTo>
                    <a:lnTo>
                      <a:pt x="262" y="914"/>
                    </a:lnTo>
                    <a:lnTo>
                      <a:pt x="259" y="909"/>
                    </a:lnTo>
                    <a:lnTo>
                      <a:pt x="256" y="903"/>
                    </a:lnTo>
                    <a:lnTo>
                      <a:pt x="255" y="898"/>
                    </a:lnTo>
                    <a:lnTo>
                      <a:pt x="254" y="894"/>
                    </a:lnTo>
                    <a:lnTo>
                      <a:pt x="252" y="889"/>
                    </a:lnTo>
                    <a:lnTo>
                      <a:pt x="248" y="886"/>
                    </a:lnTo>
                    <a:lnTo>
                      <a:pt x="244" y="883"/>
                    </a:lnTo>
                    <a:lnTo>
                      <a:pt x="237" y="884"/>
                    </a:lnTo>
                    <a:lnTo>
                      <a:pt x="228" y="888"/>
                    </a:lnTo>
                    <a:lnTo>
                      <a:pt x="215" y="896"/>
                    </a:lnTo>
                    <a:lnTo>
                      <a:pt x="200" y="909"/>
                    </a:lnTo>
                    <a:lnTo>
                      <a:pt x="185" y="920"/>
                    </a:lnTo>
                    <a:lnTo>
                      <a:pt x="172" y="927"/>
                    </a:lnTo>
                    <a:lnTo>
                      <a:pt x="163" y="927"/>
                    </a:lnTo>
                    <a:lnTo>
                      <a:pt x="155" y="925"/>
                    </a:lnTo>
                    <a:lnTo>
                      <a:pt x="149" y="919"/>
                    </a:lnTo>
                    <a:lnTo>
                      <a:pt x="144" y="913"/>
                    </a:lnTo>
                    <a:lnTo>
                      <a:pt x="137" y="906"/>
                    </a:lnTo>
                    <a:lnTo>
                      <a:pt x="130" y="902"/>
                    </a:lnTo>
                    <a:lnTo>
                      <a:pt x="122" y="898"/>
                    </a:lnTo>
                    <a:lnTo>
                      <a:pt x="113" y="894"/>
                    </a:lnTo>
                    <a:lnTo>
                      <a:pt x="104" y="890"/>
                    </a:lnTo>
                    <a:lnTo>
                      <a:pt x="96" y="886"/>
                    </a:lnTo>
                    <a:lnTo>
                      <a:pt x="90" y="880"/>
                    </a:lnTo>
                    <a:lnTo>
                      <a:pt x="84" y="875"/>
                    </a:lnTo>
                    <a:lnTo>
                      <a:pt x="80" y="870"/>
                    </a:lnTo>
                    <a:lnTo>
                      <a:pt x="80" y="863"/>
                    </a:lnTo>
                    <a:lnTo>
                      <a:pt x="80" y="857"/>
                    </a:lnTo>
                    <a:lnTo>
                      <a:pt x="79" y="851"/>
                    </a:lnTo>
                    <a:lnTo>
                      <a:pt x="75" y="846"/>
                    </a:lnTo>
                    <a:lnTo>
                      <a:pt x="70" y="843"/>
                    </a:lnTo>
                    <a:lnTo>
                      <a:pt x="63" y="840"/>
                    </a:lnTo>
                    <a:lnTo>
                      <a:pt x="55" y="838"/>
                    </a:lnTo>
                    <a:lnTo>
                      <a:pt x="46" y="837"/>
                    </a:lnTo>
                    <a:lnTo>
                      <a:pt x="35" y="838"/>
                    </a:lnTo>
                    <a:lnTo>
                      <a:pt x="19" y="834"/>
                    </a:lnTo>
                    <a:lnTo>
                      <a:pt x="12" y="818"/>
                    </a:lnTo>
                    <a:lnTo>
                      <a:pt x="10" y="798"/>
                    </a:lnTo>
                    <a:lnTo>
                      <a:pt x="7" y="779"/>
                    </a:lnTo>
                    <a:lnTo>
                      <a:pt x="2" y="761"/>
                    </a:lnTo>
                    <a:lnTo>
                      <a:pt x="0" y="741"/>
                    </a:lnTo>
                    <a:lnTo>
                      <a:pt x="1" y="721"/>
                    </a:lnTo>
                    <a:lnTo>
                      <a:pt x="10" y="705"/>
                    </a:lnTo>
                    <a:lnTo>
                      <a:pt x="17" y="699"/>
                    </a:lnTo>
                    <a:lnTo>
                      <a:pt x="23" y="693"/>
                    </a:lnTo>
                    <a:lnTo>
                      <a:pt x="28" y="688"/>
                    </a:lnTo>
                    <a:lnTo>
                      <a:pt x="32" y="682"/>
                    </a:lnTo>
                    <a:lnTo>
                      <a:pt x="33" y="676"/>
                    </a:lnTo>
                    <a:lnTo>
                      <a:pt x="33" y="669"/>
                    </a:lnTo>
                    <a:lnTo>
                      <a:pt x="28" y="661"/>
                    </a:lnTo>
                    <a:lnTo>
                      <a:pt x="22" y="653"/>
                    </a:lnTo>
                    <a:lnTo>
                      <a:pt x="15" y="644"/>
                    </a:lnTo>
                    <a:lnTo>
                      <a:pt x="11" y="636"/>
                    </a:lnTo>
                    <a:lnTo>
                      <a:pt x="12" y="628"/>
                    </a:lnTo>
                    <a:lnTo>
                      <a:pt x="17" y="621"/>
                    </a:lnTo>
                    <a:lnTo>
                      <a:pt x="23" y="616"/>
                    </a:lnTo>
                    <a:lnTo>
                      <a:pt x="30" y="613"/>
                    </a:lnTo>
                    <a:lnTo>
                      <a:pt x="38" y="610"/>
                    </a:lnTo>
                    <a:lnTo>
                      <a:pt x="46" y="610"/>
                    </a:lnTo>
                    <a:lnTo>
                      <a:pt x="53" y="610"/>
                    </a:lnTo>
                    <a:lnTo>
                      <a:pt x="61" y="607"/>
                    </a:lnTo>
                    <a:lnTo>
                      <a:pt x="66" y="602"/>
                    </a:lnTo>
                    <a:lnTo>
                      <a:pt x="73" y="598"/>
                    </a:lnTo>
                    <a:lnTo>
                      <a:pt x="80" y="593"/>
                    </a:lnTo>
                    <a:lnTo>
                      <a:pt x="86" y="591"/>
                    </a:lnTo>
                    <a:lnTo>
                      <a:pt x="94" y="592"/>
                    </a:lnTo>
                    <a:lnTo>
                      <a:pt x="101" y="597"/>
                    </a:lnTo>
                    <a:lnTo>
                      <a:pt x="103" y="597"/>
                    </a:lnTo>
                    <a:lnTo>
                      <a:pt x="109" y="597"/>
                    </a:lnTo>
                    <a:lnTo>
                      <a:pt x="118" y="598"/>
                    </a:lnTo>
                    <a:lnTo>
                      <a:pt x="128" y="600"/>
                    </a:lnTo>
                    <a:lnTo>
                      <a:pt x="138" y="602"/>
                    </a:lnTo>
                    <a:lnTo>
                      <a:pt x="147" y="607"/>
                    </a:lnTo>
                    <a:lnTo>
                      <a:pt x="154" y="613"/>
                    </a:lnTo>
                    <a:lnTo>
                      <a:pt x="157" y="621"/>
                    </a:lnTo>
                    <a:lnTo>
                      <a:pt x="164" y="637"/>
                    </a:lnTo>
                    <a:lnTo>
                      <a:pt x="175" y="651"/>
                    </a:lnTo>
                    <a:lnTo>
                      <a:pt x="185" y="663"/>
                    </a:lnTo>
                    <a:lnTo>
                      <a:pt x="190" y="677"/>
                    </a:lnTo>
                    <a:lnTo>
                      <a:pt x="194" y="686"/>
                    </a:lnTo>
                    <a:lnTo>
                      <a:pt x="204" y="690"/>
                    </a:lnTo>
                    <a:lnTo>
                      <a:pt x="212" y="693"/>
                    </a:lnTo>
                    <a:lnTo>
                      <a:pt x="214" y="705"/>
                    </a:lnTo>
                    <a:lnTo>
                      <a:pt x="214" y="712"/>
                    </a:lnTo>
                    <a:lnTo>
                      <a:pt x="217" y="715"/>
                    </a:lnTo>
                    <a:lnTo>
                      <a:pt x="223" y="715"/>
                    </a:lnTo>
                    <a:lnTo>
                      <a:pt x="229" y="712"/>
                    </a:lnTo>
                    <a:lnTo>
                      <a:pt x="236" y="706"/>
                    </a:lnTo>
                    <a:lnTo>
                      <a:pt x="243" y="699"/>
                    </a:lnTo>
                    <a:lnTo>
                      <a:pt x="248" y="692"/>
                    </a:lnTo>
                    <a:lnTo>
                      <a:pt x="252" y="684"/>
                    </a:lnTo>
                    <a:lnTo>
                      <a:pt x="258" y="660"/>
                    </a:lnTo>
                    <a:lnTo>
                      <a:pt x="263" y="629"/>
                    </a:lnTo>
                    <a:lnTo>
                      <a:pt x="270" y="603"/>
                    </a:lnTo>
                    <a:lnTo>
                      <a:pt x="281" y="597"/>
                    </a:lnTo>
                    <a:lnTo>
                      <a:pt x="288" y="600"/>
                    </a:lnTo>
                    <a:lnTo>
                      <a:pt x="299" y="601"/>
                    </a:lnTo>
                    <a:lnTo>
                      <a:pt x="312" y="603"/>
                    </a:lnTo>
                    <a:lnTo>
                      <a:pt x="326" y="605"/>
                    </a:lnTo>
                    <a:lnTo>
                      <a:pt x="338" y="606"/>
                    </a:lnTo>
                    <a:lnTo>
                      <a:pt x="351" y="608"/>
                    </a:lnTo>
                    <a:lnTo>
                      <a:pt x="360" y="612"/>
                    </a:lnTo>
                    <a:lnTo>
                      <a:pt x="365" y="617"/>
                    </a:lnTo>
                    <a:lnTo>
                      <a:pt x="369" y="622"/>
                    </a:lnTo>
                    <a:lnTo>
                      <a:pt x="375" y="624"/>
                    </a:lnTo>
                    <a:lnTo>
                      <a:pt x="384" y="624"/>
                    </a:lnTo>
                    <a:lnTo>
                      <a:pt x="393" y="624"/>
                    </a:lnTo>
                    <a:lnTo>
                      <a:pt x="403" y="624"/>
                    </a:lnTo>
                    <a:lnTo>
                      <a:pt x="412" y="628"/>
                    </a:lnTo>
                    <a:lnTo>
                      <a:pt x="420" y="635"/>
                    </a:lnTo>
                    <a:lnTo>
                      <a:pt x="427" y="646"/>
                    </a:lnTo>
                    <a:lnTo>
                      <a:pt x="433" y="659"/>
                    </a:lnTo>
                    <a:lnTo>
                      <a:pt x="437" y="667"/>
                    </a:lnTo>
                    <a:lnTo>
                      <a:pt x="443" y="671"/>
                    </a:lnTo>
                    <a:lnTo>
                      <a:pt x="449" y="674"/>
                    </a:lnTo>
                    <a:lnTo>
                      <a:pt x="456" y="674"/>
                    </a:lnTo>
                    <a:lnTo>
                      <a:pt x="464" y="671"/>
                    </a:lnTo>
                    <a:lnTo>
                      <a:pt x="473" y="668"/>
                    </a:lnTo>
                    <a:lnTo>
                      <a:pt x="483" y="663"/>
                    </a:lnTo>
                    <a:lnTo>
                      <a:pt x="494" y="660"/>
                    </a:lnTo>
                    <a:lnTo>
                      <a:pt x="503" y="659"/>
                    </a:lnTo>
                    <a:lnTo>
                      <a:pt x="510" y="659"/>
                    </a:lnTo>
                    <a:lnTo>
                      <a:pt x="517" y="660"/>
                    </a:lnTo>
                    <a:lnTo>
                      <a:pt x="522" y="660"/>
                    </a:lnTo>
                    <a:lnTo>
                      <a:pt x="528" y="660"/>
                    </a:lnTo>
                    <a:lnTo>
                      <a:pt x="534" y="658"/>
                    </a:lnTo>
                    <a:lnTo>
                      <a:pt x="540" y="653"/>
                    </a:lnTo>
                    <a:lnTo>
                      <a:pt x="545" y="646"/>
                    </a:lnTo>
                    <a:lnTo>
                      <a:pt x="552" y="640"/>
                    </a:lnTo>
                    <a:lnTo>
                      <a:pt x="558" y="635"/>
                    </a:lnTo>
                    <a:lnTo>
                      <a:pt x="564" y="629"/>
                    </a:lnTo>
                    <a:lnTo>
                      <a:pt x="568" y="625"/>
                    </a:lnTo>
                    <a:lnTo>
                      <a:pt x="574" y="622"/>
                    </a:lnTo>
                    <a:lnTo>
                      <a:pt x="579" y="621"/>
                    </a:lnTo>
                    <a:lnTo>
                      <a:pt x="585" y="621"/>
                    </a:lnTo>
                    <a:lnTo>
                      <a:pt x="589" y="621"/>
                    </a:lnTo>
                    <a:lnTo>
                      <a:pt x="593" y="618"/>
                    </a:lnTo>
                    <a:lnTo>
                      <a:pt x="596" y="616"/>
                    </a:lnTo>
                    <a:lnTo>
                      <a:pt x="600" y="612"/>
                    </a:lnTo>
                    <a:lnTo>
                      <a:pt x="604" y="607"/>
                    </a:lnTo>
                    <a:lnTo>
                      <a:pt x="609" y="603"/>
                    </a:lnTo>
                    <a:lnTo>
                      <a:pt x="616" y="601"/>
                    </a:lnTo>
                    <a:lnTo>
                      <a:pt x="624" y="600"/>
                    </a:lnTo>
                    <a:lnTo>
                      <a:pt x="636" y="600"/>
                    </a:lnTo>
                    <a:lnTo>
                      <a:pt x="656" y="601"/>
                    </a:lnTo>
                    <a:lnTo>
                      <a:pt x="679" y="602"/>
                    </a:lnTo>
                    <a:lnTo>
                      <a:pt x="702" y="603"/>
                    </a:lnTo>
                    <a:lnTo>
                      <a:pt x="725" y="602"/>
                    </a:lnTo>
                    <a:lnTo>
                      <a:pt x="745" y="601"/>
                    </a:lnTo>
                    <a:lnTo>
                      <a:pt x="758" y="599"/>
                    </a:lnTo>
                    <a:lnTo>
                      <a:pt x="763" y="593"/>
                    </a:lnTo>
                    <a:lnTo>
                      <a:pt x="765" y="579"/>
                    </a:lnTo>
                    <a:lnTo>
                      <a:pt x="771" y="565"/>
                    </a:lnTo>
                    <a:lnTo>
                      <a:pt x="781" y="556"/>
                    </a:lnTo>
                    <a:lnTo>
                      <a:pt x="795" y="556"/>
                    </a:lnTo>
                    <a:lnTo>
                      <a:pt x="805" y="559"/>
                    </a:lnTo>
                    <a:lnTo>
                      <a:pt x="816" y="560"/>
                    </a:lnTo>
                    <a:lnTo>
                      <a:pt x="828" y="562"/>
                    </a:lnTo>
                    <a:lnTo>
                      <a:pt x="840" y="563"/>
                    </a:lnTo>
                    <a:lnTo>
                      <a:pt x="852" y="565"/>
                    </a:lnTo>
                    <a:lnTo>
                      <a:pt x="862" y="569"/>
                    </a:lnTo>
                    <a:lnTo>
                      <a:pt x="869" y="574"/>
                    </a:lnTo>
                    <a:lnTo>
                      <a:pt x="872" y="580"/>
                    </a:lnTo>
                    <a:lnTo>
                      <a:pt x="875" y="585"/>
                    </a:lnTo>
                    <a:lnTo>
                      <a:pt x="878" y="585"/>
                    </a:lnTo>
                    <a:lnTo>
                      <a:pt x="883" y="582"/>
                    </a:lnTo>
                    <a:lnTo>
                      <a:pt x="890" y="577"/>
                    </a:lnTo>
                    <a:lnTo>
                      <a:pt x="897" y="572"/>
                    </a:lnTo>
                    <a:lnTo>
                      <a:pt x="905" y="569"/>
                    </a:lnTo>
                    <a:lnTo>
                      <a:pt x="914" y="568"/>
                    </a:lnTo>
                    <a:lnTo>
                      <a:pt x="924" y="570"/>
                    </a:lnTo>
                    <a:lnTo>
                      <a:pt x="935" y="575"/>
                    </a:lnTo>
                    <a:lnTo>
                      <a:pt x="945" y="580"/>
                    </a:lnTo>
                    <a:lnTo>
                      <a:pt x="954" y="585"/>
                    </a:lnTo>
                    <a:lnTo>
                      <a:pt x="961" y="591"/>
                    </a:lnTo>
                    <a:lnTo>
                      <a:pt x="966" y="597"/>
                    </a:lnTo>
                    <a:lnTo>
                      <a:pt x="969" y="601"/>
                    </a:lnTo>
                    <a:lnTo>
                      <a:pt x="969" y="608"/>
                    </a:lnTo>
                    <a:lnTo>
                      <a:pt x="966" y="614"/>
                    </a:lnTo>
                    <a:lnTo>
                      <a:pt x="963" y="621"/>
                    </a:lnTo>
                    <a:lnTo>
                      <a:pt x="963" y="627"/>
                    </a:lnTo>
                    <a:lnTo>
                      <a:pt x="966" y="631"/>
                    </a:lnTo>
                    <a:lnTo>
                      <a:pt x="971" y="637"/>
                    </a:lnTo>
                    <a:lnTo>
                      <a:pt x="977" y="641"/>
                    </a:lnTo>
                    <a:lnTo>
                      <a:pt x="983" y="645"/>
                    </a:lnTo>
                    <a:lnTo>
                      <a:pt x="989" y="650"/>
                    </a:lnTo>
                    <a:lnTo>
                      <a:pt x="993" y="653"/>
                    </a:lnTo>
                    <a:lnTo>
                      <a:pt x="1000" y="655"/>
                    </a:lnTo>
                    <a:lnTo>
                      <a:pt x="1005" y="647"/>
                    </a:lnTo>
                    <a:lnTo>
                      <a:pt x="1009" y="633"/>
                    </a:lnTo>
                    <a:lnTo>
                      <a:pt x="1015" y="617"/>
                    </a:lnTo>
                    <a:lnTo>
                      <a:pt x="1020" y="603"/>
                    </a:lnTo>
                    <a:lnTo>
                      <a:pt x="1022" y="593"/>
                    </a:lnTo>
                    <a:lnTo>
                      <a:pt x="1018" y="586"/>
                    </a:lnTo>
                    <a:lnTo>
                      <a:pt x="1004" y="580"/>
                    </a:lnTo>
                    <a:lnTo>
                      <a:pt x="994" y="577"/>
                    </a:lnTo>
                    <a:lnTo>
                      <a:pt x="986" y="574"/>
                    </a:lnTo>
                    <a:lnTo>
                      <a:pt x="980" y="569"/>
                    </a:lnTo>
                    <a:lnTo>
                      <a:pt x="975" y="564"/>
                    </a:lnTo>
                    <a:lnTo>
                      <a:pt x="971" y="559"/>
                    </a:lnTo>
                    <a:lnTo>
                      <a:pt x="971" y="553"/>
                    </a:lnTo>
                    <a:lnTo>
                      <a:pt x="974" y="546"/>
                    </a:lnTo>
                    <a:lnTo>
                      <a:pt x="980" y="538"/>
                    </a:lnTo>
                    <a:lnTo>
                      <a:pt x="990" y="526"/>
                    </a:lnTo>
                    <a:lnTo>
                      <a:pt x="993" y="514"/>
                    </a:lnTo>
                    <a:lnTo>
                      <a:pt x="992" y="502"/>
                    </a:lnTo>
                    <a:lnTo>
                      <a:pt x="988" y="489"/>
                    </a:lnTo>
                    <a:lnTo>
                      <a:pt x="978" y="477"/>
                    </a:lnTo>
                    <a:lnTo>
                      <a:pt x="968" y="464"/>
                    </a:lnTo>
                    <a:lnTo>
                      <a:pt x="955" y="453"/>
                    </a:lnTo>
                    <a:lnTo>
                      <a:pt x="943" y="440"/>
                    </a:lnTo>
                    <a:lnTo>
                      <a:pt x="932" y="430"/>
                    </a:lnTo>
                    <a:lnTo>
                      <a:pt x="927" y="419"/>
                    </a:lnTo>
                    <a:lnTo>
                      <a:pt x="925" y="411"/>
                    </a:lnTo>
                    <a:lnTo>
                      <a:pt x="928" y="403"/>
                    </a:lnTo>
                    <a:lnTo>
                      <a:pt x="932" y="396"/>
                    </a:lnTo>
                    <a:lnTo>
                      <a:pt x="939" y="388"/>
                    </a:lnTo>
                    <a:lnTo>
                      <a:pt x="946" y="381"/>
                    </a:lnTo>
                    <a:lnTo>
                      <a:pt x="953" y="373"/>
                    </a:lnTo>
                    <a:lnTo>
                      <a:pt x="960" y="365"/>
                    </a:lnTo>
                    <a:lnTo>
                      <a:pt x="969" y="356"/>
                    </a:lnTo>
                    <a:lnTo>
                      <a:pt x="980" y="347"/>
                    </a:lnTo>
                    <a:lnTo>
                      <a:pt x="991" y="337"/>
                    </a:lnTo>
                    <a:lnTo>
                      <a:pt x="1003" y="329"/>
                    </a:lnTo>
                    <a:lnTo>
                      <a:pt x="1016" y="322"/>
                    </a:lnTo>
                    <a:lnTo>
                      <a:pt x="1029" y="317"/>
                    </a:lnTo>
                    <a:lnTo>
                      <a:pt x="1043" y="314"/>
                    </a:lnTo>
                    <a:lnTo>
                      <a:pt x="1056" y="313"/>
                    </a:lnTo>
                    <a:lnTo>
                      <a:pt x="1069" y="311"/>
                    </a:lnTo>
                    <a:lnTo>
                      <a:pt x="1081" y="307"/>
                    </a:lnTo>
                    <a:lnTo>
                      <a:pt x="1092" y="303"/>
                    </a:lnTo>
                    <a:lnTo>
                      <a:pt x="1102" y="296"/>
                    </a:lnTo>
                    <a:lnTo>
                      <a:pt x="1108" y="287"/>
                    </a:lnTo>
                    <a:lnTo>
                      <a:pt x="1112" y="275"/>
                    </a:lnTo>
                    <a:lnTo>
                      <a:pt x="1113" y="261"/>
                    </a:lnTo>
                    <a:lnTo>
                      <a:pt x="1113" y="246"/>
                    </a:lnTo>
                    <a:lnTo>
                      <a:pt x="1114" y="231"/>
                    </a:lnTo>
                    <a:lnTo>
                      <a:pt x="1118" y="218"/>
                    </a:lnTo>
                    <a:lnTo>
                      <a:pt x="1122" y="206"/>
                    </a:lnTo>
                    <a:lnTo>
                      <a:pt x="1129" y="197"/>
                    </a:lnTo>
                    <a:lnTo>
                      <a:pt x="1137" y="190"/>
                    </a:lnTo>
                    <a:lnTo>
                      <a:pt x="1146" y="188"/>
                    </a:lnTo>
                    <a:lnTo>
                      <a:pt x="1158" y="188"/>
                    </a:lnTo>
                    <a:lnTo>
                      <a:pt x="1169" y="192"/>
                    </a:lnTo>
                    <a:lnTo>
                      <a:pt x="1181" y="198"/>
                    </a:lnTo>
                    <a:lnTo>
                      <a:pt x="1193" y="204"/>
                    </a:lnTo>
                    <a:lnTo>
                      <a:pt x="1202" y="208"/>
                    </a:lnTo>
                    <a:lnTo>
                      <a:pt x="1210" y="211"/>
                    </a:lnTo>
                    <a:lnTo>
                      <a:pt x="1216" y="206"/>
                    </a:lnTo>
                    <a:lnTo>
                      <a:pt x="1220" y="196"/>
                    </a:lnTo>
                    <a:lnTo>
                      <a:pt x="1221" y="177"/>
                    </a:lnTo>
                    <a:lnTo>
                      <a:pt x="1222" y="157"/>
                    </a:lnTo>
                    <a:lnTo>
                      <a:pt x="1225" y="139"/>
                    </a:lnTo>
                    <a:lnTo>
                      <a:pt x="1228" y="128"/>
                    </a:lnTo>
                    <a:lnTo>
                      <a:pt x="1232" y="119"/>
                    </a:lnTo>
                    <a:lnTo>
                      <a:pt x="1237" y="114"/>
                    </a:lnTo>
                    <a:lnTo>
                      <a:pt x="1243" y="111"/>
                    </a:lnTo>
                    <a:lnTo>
                      <a:pt x="1249" y="109"/>
                    </a:lnTo>
                    <a:lnTo>
                      <a:pt x="1256" y="111"/>
                    </a:lnTo>
                    <a:lnTo>
                      <a:pt x="1264" y="113"/>
                    </a:lnTo>
                    <a:lnTo>
                      <a:pt x="1272" y="117"/>
                    </a:lnTo>
                    <a:lnTo>
                      <a:pt x="1281" y="123"/>
                    </a:lnTo>
                    <a:lnTo>
                      <a:pt x="1290" y="130"/>
                    </a:lnTo>
                    <a:lnTo>
                      <a:pt x="1300" y="137"/>
                    </a:lnTo>
                    <a:lnTo>
                      <a:pt x="1308" y="144"/>
                    </a:lnTo>
                    <a:lnTo>
                      <a:pt x="1315" y="150"/>
                    </a:lnTo>
                    <a:lnTo>
                      <a:pt x="1319" y="153"/>
                    </a:lnTo>
                    <a:lnTo>
                      <a:pt x="1323" y="160"/>
                    </a:lnTo>
                    <a:lnTo>
                      <a:pt x="1319" y="169"/>
                    </a:lnTo>
                    <a:lnTo>
                      <a:pt x="1318" y="177"/>
                    </a:lnTo>
                    <a:lnTo>
                      <a:pt x="1323" y="181"/>
                    </a:lnTo>
                    <a:lnTo>
                      <a:pt x="1330" y="181"/>
                    </a:lnTo>
                    <a:lnTo>
                      <a:pt x="1339" y="183"/>
                    </a:lnTo>
                    <a:lnTo>
                      <a:pt x="1350" y="184"/>
                    </a:lnTo>
                    <a:lnTo>
                      <a:pt x="1363" y="185"/>
                    </a:lnTo>
                    <a:lnTo>
                      <a:pt x="1376" y="185"/>
                    </a:lnTo>
                    <a:lnTo>
                      <a:pt x="1387" y="184"/>
                    </a:lnTo>
                    <a:lnTo>
                      <a:pt x="1396" y="180"/>
                    </a:lnTo>
                    <a:lnTo>
                      <a:pt x="1403" y="174"/>
                    </a:lnTo>
                    <a:lnTo>
                      <a:pt x="1408" y="168"/>
                    </a:lnTo>
                    <a:lnTo>
                      <a:pt x="1414" y="165"/>
                    </a:lnTo>
                    <a:lnTo>
                      <a:pt x="1418" y="162"/>
                    </a:lnTo>
                    <a:lnTo>
                      <a:pt x="1423" y="164"/>
                    </a:lnTo>
                    <a:lnTo>
                      <a:pt x="1427" y="165"/>
                    </a:lnTo>
                    <a:lnTo>
                      <a:pt x="1432" y="167"/>
                    </a:lnTo>
                    <a:lnTo>
                      <a:pt x="1438" y="169"/>
                    </a:lnTo>
                    <a:lnTo>
                      <a:pt x="1442" y="170"/>
                    </a:lnTo>
                    <a:lnTo>
                      <a:pt x="1452" y="174"/>
                    </a:lnTo>
                    <a:lnTo>
                      <a:pt x="1460" y="175"/>
                    </a:lnTo>
                    <a:lnTo>
                      <a:pt x="1467" y="173"/>
                    </a:lnTo>
                    <a:lnTo>
                      <a:pt x="1473" y="160"/>
                    </a:lnTo>
                    <a:lnTo>
                      <a:pt x="1477" y="151"/>
                    </a:lnTo>
                    <a:lnTo>
                      <a:pt x="1482" y="141"/>
                    </a:lnTo>
                    <a:lnTo>
                      <a:pt x="1486" y="131"/>
                    </a:lnTo>
                    <a:lnTo>
                      <a:pt x="1492" y="123"/>
                    </a:lnTo>
                    <a:lnTo>
                      <a:pt x="1498" y="115"/>
                    </a:lnTo>
                    <a:lnTo>
                      <a:pt x="1505" y="109"/>
                    </a:lnTo>
                    <a:lnTo>
                      <a:pt x="1513" y="105"/>
                    </a:lnTo>
                    <a:lnTo>
                      <a:pt x="1523" y="104"/>
                    </a:lnTo>
                    <a:lnTo>
                      <a:pt x="1532" y="102"/>
                    </a:lnTo>
                    <a:lnTo>
                      <a:pt x="1540" y="98"/>
                    </a:lnTo>
                    <a:lnTo>
                      <a:pt x="1546" y="92"/>
                    </a:lnTo>
                    <a:lnTo>
                      <a:pt x="1549" y="84"/>
                    </a:lnTo>
                    <a:lnTo>
                      <a:pt x="1552" y="74"/>
                    </a:lnTo>
                    <a:lnTo>
                      <a:pt x="1553" y="62"/>
                    </a:lnTo>
                    <a:lnTo>
                      <a:pt x="1553" y="50"/>
                    </a:lnTo>
                    <a:lnTo>
                      <a:pt x="1551" y="37"/>
                    </a:lnTo>
                    <a:lnTo>
                      <a:pt x="1548" y="21"/>
                    </a:lnTo>
                    <a:lnTo>
                      <a:pt x="1548" y="9"/>
                    </a:lnTo>
                    <a:lnTo>
                      <a:pt x="1553" y="2"/>
                    </a:lnTo>
                    <a:lnTo>
                      <a:pt x="1561" y="0"/>
                    </a:lnTo>
                    <a:lnTo>
                      <a:pt x="1562" y="0"/>
                    </a:lnTo>
                    <a:lnTo>
                      <a:pt x="1563" y="0"/>
                    </a:lnTo>
                    <a:lnTo>
                      <a:pt x="1564" y="0"/>
                    </a:lnTo>
                    <a:lnTo>
                      <a:pt x="1566" y="0"/>
                    </a:lnTo>
                    <a:lnTo>
                      <a:pt x="1569" y="0"/>
                    </a:lnTo>
                    <a:lnTo>
                      <a:pt x="1574" y="1"/>
                    </a:lnTo>
                    <a:lnTo>
                      <a:pt x="1579" y="1"/>
                    </a:lnTo>
                    <a:lnTo>
                      <a:pt x="1585" y="2"/>
                    </a:lnTo>
                    <a:lnTo>
                      <a:pt x="1600" y="5"/>
                    </a:lnTo>
                    <a:lnTo>
                      <a:pt x="1617" y="7"/>
                    </a:lnTo>
                    <a:lnTo>
                      <a:pt x="1635" y="9"/>
                    </a:lnTo>
                    <a:lnTo>
                      <a:pt x="1652" y="12"/>
                    </a:lnTo>
                    <a:lnTo>
                      <a:pt x="1668" y="15"/>
                    </a:lnTo>
                    <a:lnTo>
                      <a:pt x="1683" y="17"/>
                    </a:lnTo>
                    <a:lnTo>
                      <a:pt x="1696" y="22"/>
                    </a:lnTo>
                    <a:lnTo>
                      <a:pt x="1705" y="26"/>
                    </a:lnTo>
                    <a:lnTo>
                      <a:pt x="1713" y="32"/>
                    </a:lnTo>
                    <a:lnTo>
                      <a:pt x="1721" y="37"/>
                    </a:lnTo>
                    <a:lnTo>
                      <a:pt x="1728" y="43"/>
                    </a:lnTo>
                    <a:lnTo>
                      <a:pt x="1736" y="47"/>
                    </a:lnTo>
                    <a:lnTo>
                      <a:pt x="1744" y="52"/>
                    </a:lnTo>
                    <a:lnTo>
                      <a:pt x="1752" y="54"/>
                    </a:lnTo>
                    <a:lnTo>
                      <a:pt x="1760" y="55"/>
                    </a:lnTo>
                    <a:lnTo>
                      <a:pt x="1768" y="55"/>
                    </a:lnTo>
                    <a:lnTo>
                      <a:pt x="1776" y="55"/>
                    </a:lnTo>
                    <a:lnTo>
                      <a:pt x="1783" y="55"/>
                    </a:lnTo>
                    <a:lnTo>
                      <a:pt x="1791" y="58"/>
                    </a:lnTo>
                    <a:lnTo>
                      <a:pt x="1799" y="61"/>
                    </a:lnTo>
                    <a:lnTo>
                      <a:pt x="1806" y="64"/>
                    </a:lnTo>
                    <a:lnTo>
                      <a:pt x="1813" y="69"/>
                    </a:lnTo>
                    <a:lnTo>
                      <a:pt x="1820" y="75"/>
                    </a:lnTo>
                    <a:lnTo>
                      <a:pt x="1827" y="79"/>
                    </a:lnTo>
                    <a:lnTo>
                      <a:pt x="1834" y="85"/>
                    </a:lnTo>
                    <a:lnTo>
                      <a:pt x="1841" y="91"/>
                    </a:lnTo>
                    <a:lnTo>
                      <a:pt x="1848" y="97"/>
                    </a:lnTo>
                    <a:lnTo>
                      <a:pt x="1855" y="101"/>
                    </a:lnTo>
                    <a:lnTo>
                      <a:pt x="1861" y="106"/>
                    </a:lnTo>
                    <a:lnTo>
                      <a:pt x="1868" y="109"/>
                    </a:lnTo>
                    <a:lnTo>
                      <a:pt x="1875" y="111"/>
                    </a:lnTo>
                    <a:lnTo>
                      <a:pt x="1883" y="11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53" name="Freeform 112">
                <a:extLst>
                  <a:ext uri="{FF2B5EF4-FFF2-40B4-BE49-F238E27FC236}">
                    <a16:creationId xmlns:a16="http://schemas.microsoft.com/office/drawing/2014/main" id="{A8D89920-70EB-4BC6-AF6A-B3865B45D271}"/>
                  </a:ext>
                </a:extLst>
              </p:cNvPr>
              <p:cNvSpPr>
                <a:spLocks noChangeAspect="1"/>
              </p:cNvSpPr>
              <p:nvPr/>
            </p:nvSpPr>
            <p:spPr bwMode="auto">
              <a:xfrm>
                <a:off x="5918795" y="4609555"/>
                <a:ext cx="304800" cy="204788"/>
              </a:xfrm>
              <a:custGeom>
                <a:avLst/>
                <a:gdLst/>
                <a:ahLst/>
                <a:cxnLst>
                  <a:cxn ang="0">
                    <a:pos x="246" y="1290"/>
                  </a:cxn>
                  <a:cxn ang="0">
                    <a:pos x="202" y="1347"/>
                  </a:cxn>
                  <a:cxn ang="0">
                    <a:pos x="110" y="1409"/>
                  </a:cxn>
                  <a:cxn ang="0">
                    <a:pos x="250" y="1435"/>
                  </a:cxn>
                  <a:cxn ang="0">
                    <a:pos x="388" y="1446"/>
                  </a:cxn>
                  <a:cxn ang="0">
                    <a:pos x="437" y="1387"/>
                  </a:cxn>
                  <a:cxn ang="0">
                    <a:pos x="567" y="1402"/>
                  </a:cxn>
                  <a:cxn ang="0">
                    <a:pos x="723" y="1414"/>
                  </a:cxn>
                  <a:cxn ang="0">
                    <a:pos x="784" y="1320"/>
                  </a:cxn>
                  <a:cxn ang="0">
                    <a:pos x="845" y="1272"/>
                  </a:cxn>
                  <a:cxn ang="0">
                    <a:pos x="967" y="1402"/>
                  </a:cxn>
                  <a:cxn ang="0">
                    <a:pos x="1048" y="1434"/>
                  </a:cxn>
                  <a:cxn ang="0">
                    <a:pos x="1136" y="1417"/>
                  </a:cxn>
                  <a:cxn ang="0">
                    <a:pos x="1232" y="1468"/>
                  </a:cxn>
                  <a:cxn ang="0">
                    <a:pos x="1298" y="1473"/>
                  </a:cxn>
                  <a:cxn ang="0">
                    <a:pos x="1378" y="1455"/>
                  </a:cxn>
                  <a:cxn ang="0">
                    <a:pos x="1356" y="1364"/>
                  </a:cxn>
                  <a:cxn ang="0">
                    <a:pos x="1371" y="1265"/>
                  </a:cxn>
                  <a:cxn ang="0">
                    <a:pos x="1315" y="1185"/>
                  </a:cxn>
                  <a:cxn ang="0">
                    <a:pos x="1409" y="1135"/>
                  </a:cxn>
                  <a:cxn ang="0">
                    <a:pos x="1489" y="1090"/>
                  </a:cxn>
                  <a:cxn ang="0">
                    <a:pos x="1619" y="899"/>
                  </a:cxn>
                  <a:cxn ang="0">
                    <a:pos x="1583" y="719"/>
                  </a:cxn>
                  <a:cxn ang="0">
                    <a:pos x="1685" y="684"/>
                  </a:cxn>
                  <a:cxn ang="0">
                    <a:pos x="1769" y="632"/>
                  </a:cxn>
                  <a:cxn ang="0">
                    <a:pos x="1872" y="594"/>
                  </a:cxn>
                  <a:cxn ang="0">
                    <a:pos x="1927" y="510"/>
                  </a:cxn>
                  <a:cxn ang="0">
                    <a:pos x="2033" y="506"/>
                  </a:cxn>
                  <a:cxn ang="0">
                    <a:pos x="2074" y="378"/>
                  </a:cxn>
                  <a:cxn ang="0">
                    <a:pos x="2200" y="402"/>
                  </a:cxn>
                  <a:cxn ang="0">
                    <a:pos x="2187" y="347"/>
                  </a:cxn>
                  <a:cxn ang="0">
                    <a:pos x="2118" y="257"/>
                  </a:cxn>
                  <a:cxn ang="0">
                    <a:pos x="2065" y="170"/>
                  </a:cxn>
                  <a:cxn ang="0">
                    <a:pos x="2029" y="28"/>
                  </a:cxn>
                  <a:cxn ang="0">
                    <a:pos x="1945" y="15"/>
                  </a:cxn>
                  <a:cxn ang="0">
                    <a:pos x="1854" y="33"/>
                  </a:cxn>
                  <a:cxn ang="0">
                    <a:pos x="1795" y="70"/>
                  </a:cxn>
                  <a:cxn ang="0">
                    <a:pos x="1801" y="218"/>
                  </a:cxn>
                  <a:cxn ang="0">
                    <a:pos x="1708" y="156"/>
                  </a:cxn>
                  <a:cxn ang="0">
                    <a:pos x="1609" y="183"/>
                  </a:cxn>
                  <a:cxn ang="0">
                    <a:pos x="1507" y="226"/>
                  </a:cxn>
                  <a:cxn ang="0">
                    <a:pos x="1444" y="253"/>
                  </a:cxn>
                  <a:cxn ang="0">
                    <a:pos x="1293" y="235"/>
                  </a:cxn>
                  <a:cxn ang="0">
                    <a:pos x="1125" y="265"/>
                  </a:cxn>
                  <a:cxn ang="0">
                    <a:pos x="842" y="468"/>
                  </a:cxn>
                  <a:cxn ang="0">
                    <a:pos x="710" y="462"/>
                  </a:cxn>
                  <a:cxn ang="0">
                    <a:pos x="530" y="426"/>
                  </a:cxn>
                  <a:cxn ang="0">
                    <a:pos x="377" y="362"/>
                  </a:cxn>
                  <a:cxn ang="0">
                    <a:pos x="145" y="462"/>
                  </a:cxn>
                  <a:cxn ang="0">
                    <a:pos x="37" y="552"/>
                  </a:cxn>
                  <a:cxn ang="0">
                    <a:pos x="27" y="666"/>
                  </a:cxn>
                  <a:cxn ang="0">
                    <a:pos x="94" y="677"/>
                  </a:cxn>
                  <a:cxn ang="0">
                    <a:pos x="105" y="795"/>
                  </a:cxn>
                  <a:cxn ang="0">
                    <a:pos x="90" y="929"/>
                  </a:cxn>
                  <a:cxn ang="0">
                    <a:pos x="168" y="946"/>
                  </a:cxn>
                  <a:cxn ang="0">
                    <a:pos x="135" y="1096"/>
                  </a:cxn>
                  <a:cxn ang="0">
                    <a:pos x="223" y="1142"/>
                  </a:cxn>
                  <a:cxn ang="0">
                    <a:pos x="310" y="1220"/>
                  </a:cxn>
                  <a:cxn ang="0">
                    <a:pos x="315" y="1298"/>
                  </a:cxn>
                </a:cxnLst>
                <a:rect l="0" t="0" r="r" b="b"/>
                <a:pathLst>
                  <a:path w="2202" h="1484">
                    <a:moveTo>
                      <a:pt x="315" y="1298"/>
                    </a:moveTo>
                    <a:lnTo>
                      <a:pt x="314" y="1298"/>
                    </a:lnTo>
                    <a:lnTo>
                      <a:pt x="311" y="1299"/>
                    </a:lnTo>
                    <a:lnTo>
                      <a:pt x="307" y="1302"/>
                    </a:lnTo>
                    <a:lnTo>
                      <a:pt x="301" y="1303"/>
                    </a:lnTo>
                    <a:lnTo>
                      <a:pt x="295" y="1303"/>
                    </a:lnTo>
                    <a:lnTo>
                      <a:pt x="287" y="1303"/>
                    </a:lnTo>
                    <a:lnTo>
                      <a:pt x="280" y="1302"/>
                    </a:lnTo>
                    <a:lnTo>
                      <a:pt x="272" y="1298"/>
                    </a:lnTo>
                    <a:lnTo>
                      <a:pt x="263" y="1295"/>
                    </a:lnTo>
                    <a:lnTo>
                      <a:pt x="254" y="1293"/>
                    </a:lnTo>
                    <a:lnTo>
                      <a:pt x="246" y="1290"/>
                    </a:lnTo>
                    <a:lnTo>
                      <a:pt x="238" y="1291"/>
                    </a:lnTo>
                    <a:lnTo>
                      <a:pt x="233" y="1294"/>
                    </a:lnTo>
                    <a:lnTo>
                      <a:pt x="232" y="1299"/>
                    </a:lnTo>
                    <a:lnTo>
                      <a:pt x="235" y="1308"/>
                    </a:lnTo>
                    <a:lnTo>
                      <a:pt x="244" y="1320"/>
                    </a:lnTo>
                    <a:lnTo>
                      <a:pt x="253" y="1332"/>
                    </a:lnTo>
                    <a:lnTo>
                      <a:pt x="254" y="1340"/>
                    </a:lnTo>
                    <a:lnTo>
                      <a:pt x="248" y="1344"/>
                    </a:lnTo>
                    <a:lnTo>
                      <a:pt x="240" y="1346"/>
                    </a:lnTo>
                    <a:lnTo>
                      <a:pt x="227" y="1347"/>
                    </a:lnTo>
                    <a:lnTo>
                      <a:pt x="214" y="1347"/>
                    </a:lnTo>
                    <a:lnTo>
                      <a:pt x="202" y="1347"/>
                    </a:lnTo>
                    <a:lnTo>
                      <a:pt x="190" y="1348"/>
                    </a:lnTo>
                    <a:lnTo>
                      <a:pt x="180" y="1350"/>
                    </a:lnTo>
                    <a:lnTo>
                      <a:pt x="168" y="1352"/>
                    </a:lnTo>
                    <a:lnTo>
                      <a:pt x="157" y="1354"/>
                    </a:lnTo>
                    <a:lnTo>
                      <a:pt x="148" y="1355"/>
                    </a:lnTo>
                    <a:lnTo>
                      <a:pt x="138" y="1356"/>
                    </a:lnTo>
                    <a:lnTo>
                      <a:pt x="132" y="1357"/>
                    </a:lnTo>
                    <a:lnTo>
                      <a:pt x="126" y="1358"/>
                    </a:lnTo>
                    <a:lnTo>
                      <a:pt x="125" y="1358"/>
                    </a:lnTo>
                    <a:lnTo>
                      <a:pt x="141" y="1392"/>
                    </a:lnTo>
                    <a:lnTo>
                      <a:pt x="108" y="1408"/>
                    </a:lnTo>
                    <a:lnTo>
                      <a:pt x="110" y="1409"/>
                    </a:lnTo>
                    <a:lnTo>
                      <a:pt x="112" y="1410"/>
                    </a:lnTo>
                    <a:lnTo>
                      <a:pt x="115" y="1412"/>
                    </a:lnTo>
                    <a:lnTo>
                      <a:pt x="121" y="1416"/>
                    </a:lnTo>
                    <a:lnTo>
                      <a:pt x="127" y="1419"/>
                    </a:lnTo>
                    <a:lnTo>
                      <a:pt x="136" y="1422"/>
                    </a:lnTo>
                    <a:lnTo>
                      <a:pt x="145" y="1423"/>
                    </a:lnTo>
                    <a:lnTo>
                      <a:pt x="157" y="1424"/>
                    </a:lnTo>
                    <a:lnTo>
                      <a:pt x="172" y="1424"/>
                    </a:lnTo>
                    <a:lnTo>
                      <a:pt x="190" y="1426"/>
                    </a:lnTo>
                    <a:lnTo>
                      <a:pt x="210" y="1428"/>
                    </a:lnTo>
                    <a:lnTo>
                      <a:pt x="231" y="1431"/>
                    </a:lnTo>
                    <a:lnTo>
                      <a:pt x="250" y="1435"/>
                    </a:lnTo>
                    <a:lnTo>
                      <a:pt x="267" y="1439"/>
                    </a:lnTo>
                    <a:lnTo>
                      <a:pt x="280" y="1445"/>
                    </a:lnTo>
                    <a:lnTo>
                      <a:pt x="288" y="1450"/>
                    </a:lnTo>
                    <a:lnTo>
                      <a:pt x="295" y="1456"/>
                    </a:lnTo>
                    <a:lnTo>
                      <a:pt x="308" y="1461"/>
                    </a:lnTo>
                    <a:lnTo>
                      <a:pt x="324" y="1463"/>
                    </a:lnTo>
                    <a:lnTo>
                      <a:pt x="341" y="1464"/>
                    </a:lnTo>
                    <a:lnTo>
                      <a:pt x="357" y="1463"/>
                    </a:lnTo>
                    <a:lnTo>
                      <a:pt x="372" y="1460"/>
                    </a:lnTo>
                    <a:lnTo>
                      <a:pt x="383" y="1454"/>
                    </a:lnTo>
                    <a:lnTo>
                      <a:pt x="386" y="1446"/>
                    </a:lnTo>
                    <a:lnTo>
                      <a:pt x="388" y="1446"/>
                    </a:lnTo>
                    <a:lnTo>
                      <a:pt x="393" y="1443"/>
                    </a:lnTo>
                    <a:lnTo>
                      <a:pt x="399" y="1441"/>
                    </a:lnTo>
                    <a:lnTo>
                      <a:pt x="407" y="1437"/>
                    </a:lnTo>
                    <a:lnTo>
                      <a:pt x="414" y="1432"/>
                    </a:lnTo>
                    <a:lnTo>
                      <a:pt x="421" y="1425"/>
                    </a:lnTo>
                    <a:lnTo>
                      <a:pt x="424" y="1417"/>
                    </a:lnTo>
                    <a:lnTo>
                      <a:pt x="424" y="1408"/>
                    </a:lnTo>
                    <a:lnTo>
                      <a:pt x="423" y="1399"/>
                    </a:lnTo>
                    <a:lnTo>
                      <a:pt x="424" y="1392"/>
                    </a:lnTo>
                    <a:lnTo>
                      <a:pt x="426" y="1388"/>
                    </a:lnTo>
                    <a:lnTo>
                      <a:pt x="431" y="1386"/>
                    </a:lnTo>
                    <a:lnTo>
                      <a:pt x="437" y="1387"/>
                    </a:lnTo>
                    <a:lnTo>
                      <a:pt x="444" y="1389"/>
                    </a:lnTo>
                    <a:lnTo>
                      <a:pt x="452" y="1395"/>
                    </a:lnTo>
                    <a:lnTo>
                      <a:pt x="462" y="1402"/>
                    </a:lnTo>
                    <a:lnTo>
                      <a:pt x="473" y="1409"/>
                    </a:lnTo>
                    <a:lnTo>
                      <a:pt x="484" y="1415"/>
                    </a:lnTo>
                    <a:lnTo>
                      <a:pt x="496" y="1419"/>
                    </a:lnTo>
                    <a:lnTo>
                      <a:pt x="508" y="1422"/>
                    </a:lnTo>
                    <a:lnTo>
                      <a:pt x="520" y="1422"/>
                    </a:lnTo>
                    <a:lnTo>
                      <a:pt x="532" y="1419"/>
                    </a:lnTo>
                    <a:lnTo>
                      <a:pt x="544" y="1415"/>
                    </a:lnTo>
                    <a:lnTo>
                      <a:pt x="554" y="1408"/>
                    </a:lnTo>
                    <a:lnTo>
                      <a:pt x="567" y="1402"/>
                    </a:lnTo>
                    <a:lnTo>
                      <a:pt x="583" y="1400"/>
                    </a:lnTo>
                    <a:lnTo>
                      <a:pt x="602" y="1400"/>
                    </a:lnTo>
                    <a:lnTo>
                      <a:pt x="621" y="1402"/>
                    </a:lnTo>
                    <a:lnTo>
                      <a:pt x="641" y="1407"/>
                    </a:lnTo>
                    <a:lnTo>
                      <a:pt x="659" y="1411"/>
                    </a:lnTo>
                    <a:lnTo>
                      <a:pt x="674" y="1415"/>
                    </a:lnTo>
                    <a:lnTo>
                      <a:pt x="685" y="1418"/>
                    </a:lnTo>
                    <a:lnTo>
                      <a:pt x="693" y="1419"/>
                    </a:lnTo>
                    <a:lnTo>
                      <a:pt x="701" y="1420"/>
                    </a:lnTo>
                    <a:lnTo>
                      <a:pt x="709" y="1419"/>
                    </a:lnTo>
                    <a:lnTo>
                      <a:pt x="716" y="1417"/>
                    </a:lnTo>
                    <a:lnTo>
                      <a:pt x="723" y="1414"/>
                    </a:lnTo>
                    <a:lnTo>
                      <a:pt x="730" y="1408"/>
                    </a:lnTo>
                    <a:lnTo>
                      <a:pt x="734" y="1401"/>
                    </a:lnTo>
                    <a:lnTo>
                      <a:pt x="739" y="1392"/>
                    </a:lnTo>
                    <a:lnTo>
                      <a:pt x="741" y="1390"/>
                    </a:lnTo>
                    <a:lnTo>
                      <a:pt x="746" y="1387"/>
                    </a:lnTo>
                    <a:lnTo>
                      <a:pt x="753" y="1381"/>
                    </a:lnTo>
                    <a:lnTo>
                      <a:pt x="761" y="1373"/>
                    </a:lnTo>
                    <a:lnTo>
                      <a:pt x="769" y="1365"/>
                    </a:lnTo>
                    <a:lnTo>
                      <a:pt x="776" y="1355"/>
                    </a:lnTo>
                    <a:lnTo>
                      <a:pt x="780" y="1343"/>
                    </a:lnTo>
                    <a:lnTo>
                      <a:pt x="783" y="1332"/>
                    </a:lnTo>
                    <a:lnTo>
                      <a:pt x="784" y="1320"/>
                    </a:lnTo>
                    <a:lnTo>
                      <a:pt x="788" y="1311"/>
                    </a:lnTo>
                    <a:lnTo>
                      <a:pt x="794" y="1304"/>
                    </a:lnTo>
                    <a:lnTo>
                      <a:pt x="801" y="1297"/>
                    </a:lnTo>
                    <a:lnTo>
                      <a:pt x="807" y="1290"/>
                    </a:lnTo>
                    <a:lnTo>
                      <a:pt x="812" y="1283"/>
                    </a:lnTo>
                    <a:lnTo>
                      <a:pt x="815" y="1275"/>
                    </a:lnTo>
                    <a:lnTo>
                      <a:pt x="815" y="1266"/>
                    </a:lnTo>
                    <a:lnTo>
                      <a:pt x="816" y="1250"/>
                    </a:lnTo>
                    <a:lnTo>
                      <a:pt x="824" y="1241"/>
                    </a:lnTo>
                    <a:lnTo>
                      <a:pt x="834" y="1244"/>
                    </a:lnTo>
                    <a:lnTo>
                      <a:pt x="842" y="1260"/>
                    </a:lnTo>
                    <a:lnTo>
                      <a:pt x="845" y="1272"/>
                    </a:lnTo>
                    <a:lnTo>
                      <a:pt x="848" y="1281"/>
                    </a:lnTo>
                    <a:lnTo>
                      <a:pt x="852" y="1288"/>
                    </a:lnTo>
                    <a:lnTo>
                      <a:pt x="857" y="1294"/>
                    </a:lnTo>
                    <a:lnTo>
                      <a:pt x="863" y="1298"/>
                    </a:lnTo>
                    <a:lnTo>
                      <a:pt x="870" y="1302"/>
                    </a:lnTo>
                    <a:lnTo>
                      <a:pt x="877" y="1305"/>
                    </a:lnTo>
                    <a:lnTo>
                      <a:pt x="885" y="1310"/>
                    </a:lnTo>
                    <a:lnTo>
                      <a:pt x="897" y="1323"/>
                    </a:lnTo>
                    <a:lnTo>
                      <a:pt x="901" y="1341"/>
                    </a:lnTo>
                    <a:lnTo>
                      <a:pt x="901" y="1357"/>
                    </a:lnTo>
                    <a:lnTo>
                      <a:pt x="901" y="1364"/>
                    </a:lnTo>
                    <a:lnTo>
                      <a:pt x="967" y="1402"/>
                    </a:lnTo>
                    <a:lnTo>
                      <a:pt x="968" y="1404"/>
                    </a:lnTo>
                    <a:lnTo>
                      <a:pt x="970" y="1409"/>
                    </a:lnTo>
                    <a:lnTo>
                      <a:pt x="975" y="1416"/>
                    </a:lnTo>
                    <a:lnTo>
                      <a:pt x="980" y="1424"/>
                    </a:lnTo>
                    <a:lnTo>
                      <a:pt x="986" y="1432"/>
                    </a:lnTo>
                    <a:lnTo>
                      <a:pt x="993" y="1439"/>
                    </a:lnTo>
                    <a:lnTo>
                      <a:pt x="1001" y="1443"/>
                    </a:lnTo>
                    <a:lnTo>
                      <a:pt x="1009" y="1446"/>
                    </a:lnTo>
                    <a:lnTo>
                      <a:pt x="1019" y="1445"/>
                    </a:lnTo>
                    <a:lnTo>
                      <a:pt x="1028" y="1442"/>
                    </a:lnTo>
                    <a:lnTo>
                      <a:pt x="1038" y="1439"/>
                    </a:lnTo>
                    <a:lnTo>
                      <a:pt x="1048" y="1434"/>
                    </a:lnTo>
                    <a:lnTo>
                      <a:pt x="1057" y="1431"/>
                    </a:lnTo>
                    <a:lnTo>
                      <a:pt x="1064" y="1427"/>
                    </a:lnTo>
                    <a:lnTo>
                      <a:pt x="1068" y="1425"/>
                    </a:lnTo>
                    <a:lnTo>
                      <a:pt x="1069" y="1424"/>
                    </a:lnTo>
                    <a:lnTo>
                      <a:pt x="1086" y="1386"/>
                    </a:lnTo>
                    <a:lnTo>
                      <a:pt x="1087" y="1387"/>
                    </a:lnTo>
                    <a:lnTo>
                      <a:pt x="1091" y="1390"/>
                    </a:lnTo>
                    <a:lnTo>
                      <a:pt x="1098" y="1396"/>
                    </a:lnTo>
                    <a:lnTo>
                      <a:pt x="1107" y="1402"/>
                    </a:lnTo>
                    <a:lnTo>
                      <a:pt x="1117" y="1408"/>
                    </a:lnTo>
                    <a:lnTo>
                      <a:pt x="1127" y="1414"/>
                    </a:lnTo>
                    <a:lnTo>
                      <a:pt x="1136" y="1417"/>
                    </a:lnTo>
                    <a:lnTo>
                      <a:pt x="1145" y="1418"/>
                    </a:lnTo>
                    <a:lnTo>
                      <a:pt x="1154" y="1418"/>
                    </a:lnTo>
                    <a:lnTo>
                      <a:pt x="1160" y="1419"/>
                    </a:lnTo>
                    <a:lnTo>
                      <a:pt x="1168" y="1422"/>
                    </a:lnTo>
                    <a:lnTo>
                      <a:pt x="1175" y="1424"/>
                    </a:lnTo>
                    <a:lnTo>
                      <a:pt x="1182" y="1427"/>
                    </a:lnTo>
                    <a:lnTo>
                      <a:pt x="1190" y="1432"/>
                    </a:lnTo>
                    <a:lnTo>
                      <a:pt x="1197" y="1439"/>
                    </a:lnTo>
                    <a:lnTo>
                      <a:pt x="1205" y="1446"/>
                    </a:lnTo>
                    <a:lnTo>
                      <a:pt x="1213" y="1454"/>
                    </a:lnTo>
                    <a:lnTo>
                      <a:pt x="1223" y="1461"/>
                    </a:lnTo>
                    <a:lnTo>
                      <a:pt x="1232" y="1468"/>
                    </a:lnTo>
                    <a:lnTo>
                      <a:pt x="1240" y="1473"/>
                    </a:lnTo>
                    <a:lnTo>
                      <a:pt x="1248" y="1478"/>
                    </a:lnTo>
                    <a:lnTo>
                      <a:pt x="1254" y="1481"/>
                    </a:lnTo>
                    <a:lnTo>
                      <a:pt x="1258" y="1483"/>
                    </a:lnTo>
                    <a:lnTo>
                      <a:pt x="1260" y="1484"/>
                    </a:lnTo>
                    <a:lnTo>
                      <a:pt x="1261" y="1484"/>
                    </a:lnTo>
                    <a:lnTo>
                      <a:pt x="1265" y="1484"/>
                    </a:lnTo>
                    <a:lnTo>
                      <a:pt x="1270" y="1483"/>
                    </a:lnTo>
                    <a:lnTo>
                      <a:pt x="1277" y="1481"/>
                    </a:lnTo>
                    <a:lnTo>
                      <a:pt x="1284" y="1480"/>
                    </a:lnTo>
                    <a:lnTo>
                      <a:pt x="1291" y="1477"/>
                    </a:lnTo>
                    <a:lnTo>
                      <a:pt x="1298" y="1473"/>
                    </a:lnTo>
                    <a:lnTo>
                      <a:pt x="1302" y="1468"/>
                    </a:lnTo>
                    <a:lnTo>
                      <a:pt x="1307" y="1462"/>
                    </a:lnTo>
                    <a:lnTo>
                      <a:pt x="1311" y="1457"/>
                    </a:lnTo>
                    <a:lnTo>
                      <a:pt x="1317" y="1454"/>
                    </a:lnTo>
                    <a:lnTo>
                      <a:pt x="1324" y="1452"/>
                    </a:lnTo>
                    <a:lnTo>
                      <a:pt x="1331" y="1450"/>
                    </a:lnTo>
                    <a:lnTo>
                      <a:pt x="1339" y="1452"/>
                    </a:lnTo>
                    <a:lnTo>
                      <a:pt x="1347" y="1453"/>
                    </a:lnTo>
                    <a:lnTo>
                      <a:pt x="1357" y="1456"/>
                    </a:lnTo>
                    <a:lnTo>
                      <a:pt x="1367" y="1458"/>
                    </a:lnTo>
                    <a:lnTo>
                      <a:pt x="1372" y="1458"/>
                    </a:lnTo>
                    <a:lnTo>
                      <a:pt x="1378" y="1455"/>
                    </a:lnTo>
                    <a:lnTo>
                      <a:pt x="1382" y="1452"/>
                    </a:lnTo>
                    <a:lnTo>
                      <a:pt x="1385" y="1446"/>
                    </a:lnTo>
                    <a:lnTo>
                      <a:pt x="1389" y="1440"/>
                    </a:lnTo>
                    <a:lnTo>
                      <a:pt x="1392" y="1434"/>
                    </a:lnTo>
                    <a:lnTo>
                      <a:pt x="1395" y="1430"/>
                    </a:lnTo>
                    <a:lnTo>
                      <a:pt x="1400" y="1422"/>
                    </a:lnTo>
                    <a:lnTo>
                      <a:pt x="1398" y="1412"/>
                    </a:lnTo>
                    <a:lnTo>
                      <a:pt x="1390" y="1403"/>
                    </a:lnTo>
                    <a:lnTo>
                      <a:pt x="1378" y="1392"/>
                    </a:lnTo>
                    <a:lnTo>
                      <a:pt x="1371" y="1384"/>
                    </a:lnTo>
                    <a:lnTo>
                      <a:pt x="1364" y="1374"/>
                    </a:lnTo>
                    <a:lnTo>
                      <a:pt x="1356" y="1364"/>
                    </a:lnTo>
                    <a:lnTo>
                      <a:pt x="1349" y="1352"/>
                    </a:lnTo>
                    <a:lnTo>
                      <a:pt x="1344" y="1341"/>
                    </a:lnTo>
                    <a:lnTo>
                      <a:pt x="1339" y="1329"/>
                    </a:lnTo>
                    <a:lnTo>
                      <a:pt x="1338" y="1319"/>
                    </a:lnTo>
                    <a:lnTo>
                      <a:pt x="1340" y="1310"/>
                    </a:lnTo>
                    <a:lnTo>
                      <a:pt x="1345" y="1302"/>
                    </a:lnTo>
                    <a:lnTo>
                      <a:pt x="1348" y="1295"/>
                    </a:lnTo>
                    <a:lnTo>
                      <a:pt x="1352" y="1288"/>
                    </a:lnTo>
                    <a:lnTo>
                      <a:pt x="1356" y="1281"/>
                    </a:lnTo>
                    <a:lnTo>
                      <a:pt x="1360" y="1275"/>
                    </a:lnTo>
                    <a:lnTo>
                      <a:pt x="1366" y="1270"/>
                    </a:lnTo>
                    <a:lnTo>
                      <a:pt x="1371" y="1265"/>
                    </a:lnTo>
                    <a:lnTo>
                      <a:pt x="1378" y="1260"/>
                    </a:lnTo>
                    <a:lnTo>
                      <a:pt x="1391" y="1249"/>
                    </a:lnTo>
                    <a:lnTo>
                      <a:pt x="1393" y="1233"/>
                    </a:lnTo>
                    <a:lnTo>
                      <a:pt x="1386" y="1218"/>
                    </a:lnTo>
                    <a:lnTo>
                      <a:pt x="1368" y="1212"/>
                    </a:lnTo>
                    <a:lnTo>
                      <a:pt x="1356" y="1211"/>
                    </a:lnTo>
                    <a:lnTo>
                      <a:pt x="1345" y="1210"/>
                    </a:lnTo>
                    <a:lnTo>
                      <a:pt x="1333" y="1206"/>
                    </a:lnTo>
                    <a:lnTo>
                      <a:pt x="1325" y="1202"/>
                    </a:lnTo>
                    <a:lnTo>
                      <a:pt x="1318" y="1197"/>
                    </a:lnTo>
                    <a:lnTo>
                      <a:pt x="1315" y="1191"/>
                    </a:lnTo>
                    <a:lnTo>
                      <a:pt x="1315" y="1185"/>
                    </a:lnTo>
                    <a:lnTo>
                      <a:pt x="1319" y="1180"/>
                    </a:lnTo>
                    <a:lnTo>
                      <a:pt x="1326" y="1174"/>
                    </a:lnTo>
                    <a:lnTo>
                      <a:pt x="1333" y="1168"/>
                    </a:lnTo>
                    <a:lnTo>
                      <a:pt x="1341" y="1165"/>
                    </a:lnTo>
                    <a:lnTo>
                      <a:pt x="1349" y="1160"/>
                    </a:lnTo>
                    <a:lnTo>
                      <a:pt x="1356" y="1158"/>
                    </a:lnTo>
                    <a:lnTo>
                      <a:pt x="1364" y="1157"/>
                    </a:lnTo>
                    <a:lnTo>
                      <a:pt x="1371" y="1157"/>
                    </a:lnTo>
                    <a:lnTo>
                      <a:pt x="1378" y="1158"/>
                    </a:lnTo>
                    <a:lnTo>
                      <a:pt x="1391" y="1155"/>
                    </a:lnTo>
                    <a:lnTo>
                      <a:pt x="1401" y="1146"/>
                    </a:lnTo>
                    <a:lnTo>
                      <a:pt x="1409" y="1135"/>
                    </a:lnTo>
                    <a:lnTo>
                      <a:pt x="1412" y="1130"/>
                    </a:lnTo>
                    <a:lnTo>
                      <a:pt x="1414" y="1130"/>
                    </a:lnTo>
                    <a:lnTo>
                      <a:pt x="1419" y="1129"/>
                    </a:lnTo>
                    <a:lnTo>
                      <a:pt x="1427" y="1127"/>
                    </a:lnTo>
                    <a:lnTo>
                      <a:pt x="1435" y="1123"/>
                    </a:lnTo>
                    <a:lnTo>
                      <a:pt x="1443" y="1119"/>
                    </a:lnTo>
                    <a:lnTo>
                      <a:pt x="1450" y="1112"/>
                    </a:lnTo>
                    <a:lnTo>
                      <a:pt x="1454" y="1104"/>
                    </a:lnTo>
                    <a:lnTo>
                      <a:pt x="1454" y="1092"/>
                    </a:lnTo>
                    <a:lnTo>
                      <a:pt x="1459" y="1092"/>
                    </a:lnTo>
                    <a:lnTo>
                      <a:pt x="1470" y="1091"/>
                    </a:lnTo>
                    <a:lnTo>
                      <a:pt x="1489" y="1090"/>
                    </a:lnTo>
                    <a:lnTo>
                      <a:pt x="1510" y="1087"/>
                    </a:lnTo>
                    <a:lnTo>
                      <a:pt x="1531" y="1085"/>
                    </a:lnTo>
                    <a:lnTo>
                      <a:pt x="1553" y="1081"/>
                    </a:lnTo>
                    <a:lnTo>
                      <a:pt x="1572" y="1076"/>
                    </a:lnTo>
                    <a:lnTo>
                      <a:pt x="1586" y="1070"/>
                    </a:lnTo>
                    <a:lnTo>
                      <a:pt x="1601" y="1054"/>
                    </a:lnTo>
                    <a:lnTo>
                      <a:pt x="1609" y="1033"/>
                    </a:lnTo>
                    <a:lnTo>
                      <a:pt x="1612" y="1011"/>
                    </a:lnTo>
                    <a:lnTo>
                      <a:pt x="1612" y="990"/>
                    </a:lnTo>
                    <a:lnTo>
                      <a:pt x="1613" y="963"/>
                    </a:lnTo>
                    <a:lnTo>
                      <a:pt x="1616" y="931"/>
                    </a:lnTo>
                    <a:lnTo>
                      <a:pt x="1619" y="899"/>
                    </a:lnTo>
                    <a:lnTo>
                      <a:pt x="1624" y="876"/>
                    </a:lnTo>
                    <a:lnTo>
                      <a:pt x="1625" y="861"/>
                    </a:lnTo>
                    <a:lnTo>
                      <a:pt x="1622" y="849"/>
                    </a:lnTo>
                    <a:lnTo>
                      <a:pt x="1612" y="838"/>
                    </a:lnTo>
                    <a:lnTo>
                      <a:pt x="1596" y="826"/>
                    </a:lnTo>
                    <a:lnTo>
                      <a:pt x="1580" y="811"/>
                    </a:lnTo>
                    <a:lnTo>
                      <a:pt x="1573" y="793"/>
                    </a:lnTo>
                    <a:lnTo>
                      <a:pt x="1571" y="772"/>
                    </a:lnTo>
                    <a:lnTo>
                      <a:pt x="1574" y="751"/>
                    </a:lnTo>
                    <a:lnTo>
                      <a:pt x="1576" y="741"/>
                    </a:lnTo>
                    <a:lnTo>
                      <a:pt x="1580" y="730"/>
                    </a:lnTo>
                    <a:lnTo>
                      <a:pt x="1583" y="719"/>
                    </a:lnTo>
                    <a:lnTo>
                      <a:pt x="1589" y="710"/>
                    </a:lnTo>
                    <a:lnTo>
                      <a:pt x="1595" y="702"/>
                    </a:lnTo>
                    <a:lnTo>
                      <a:pt x="1603" y="695"/>
                    </a:lnTo>
                    <a:lnTo>
                      <a:pt x="1612" y="691"/>
                    </a:lnTo>
                    <a:lnTo>
                      <a:pt x="1624" y="691"/>
                    </a:lnTo>
                    <a:lnTo>
                      <a:pt x="1635" y="694"/>
                    </a:lnTo>
                    <a:lnTo>
                      <a:pt x="1647" y="695"/>
                    </a:lnTo>
                    <a:lnTo>
                      <a:pt x="1657" y="696"/>
                    </a:lnTo>
                    <a:lnTo>
                      <a:pt x="1666" y="696"/>
                    </a:lnTo>
                    <a:lnTo>
                      <a:pt x="1673" y="694"/>
                    </a:lnTo>
                    <a:lnTo>
                      <a:pt x="1680" y="690"/>
                    </a:lnTo>
                    <a:lnTo>
                      <a:pt x="1685" y="684"/>
                    </a:lnTo>
                    <a:lnTo>
                      <a:pt x="1688" y="675"/>
                    </a:lnTo>
                    <a:lnTo>
                      <a:pt x="1692" y="666"/>
                    </a:lnTo>
                    <a:lnTo>
                      <a:pt x="1695" y="657"/>
                    </a:lnTo>
                    <a:lnTo>
                      <a:pt x="1701" y="650"/>
                    </a:lnTo>
                    <a:lnTo>
                      <a:pt x="1708" y="644"/>
                    </a:lnTo>
                    <a:lnTo>
                      <a:pt x="1715" y="639"/>
                    </a:lnTo>
                    <a:lnTo>
                      <a:pt x="1724" y="637"/>
                    </a:lnTo>
                    <a:lnTo>
                      <a:pt x="1733" y="636"/>
                    </a:lnTo>
                    <a:lnTo>
                      <a:pt x="1742" y="637"/>
                    </a:lnTo>
                    <a:lnTo>
                      <a:pt x="1753" y="638"/>
                    </a:lnTo>
                    <a:lnTo>
                      <a:pt x="1761" y="636"/>
                    </a:lnTo>
                    <a:lnTo>
                      <a:pt x="1769" y="632"/>
                    </a:lnTo>
                    <a:lnTo>
                      <a:pt x="1775" y="628"/>
                    </a:lnTo>
                    <a:lnTo>
                      <a:pt x="1779" y="623"/>
                    </a:lnTo>
                    <a:lnTo>
                      <a:pt x="1783" y="620"/>
                    </a:lnTo>
                    <a:lnTo>
                      <a:pt x="1785" y="616"/>
                    </a:lnTo>
                    <a:lnTo>
                      <a:pt x="1786" y="615"/>
                    </a:lnTo>
                    <a:lnTo>
                      <a:pt x="1790" y="615"/>
                    </a:lnTo>
                    <a:lnTo>
                      <a:pt x="1800" y="613"/>
                    </a:lnTo>
                    <a:lnTo>
                      <a:pt x="1814" y="611"/>
                    </a:lnTo>
                    <a:lnTo>
                      <a:pt x="1831" y="608"/>
                    </a:lnTo>
                    <a:lnTo>
                      <a:pt x="1847" y="604"/>
                    </a:lnTo>
                    <a:lnTo>
                      <a:pt x="1862" y="599"/>
                    </a:lnTo>
                    <a:lnTo>
                      <a:pt x="1872" y="594"/>
                    </a:lnTo>
                    <a:lnTo>
                      <a:pt x="1878" y="589"/>
                    </a:lnTo>
                    <a:lnTo>
                      <a:pt x="1881" y="573"/>
                    </a:lnTo>
                    <a:lnTo>
                      <a:pt x="1881" y="551"/>
                    </a:lnTo>
                    <a:lnTo>
                      <a:pt x="1884" y="531"/>
                    </a:lnTo>
                    <a:lnTo>
                      <a:pt x="1894" y="517"/>
                    </a:lnTo>
                    <a:lnTo>
                      <a:pt x="1901" y="514"/>
                    </a:lnTo>
                    <a:lnTo>
                      <a:pt x="1907" y="510"/>
                    </a:lnTo>
                    <a:lnTo>
                      <a:pt x="1912" y="507"/>
                    </a:lnTo>
                    <a:lnTo>
                      <a:pt x="1915" y="506"/>
                    </a:lnTo>
                    <a:lnTo>
                      <a:pt x="1919" y="506"/>
                    </a:lnTo>
                    <a:lnTo>
                      <a:pt x="1923" y="507"/>
                    </a:lnTo>
                    <a:lnTo>
                      <a:pt x="1927" y="510"/>
                    </a:lnTo>
                    <a:lnTo>
                      <a:pt x="1932" y="517"/>
                    </a:lnTo>
                    <a:lnTo>
                      <a:pt x="1939" y="524"/>
                    </a:lnTo>
                    <a:lnTo>
                      <a:pt x="1949" y="529"/>
                    </a:lnTo>
                    <a:lnTo>
                      <a:pt x="1959" y="531"/>
                    </a:lnTo>
                    <a:lnTo>
                      <a:pt x="1970" y="531"/>
                    </a:lnTo>
                    <a:lnTo>
                      <a:pt x="1981" y="531"/>
                    </a:lnTo>
                    <a:lnTo>
                      <a:pt x="1992" y="530"/>
                    </a:lnTo>
                    <a:lnTo>
                      <a:pt x="2004" y="529"/>
                    </a:lnTo>
                    <a:lnTo>
                      <a:pt x="2014" y="529"/>
                    </a:lnTo>
                    <a:lnTo>
                      <a:pt x="2029" y="526"/>
                    </a:lnTo>
                    <a:lnTo>
                      <a:pt x="2034" y="518"/>
                    </a:lnTo>
                    <a:lnTo>
                      <a:pt x="2033" y="506"/>
                    </a:lnTo>
                    <a:lnTo>
                      <a:pt x="2026" y="485"/>
                    </a:lnTo>
                    <a:lnTo>
                      <a:pt x="2020" y="457"/>
                    </a:lnTo>
                    <a:lnTo>
                      <a:pt x="2019" y="426"/>
                    </a:lnTo>
                    <a:lnTo>
                      <a:pt x="2019" y="403"/>
                    </a:lnTo>
                    <a:lnTo>
                      <a:pt x="2020" y="393"/>
                    </a:lnTo>
                    <a:lnTo>
                      <a:pt x="2021" y="392"/>
                    </a:lnTo>
                    <a:lnTo>
                      <a:pt x="2027" y="391"/>
                    </a:lnTo>
                    <a:lnTo>
                      <a:pt x="2034" y="388"/>
                    </a:lnTo>
                    <a:lnTo>
                      <a:pt x="2042" y="385"/>
                    </a:lnTo>
                    <a:lnTo>
                      <a:pt x="2052" y="381"/>
                    </a:lnTo>
                    <a:lnTo>
                      <a:pt x="2064" y="379"/>
                    </a:lnTo>
                    <a:lnTo>
                      <a:pt x="2074" y="378"/>
                    </a:lnTo>
                    <a:lnTo>
                      <a:pt x="2084" y="377"/>
                    </a:lnTo>
                    <a:lnTo>
                      <a:pt x="2096" y="378"/>
                    </a:lnTo>
                    <a:lnTo>
                      <a:pt x="2109" y="379"/>
                    </a:lnTo>
                    <a:lnTo>
                      <a:pt x="2121" y="382"/>
                    </a:lnTo>
                    <a:lnTo>
                      <a:pt x="2135" y="386"/>
                    </a:lnTo>
                    <a:lnTo>
                      <a:pt x="2148" y="391"/>
                    </a:lnTo>
                    <a:lnTo>
                      <a:pt x="2159" y="395"/>
                    </a:lnTo>
                    <a:lnTo>
                      <a:pt x="2170" y="399"/>
                    </a:lnTo>
                    <a:lnTo>
                      <a:pt x="2178" y="403"/>
                    </a:lnTo>
                    <a:lnTo>
                      <a:pt x="2187" y="408"/>
                    </a:lnTo>
                    <a:lnTo>
                      <a:pt x="2194" y="407"/>
                    </a:lnTo>
                    <a:lnTo>
                      <a:pt x="2200" y="402"/>
                    </a:lnTo>
                    <a:lnTo>
                      <a:pt x="2202" y="394"/>
                    </a:lnTo>
                    <a:lnTo>
                      <a:pt x="2202" y="393"/>
                    </a:lnTo>
                    <a:lnTo>
                      <a:pt x="2202" y="393"/>
                    </a:lnTo>
                    <a:lnTo>
                      <a:pt x="2202" y="392"/>
                    </a:lnTo>
                    <a:lnTo>
                      <a:pt x="2202" y="392"/>
                    </a:lnTo>
                    <a:lnTo>
                      <a:pt x="2202" y="388"/>
                    </a:lnTo>
                    <a:lnTo>
                      <a:pt x="2201" y="385"/>
                    </a:lnTo>
                    <a:lnTo>
                      <a:pt x="2200" y="381"/>
                    </a:lnTo>
                    <a:lnTo>
                      <a:pt x="2199" y="377"/>
                    </a:lnTo>
                    <a:lnTo>
                      <a:pt x="2195" y="366"/>
                    </a:lnTo>
                    <a:lnTo>
                      <a:pt x="2190" y="356"/>
                    </a:lnTo>
                    <a:lnTo>
                      <a:pt x="2187" y="347"/>
                    </a:lnTo>
                    <a:lnTo>
                      <a:pt x="2182" y="339"/>
                    </a:lnTo>
                    <a:lnTo>
                      <a:pt x="2178" y="331"/>
                    </a:lnTo>
                    <a:lnTo>
                      <a:pt x="2172" y="325"/>
                    </a:lnTo>
                    <a:lnTo>
                      <a:pt x="2166" y="320"/>
                    </a:lnTo>
                    <a:lnTo>
                      <a:pt x="2161" y="317"/>
                    </a:lnTo>
                    <a:lnTo>
                      <a:pt x="2155" y="313"/>
                    </a:lnTo>
                    <a:lnTo>
                      <a:pt x="2150" y="305"/>
                    </a:lnTo>
                    <a:lnTo>
                      <a:pt x="2146" y="296"/>
                    </a:lnTo>
                    <a:lnTo>
                      <a:pt x="2140" y="286"/>
                    </a:lnTo>
                    <a:lnTo>
                      <a:pt x="2134" y="275"/>
                    </a:lnTo>
                    <a:lnTo>
                      <a:pt x="2127" y="265"/>
                    </a:lnTo>
                    <a:lnTo>
                      <a:pt x="2118" y="257"/>
                    </a:lnTo>
                    <a:lnTo>
                      <a:pt x="2106" y="251"/>
                    </a:lnTo>
                    <a:lnTo>
                      <a:pt x="2109" y="243"/>
                    </a:lnTo>
                    <a:lnTo>
                      <a:pt x="2112" y="222"/>
                    </a:lnTo>
                    <a:lnTo>
                      <a:pt x="2111" y="202"/>
                    </a:lnTo>
                    <a:lnTo>
                      <a:pt x="2102" y="187"/>
                    </a:lnTo>
                    <a:lnTo>
                      <a:pt x="2094" y="183"/>
                    </a:lnTo>
                    <a:lnTo>
                      <a:pt x="2087" y="180"/>
                    </a:lnTo>
                    <a:lnTo>
                      <a:pt x="2080" y="176"/>
                    </a:lnTo>
                    <a:lnTo>
                      <a:pt x="2074" y="174"/>
                    </a:lnTo>
                    <a:lnTo>
                      <a:pt x="2069" y="173"/>
                    </a:lnTo>
                    <a:lnTo>
                      <a:pt x="2066" y="172"/>
                    </a:lnTo>
                    <a:lnTo>
                      <a:pt x="2065" y="170"/>
                    </a:lnTo>
                    <a:lnTo>
                      <a:pt x="2064" y="170"/>
                    </a:lnTo>
                    <a:lnTo>
                      <a:pt x="2059" y="161"/>
                    </a:lnTo>
                    <a:lnTo>
                      <a:pt x="2049" y="139"/>
                    </a:lnTo>
                    <a:lnTo>
                      <a:pt x="2042" y="115"/>
                    </a:lnTo>
                    <a:lnTo>
                      <a:pt x="2046" y="99"/>
                    </a:lnTo>
                    <a:lnTo>
                      <a:pt x="2057" y="86"/>
                    </a:lnTo>
                    <a:lnTo>
                      <a:pt x="2060" y="69"/>
                    </a:lnTo>
                    <a:lnTo>
                      <a:pt x="2053" y="52"/>
                    </a:lnTo>
                    <a:lnTo>
                      <a:pt x="2036" y="40"/>
                    </a:lnTo>
                    <a:lnTo>
                      <a:pt x="2035" y="39"/>
                    </a:lnTo>
                    <a:lnTo>
                      <a:pt x="2033" y="35"/>
                    </a:lnTo>
                    <a:lnTo>
                      <a:pt x="2029" y="28"/>
                    </a:lnTo>
                    <a:lnTo>
                      <a:pt x="2025" y="21"/>
                    </a:lnTo>
                    <a:lnTo>
                      <a:pt x="2019" y="14"/>
                    </a:lnTo>
                    <a:lnTo>
                      <a:pt x="2011" y="7"/>
                    </a:lnTo>
                    <a:lnTo>
                      <a:pt x="2003" y="2"/>
                    </a:lnTo>
                    <a:lnTo>
                      <a:pt x="1993" y="0"/>
                    </a:lnTo>
                    <a:lnTo>
                      <a:pt x="1991" y="0"/>
                    </a:lnTo>
                    <a:lnTo>
                      <a:pt x="1988" y="0"/>
                    </a:lnTo>
                    <a:lnTo>
                      <a:pt x="1984" y="1"/>
                    </a:lnTo>
                    <a:lnTo>
                      <a:pt x="1982" y="2"/>
                    </a:lnTo>
                    <a:lnTo>
                      <a:pt x="1969" y="7"/>
                    </a:lnTo>
                    <a:lnTo>
                      <a:pt x="1958" y="10"/>
                    </a:lnTo>
                    <a:lnTo>
                      <a:pt x="1945" y="15"/>
                    </a:lnTo>
                    <a:lnTo>
                      <a:pt x="1935" y="20"/>
                    </a:lnTo>
                    <a:lnTo>
                      <a:pt x="1925" y="23"/>
                    </a:lnTo>
                    <a:lnTo>
                      <a:pt x="1919" y="26"/>
                    </a:lnTo>
                    <a:lnTo>
                      <a:pt x="1913" y="28"/>
                    </a:lnTo>
                    <a:lnTo>
                      <a:pt x="1912" y="29"/>
                    </a:lnTo>
                    <a:lnTo>
                      <a:pt x="1909" y="28"/>
                    </a:lnTo>
                    <a:lnTo>
                      <a:pt x="1902" y="25"/>
                    </a:lnTo>
                    <a:lnTo>
                      <a:pt x="1893" y="24"/>
                    </a:lnTo>
                    <a:lnTo>
                      <a:pt x="1882" y="23"/>
                    </a:lnTo>
                    <a:lnTo>
                      <a:pt x="1870" y="23"/>
                    </a:lnTo>
                    <a:lnTo>
                      <a:pt x="1861" y="26"/>
                    </a:lnTo>
                    <a:lnTo>
                      <a:pt x="1854" y="33"/>
                    </a:lnTo>
                    <a:lnTo>
                      <a:pt x="1852" y="45"/>
                    </a:lnTo>
                    <a:lnTo>
                      <a:pt x="1849" y="45"/>
                    </a:lnTo>
                    <a:lnTo>
                      <a:pt x="1845" y="45"/>
                    </a:lnTo>
                    <a:lnTo>
                      <a:pt x="1837" y="45"/>
                    </a:lnTo>
                    <a:lnTo>
                      <a:pt x="1828" y="46"/>
                    </a:lnTo>
                    <a:lnTo>
                      <a:pt x="1821" y="47"/>
                    </a:lnTo>
                    <a:lnTo>
                      <a:pt x="1814" y="48"/>
                    </a:lnTo>
                    <a:lnTo>
                      <a:pt x="1807" y="51"/>
                    </a:lnTo>
                    <a:lnTo>
                      <a:pt x="1802" y="54"/>
                    </a:lnTo>
                    <a:lnTo>
                      <a:pt x="1798" y="59"/>
                    </a:lnTo>
                    <a:lnTo>
                      <a:pt x="1795" y="63"/>
                    </a:lnTo>
                    <a:lnTo>
                      <a:pt x="1795" y="70"/>
                    </a:lnTo>
                    <a:lnTo>
                      <a:pt x="1798" y="78"/>
                    </a:lnTo>
                    <a:lnTo>
                      <a:pt x="1803" y="105"/>
                    </a:lnTo>
                    <a:lnTo>
                      <a:pt x="1801" y="128"/>
                    </a:lnTo>
                    <a:lnTo>
                      <a:pt x="1800" y="150"/>
                    </a:lnTo>
                    <a:lnTo>
                      <a:pt x="1808" y="170"/>
                    </a:lnTo>
                    <a:lnTo>
                      <a:pt x="1815" y="181"/>
                    </a:lnTo>
                    <a:lnTo>
                      <a:pt x="1818" y="191"/>
                    </a:lnTo>
                    <a:lnTo>
                      <a:pt x="1819" y="200"/>
                    </a:lnTo>
                    <a:lnTo>
                      <a:pt x="1818" y="209"/>
                    </a:lnTo>
                    <a:lnTo>
                      <a:pt x="1815" y="214"/>
                    </a:lnTo>
                    <a:lnTo>
                      <a:pt x="1809" y="218"/>
                    </a:lnTo>
                    <a:lnTo>
                      <a:pt x="1801" y="218"/>
                    </a:lnTo>
                    <a:lnTo>
                      <a:pt x="1792" y="213"/>
                    </a:lnTo>
                    <a:lnTo>
                      <a:pt x="1783" y="206"/>
                    </a:lnTo>
                    <a:lnTo>
                      <a:pt x="1775" y="198"/>
                    </a:lnTo>
                    <a:lnTo>
                      <a:pt x="1769" y="189"/>
                    </a:lnTo>
                    <a:lnTo>
                      <a:pt x="1763" y="180"/>
                    </a:lnTo>
                    <a:lnTo>
                      <a:pt x="1757" y="172"/>
                    </a:lnTo>
                    <a:lnTo>
                      <a:pt x="1751" y="165"/>
                    </a:lnTo>
                    <a:lnTo>
                      <a:pt x="1745" y="160"/>
                    </a:lnTo>
                    <a:lnTo>
                      <a:pt x="1738" y="159"/>
                    </a:lnTo>
                    <a:lnTo>
                      <a:pt x="1728" y="158"/>
                    </a:lnTo>
                    <a:lnTo>
                      <a:pt x="1718" y="157"/>
                    </a:lnTo>
                    <a:lnTo>
                      <a:pt x="1708" y="156"/>
                    </a:lnTo>
                    <a:lnTo>
                      <a:pt x="1696" y="153"/>
                    </a:lnTo>
                    <a:lnTo>
                      <a:pt x="1687" y="153"/>
                    </a:lnTo>
                    <a:lnTo>
                      <a:pt x="1679" y="154"/>
                    </a:lnTo>
                    <a:lnTo>
                      <a:pt x="1674" y="158"/>
                    </a:lnTo>
                    <a:lnTo>
                      <a:pt x="1672" y="165"/>
                    </a:lnTo>
                    <a:lnTo>
                      <a:pt x="1672" y="177"/>
                    </a:lnTo>
                    <a:lnTo>
                      <a:pt x="1669" y="184"/>
                    </a:lnTo>
                    <a:lnTo>
                      <a:pt x="1660" y="187"/>
                    </a:lnTo>
                    <a:lnTo>
                      <a:pt x="1644" y="187"/>
                    </a:lnTo>
                    <a:lnTo>
                      <a:pt x="1634" y="185"/>
                    </a:lnTo>
                    <a:lnTo>
                      <a:pt x="1621" y="184"/>
                    </a:lnTo>
                    <a:lnTo>
                      <a:pt x="1609" y="183"/>
                    </a:lnTo>
                    <a:lnTo>
                      <a:pt x="1595" y="182"/>
                    </a:lnTo>
                    <a:lnTo>
                      <a:pt x="1583" y="182"/>
                    </a:lnTo>
                    <a:lnTo>
                      <a:pt x="1572" y="184"/>
                    </a:lnTo>
                    <a:lnTo>
                      <a:pt x="1564" y="189"/>
                    </a:lnTo>
                    <a:lnTo>
                      <a:pt x="1558" y="197"/>
                    </a:lnTo>
                    <a:lnTo>
                      <a:pt x="1553" y="205"/>
                    </a:lnTo>
                    <a:lnTo>
                      <a:pt x="1546" y="209"/>
                    </a:lnTo>
                    <a:lnTo>
                      <a:pt x="1537" y="210"/>
                    </a:lnTo>
                    <a:lnTo>
                      <a:pt x="1529" y="211"/>
                    </a:lnTo>
                    <a:lnTo>
                      <a:pt x="1521" y="213"/>
                    </a:lnTo>
                    <a:lnTo>
                      <a:pt x="1513" y="218"/>
                    </a:lnTo>
                    <a:lnTo>
                      <a:pt x="1507" y="226"/>
                    </a:lnTo>
                    <a:lnTo>
                      <a:pt x="1504" y="241"/>
                    </a:lnTo>
                    <a:lnTo>
                      <a:pt x="1500" y="257"/>
                    </a:lnTo>
                    <a:lnTo>
                      <a:pt x="1496" y="268"/>
                    </a:lnTo>
                    <a:lnTo>
                      <a:pt x="1490" y="276"/>
                    </a:lnTo>
                    <a:lnTo>
                      <a:pt x="1483" y="281"/>
                    </a:lnTo>
                    <a:lnTo>
                      <a:pt x="1476" y="282"/>
                    </a:lnTo>
                    <a:lnTo>
                      <a:pt x="1468" y="281"/>
                    </a:lnTo>
                    <a:lnTo>
                      <a:pt x="1461" y="279"/>
                    </a:lnTo>
                    <a:lnTo>
                      <a:pt x="1454" y="273"/>
                    </a:lnTo>
                    <a:lnTo>
                      <a:pt x="1450" y="267"/>
                    </a:lnTo>
                    <a:lnTo>
                      <a:pt x="1446" y="260"/>
                    </a:lnTo>
                    <a:lnTo>
                      <a:pt x="1444" y="253"/>
                    </a:lnTo>
                    <a:lnTo>
                      <a:pt x="1442" y="248"/>
                    </a:lnTo>
                    <a:lnTo>
                      <a:pt x="1438" y="243"/>
                    </a:lnTo>
                    <a:lnTo>
                      <a:pt x="1433" y="238"/>
                    </a:lnTo>
                    <a:lnTo>
                      <a:pt x="1427" y="236"/>
                    </a:lnTo>
                    <a:lnTo>
                      <a:pt x="1416" y="235"/>
                    </a:lnTo>
                    <a:lnTo>
                      <a:pt x="1408" y="235"/>
                    </a:lnTo>
                    <a:lnTo>
                      <a:pt x="1395" y="235"/>
                    </a:lnTo>
                    <a:lnTo>
                      <a:pt x="1379" y="235"/>
                    </a:lnTo>
                    <a:lnTo>
                      <a:pt x="1360" y="235"/>
                    </a:lnTo>
                    <a:lnTo>
                      <a:pt x="1339" y="235"/>
                    </a:lnTo>
                    <a:lnTo>
                      <a:pt x="1316" y="235"/>
                    </a:lnTo>
                    <a:lnTo>
                      <a:pt x="1293" y="235"/>
                    </a:lnTo>
                    <a:lnTo>
                      <a:pt x="1269" y="235"/>
                    </a:lnTo>
                    <a:lnTo>
                      <a:pt x="1246" y="235"/>
                    </a:lnTo>
                    <a:lnTo>
                      <a:pt x="1223" y="235"/>
                    </a:lnTo>
                    <a:lnTo>
                      <a:pt x="1202" y="235"/>
                    </a:lnTo>
                    <a:lnTo>
                      <a:pt x="1183" y="235"/>
                    </a:lnTo>
                    <a:lnTo>
                      <a:pt x="1167" y="235"/>
                    </a:lnTo>
                    <a:lnTo>
                      <a:pt x="1156" y="235"/>
                    </a:lnTo>
                    <a:lnTo>
                      <a:pt x="1148" y="235"/>
                    </a:lnTo>
                    <a:lnTo>
                      <a:pt x="1145" y="235"/>
                    </a:lnTo>
                    <a:lnTo>
                      <a:pt x="1142" y="240"/>
                    </a:lnTo>
                    <a:lnTo>
                      <a:pt x="1134" y="251"/>
                    </a:lnTo>
                    <a:lnTo>
                      <a:pt x="1125" y="265"/>
                    </a:lnTo>
                    <a:lnTo>
                      <a:pt x="1118" y="279"/>
                    </a:lnTo>
                    <a:lnTo>
                      <a:pt x="1026" y="285"/>
                    </a:lnTo>
                    <a:lnTo>
                      <a:pt x="988" y="382"/>
                    </a:lnTo>
                    <a:lnTo>
                      <a:pt x="923" y="387"/>
                    </a:lnTo>
                    <a:lnTo>
                      <a:pt x="891" y="453"/>
                    </a:lnTo>
                    <a:lnTo>
                      <a:pt x="889" y="453"/>
                    </a:lnTo>
                    <a:lnTo>
                      <a:pt x="884" y="453"/>
                    </a:lnTo>
                    <a:lnTo>
                      <a:pt x="877" y="454"/>
                    </a:lnTo>
                    <a:lnTo>
                      <a:pt x="868" y="455"/>
                    </a:lnTo>
                    <a:lnTo>
                      <a:pt x="859" y="459"/>
                    </a:lnTo>
                    <a:lnTo>
                      <a:pt x="849" y="462"/>
                    </a:lnTo>
                    <a:lnTo>
                      <a:pt x="842" y="468"/>
                    </a:lnTo>
                    <a:lnTo>
                      <a:pt x="837" y="475"/>
                    </a:lnTo>
                    <a:lnTo>
                      <a:pt x="826" y="482"/>
                    </a:lnTo>
                    <a:lnTo>
                      <a:pt x="816" y="477"/>
                    </a:lnTo>
                    <a:lnTo>
                      <a:pt x="808" y="468"/>
                    </a:lnTo>
                    <a:lnTo>
                      <a:pt x="804" y="463"/>
                    </a:lnTo>
                    <a:lnTo>
                      <a:pt x="802" y="463"/>
                    </a:lnTo>
                    <a:lnTo>
                      <a:pt x="795" y="463"/>
                    </a:lnTo>
                    <a:lnTo>
                      <a:pt x="784" y="463"/>
                    </a:lnTo>
                    <a:lnTo>
                      <a:pt x="769" y="463"/>
                    </a:lnTo>
                    <a:lnTo>
                      <a:pt x="751" y="463"/>
                    </a:lnTo>
                    <a:lnTo>
                      <a:pt x="732" y="462"/>
                    </a:lnTo>
                    <a:lnTo>
                      <a:pt x="710" y="462"/>
                    </a:lnTo>
                    <a:lnTo>
                      <a:pt x="688" y="461"/>
                    </a:lnTo>
                    <a:lnTo>
                      <a:pt x="665" y="461"/>
                    </a:lnTo>
                    <a:lnTo>
                      <a:pt x="642" y="460"/>
                    </a:lnTo>
                    <a:lnTo>
                      <a:pt x="620" y="457"/>
                    </a:lnTo>
                    <a:lnTo>
                      <a:pt x="599" y="456"/>
                    </a:lnTo>
                    <a:lnTo>
                      <a:pt x="581" y="454"/>
                    </a:lnTo>
                    <a:lnTo>
                      <a:pt x="565" y="453"/>
                    </a:lnTo>
                    <a:lnTo>
                      <a:pt x="552" y="449"/>
                    </a:lnTo>
                    <a:lnTo>
                      <a:pt x="543" y="447"/>
                    </a:lnTo>
                    <a:lnTo>
                      <a:pt x="542" y="445"/>
                    </a:lnTo>
                    <a:lnTo>
                      <a:pt x="537" y="437"/>
                    </a:lnTo>
                    <a:lnTo>
                      <a:pt x="530" y="426"/>
                    </a:lnTo>
                    <a:lnTo>
                      <a:pt x="521" y="415"/>
                    </a:lnTo>
                    <a:lnTo>
                      <a:pt x="511" y="404"/>
                    </a:lnTo>
                    <a:lnTo>
                      <a:pt x="497" y="394"/>
                    </a:lnTo>
                    <a:lnTo>
                      <a:pt x="483" y="388"/>
                    </a:lnTo>
                    <a:lnTo>
                      <a:pt x="467" y="387"/>
                    </a:lnTo>
                    <a:lnTo>
                      <a:pt x="451" y="387"/>
                    </a:lnTo>
                    <a:lnTo>
                      <a:pt x="435" y="386"/>
                    </a:lnTo>
                    <a:lnTo>
                      <a:pt x="418" y="381"/>
                    </a:lnTo>
                    <a:lnTo>
                      <a:pt x="405" y="376"/>
                    </a:lnTo>
                    <a:lnTo>
                      <a:pt x="393" y="371"/>
                    </a:lnTo>
                    <a:lnTo>
                      <a:pt x="383" y="365"/>
                    </a:lnTo>
                    <a:lnTo>
                      <a:pt x="377" y="362"/>
                    </a:lnTo>
                    <a:lnTo>
                      <a:pt x="375" y="361"/>
                    </a:lnTo>
                    <a:lnTo>
                      <a:pt x="250" y="355"/>
                    </a:lnTo>
                    <a:lnTo>
                      <a:pt x="217" y="441"/>
                    </a:lnTo>
                    <a:lnTo>
                      <a:pt x="213" y="440"/>
                    </a:lnTo>
                    <a:lnTo>
                      <a:pt x="205" y="439"/>
                    </a:lnTo>
                    <a:lnTo>
                      <a:pt x="195" y="438"/>
                    </a:lnTo>
                    <a:lnTo>
                      <a:pt x="182" y="435"/>
                    </a:lnTo>
                    <a:lnTo>
                      <a:pt x="168" y="435"/>
                    </a:lnTo>
                    <a:lnTo>
                      <a:pt x="158" y="437"/>
                    </a:lnTo>
                    <a:lnTo>
                      <a:pt x="150" y="440"/>
                    </a:lnTo>
                    <a:lnTo>
                      <a:pt x="147" y="447"/>
                    </a:lnTo>
                    <a:lnTo>
                      <a:pt x="145" y="462"/>
                    </a:lnTo>
                    <a:lnTo>
                      <a:pt x="141" y="476"/>
                    </a:lnTo>
                    <a:lnTo>
                      <a:pt x="130" y="487"/>
                    </a:lnTo>
                    <a:lnTo>
                      <a:pt x="114" y="497"/>
                    </a:lnTo>
                    <a:lnTo>
                      <a:pt x="103" y="501"/>
                    </a:lnTo>
                    <a:lnTo>
                      <a:pt x="91" y="506"/>
                    </a:lnTo>
                    <a:lnTo>
                      <a:pt x="79" y="510"/>
                    </a:lnTo>
                    <a:lnTo>
                      <a:pt x="66" y="516"/>
                    </a:lnTo>
                    <a:lnTo>
                      <a:pt x="55" y="523"/>
                    </a:lnTo>
                    <a:lnTo>
                      <a:pt x="46" y="530"/>
                    </a:lnTo>
                    <a:lnTo>
                      <a:pt x="41" y="537"/>
                    </a:lnTo>
                    <a:lnTo>
                      <a:pt x="38" y="545"/>
                    </a:lnTo>
                    <a:lnTo>
                      <a:pt x="37" y="552"/>
                    </a:lnTo>
                    <a:lnTo>
                      <a:pt x="32" y="558"/>
                    </a:lnTo>
                    <a:lnTo>
                      <a:pt x="27" y="563"/>
                    </a:lnTo>
                    <a:lnTo>
                      <a:pt x="20" y="569"/>
                    </a:lnTo>
                    <a:lnTo>
                      <a:pt x="12" y="575"/>
                    </a:lnTo>
                    <a:lnTo>
                      <a:pt x="6" y="583"/>
                    </a:lnTo>
                    <a:lnTo>
                      <a:pt x="1" y="592"/>
                    </a:lnTo>
                    <a:lnTo>
                      <a:pt x="0" y="605"/>
                    </a:lnTo>
                    <a:lnTo>
                      <a:pt x="5" y="623"/>
                    </a:lnTo>
                    <a:lnTo>
                      <a:pt x="15" y="629"/>
                    </a:lnTo>
                    <a:lnTo>
                      <a:pt x="26" y="635"/>
                    </a:lnTo>
                    <a:lnTo>
                      <a:pt x="27" y="653"/>
                    </a:lnTo>
                    <a:lnTo>
                      <a:pt x="27" y="666"/>
                    </a:lnTo>
                    <a:lnTo>
                      <a:pt x="31" y="674"/>
                    </a:lnTo>
                    <a:lnTo>
                      <a:pt x="38" y="679"/>
                    </a:lnTo>
                    <a:lnTo>
                      <a:pt x="47" y="681"/>
                    </a:lnTo>
                    <a:lnTo>
                      <a:pt x="55" y="682"/>
                    </a:lnTo>
                    <a:lnTo>
                      <a:pt x="64" y="682"/>
                    </a:lnTo>
                    <a:lnTo>
                      <a:pt x="68" y="681"/>
                    </a:lnTo>
                    <a:lnTo>
                      <a:pt x="70" y="681"/>
                    </a:lnTo>
                    <a:lnTo>
                      <a:pt x="72" y="680"/>
                    </a:lnTo>
                    <a:lnTo>
                      <a:pt x="75" y="679"/>
                    </a:lnTo>
                    <a:lnTo>
                      <a:pt x="81" y="677"/>
                    </a:lnTo>
                    <a:lnTo>
                      <a:pt x="88" y="676"/>
                    </a:lnTo>
                    <a:lnTo>
                      <a:pt x="94" y="677"/>
                    </a:lnTo>
                    <a:lnTo>
                      <a:pt x="100" y="681"/>
                    </a:lnTo>
                    <a:lnTo>
                      <a:pt x="105" y="687"/>
                    </a:lnTo>
                    <a:lnTo>
                      <a:pt x="108" y="697"/>
                    </a:lnTo>
                    <a:lnTo>
                      <a:pt x="179" y="708"/>
                    </a:lnTo>
                    <a:lnTo>
                      <a:pt x="181" y="714"/>
                    </a:lnTo>
                    <a:lnTo>
                      <a:pt x="183" y="727"/>
                    </a:lnTo>
                    <a:lnTo>
                      <a:pt x="179" y="743"/>
                    </a:lnTo>
                    <a:lnTo>
                      <a:pt x="163" y="757"/>
                    </a:lnTo>
                    <a:lnTo>
                      <a:pt x="150" y="764"/>
                    </a:lnTo>
                    <a:lnTo>
                      <a:pt x="135" y="773"/>
                    </a:lnTo>
                    <a:lnTo>
                      <a:pt x="119" y="783"/>
                    </a:lnTo>
                    <a:lnTo>
                      <a:pt x="105" y="795"/>
                    </a:lnTo>
                    <a:lnTo>
                      <a:pt x="91" y="805"/>
                    </a:lnTo>
                    <a:lnTo>
                      <a:pt x="81" y="813"/>
                    </a:lnTo>
                    <a:lnTo>
                      <a:pt x="73" y="819"/>
                    </a:lnTo>
                    <a:lnTo>
                      <a:pt x="70" y="821"/>
                    </a:lnTo>
                    <a:lnTo>
                      <a:pt x="70" y="832"/>
                    </a:lnTo>
                    <a:lnTo>
                      <a:pt x="70" y="856"/>
                    </a:lnTo>
                    <a:lnTo>
                      <a:pt x="70" y="885"/>
                    </a:lnTo>
                    <a:lnTo>
                      <a:pt x="70" y="908"/>
                    </a:lnTo>
                    <a:lnTo>
                      <a:pt x="72" y="915"/>
                    </a:lnTo>
                    <a:lnTo>
                      <a:pt x="76" y="922"/>
                    </a:lnTo>
                    <a:lnTo>
                      <a:pt x="82" y="926"/>
                    </a:lnTo>
                    <a:lnTo>
                      <a:pt x="90" y="929"/>
                    </a:lnTo>
                    <a:lnTo>
                      <a:pt x="99" y="931"/>
                    </a:lnTo>
                    <a:lnTo>
                      <a:pt x="110" y="932"/>
                    </a:lnTo>
                    <a:lnTo>
                      <a:pt x="120" y="931"/>
                    </a:lnTo>
                    <a:lnTo>
                      <a:pt x="130" y="930"/>
                    </a:lnTo>
                    <a:lnTo>
                      <a:pt x="141" y="927"/>
                    </a:lnTo>
                    <a:lnTo>
                      <a:pt x="151" y="926"/>
                    </a:lnTo>
                    <a:lnTo>
                      <a:pt x="161" y="925"/>
                    </a:lnTo>
                    <a:lnTo>
                      <a:pt x="170" y="925"/>
                    </a:lnTo>
                    <a:lnTo>
                      <a:pt x="175" y="927"/>
                    </a:lnTo>
                    <a:lnTo>
                      <a:pt x="178" y="931"/>
                    </a:lnTo>
                    <a:lnTo>
                      <a:pt x="175" y="937"/>
                    </a:lnTo>
                    <a:lnTo>
                      <a:pt x="168" y="946"/>
                    </a:lnTo>
                    <a:lnTo>
                      <a:pt x="158" y="956"/>
                    </a:lnTo>
                    <a:lnTo>
                      <a:pt x="150" y="969"/>
                    </a:lnTo>
                    <a:lnTo>
                      <a:pt x="142" y="982"/>
                    </a:lnTo>
                    <a:lnTo>
                      <a:pt x="136" y="994"/>
                    </a:lnTo>
                    <a:lnTo>
                      <a:pt x="132" y="1008"/>
                    </a:lnTo>
                    <a:lnTo>
                      <a:pt x="128" y="1023"/>
                    </a:lnTo>
                    <a:lnTo>
                      <a:pt x="126" y="1038"/>
                    </a:lnTo>
                    <a:lnTo>
                      <a:pt x="125" y="1054"/>
                    </a:lnTo>
                    <a:lnTo>
                      <a:pt x="125" y="1069"/>
                    </a:lnTo>
                    <a:lnTo>
                      <a:pt x="127" y="1081"/>
                    </a:lnTo>
                    <a:lnTo>
                      <a:pt x="130" y="1090"/>
                    </a:lnTo>
                    <a:lnTo>
                      <a:pt x="135" y="1096"/>
                    </a:lnTo>
                    <a:lnTo>
                      <a:pt x="141" y="1100"/>
                    </a:lnTo>
                    <a:lnTo>
                      <a:pt x="148" y="1104"/>
                    </a:lnTo>
                    <a:lnTo>
                      <a:pt x="157" y="1106"/>
                    </a:lnTo>
                    <a:lnTo>
                      <a:pt x="168" y="1108"/>
                    </a:lnTo>
                    <a:lnTo>
                      <a:pt x="180" y="1111"/>
                    </a:lnTo>
                    <a:lnTo>
                      <a:pt x="189" y="1113"/>
                    </a:lnTo>
                    <a:lnTo>
                      <a:pt x="197" y="1115"/>
                    </a:lnTo>
                    <a:lnTo>
                      <a:pt x="204" y="1119"/>
                    </a:lnTo>
                    <a:lnTo>
                      <a:pt x="210" y="1123"/>
                    </a:lnTo>
                    <a:lnTo>
                      <a:pt x="214" y="1128"/>
                    </a:lnTo>
                    <a:lnTo>
                      <a:pt x="219" y="1135"/>
                    </a:lnTo>
                    <a:lnTo>
                      <a:pt x="223" y="1142"/>
                    </a:lnTo>
                    <a:lnTo>
                      <a:pt x="228" y="1149"/>
                    </a:lnTo>
                    <a:lnTo>
                      <a:pt x="236" y="1153"/>
                    </a:lnTo>
                    <a:lnTo>
                      <a:pt x="246" y="1158"/>
                    </a:lnTo>
                    <a:lnTo>
                      <a:pt x="256" y="1160"/>
                    </a:lnTo>
                    <a:lnTo>
                      <a:pt x="266" y="1164"/>
                    </a:lnTo>
                    <a:lnTo>
                      <a:pt x="277" y="1167"/>
                    </a:lnTo>
                    <a:lnTo>
                      <a:pt x="286" y="1173"/>
                    </a:lnTo>
                    <a:lnTo>
                      <a:pt x="293" y="1180"/>
                    </a:lnTo>
                    <a:lnTo>
                      <a:pt x="299" y="1189"/>
                    </a:lnTo>
                    <a:lnTo>
                      <a:pt x="303" y="1198"/>
                    </a:lnTo>
                    <a:lnTo>
                      <a:pt x="307" y="1210"/>
                    </a:lnTo>
                    <a:lnTo>
                      <a:pt x="310" y="1220"/>
                    </a:lnTo>
                    <a:lnTo>
                      <a:pt x="315" y="1230"/>
                    </a:lnTo>
                    <a:lnTo>
                      <a:pt x="318" y="1240"/>
                    </a:lnTo>
                    <a:lnTo>
                      <a:pt x="324" y="1249"/>
                    </a:lnTo>
                    <a:lnTo>
                      <a:pt x="331" y="1256"/>
                    </a:lnTo>
                    <a:lnTo>
                      <a:pt x="337" y="1263"/>
                    </a:lnTo>
                    <a:lnTo>
                      <a:pt x="338" y="1270"/>
                    </a:lnTo>
                    <a:lnTo>
                      <a:pt x="335" y="1276"/>
                    </a:lnTo>
                    <a:lnTo>
                      <a:pt x="331" y="1283"/>
                    </a:lnTo>
                    <a:lnTo>
                      <a:pt x="325" y="1289"/>
                    </a:lnTo>
                    <a:lnTo>
                      <a:pt x="320" y="1294"/>
                    </a:lnTo>
                    <a:lnTo>
                      <a:pt x="316" y="1297"/>
                    </a:lnTo>
                    <a:lnTo>
                      <a:pt x="315" y="129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54" name="Freeform 113">
                <a:extLst>
                  <a:ext uri="{FF2B5EF4-FFF2-40B4-BE49-F238E27FC236}">
                    <a16:creationId xmlns:a16="http://schemas.microsoft.com/office/drawing/2014/main" id="{30E90DB6-7C66-499F-BB67-8246CFB0AC10}"/>
                  </a:ext>
                </a:extLst>
              </p:cNvPr>
              <p:cNvSpPr>
                <a:spLocks noChangeAspect="1"/>
              </p:cNvSpPr>
              <p:nvPr/>
            </p:nvSpPr>
            <p:spPr bwMode="auto">
              <a:xfrm>
                <a:off x="6309320" y="4411117"/>
                <a:ext cx="585788" cy="366713"/>
              </a:xfrm>
              <a:custGeom>
                <a:avLst/>
                <a:gdLst/>
                <a:ahLst/>
                <a:cxnLst>
                  <a:cxn ang="0">
                    <a:pos x="482" y="341"/>
                  </a:cxn>
                  <a:cxn ang="0">
                    <a:pos x="408" y="272"/>
                  </a:cxn>
                  <a:cxn ang="0">
                    <a:pos x="362" y="255"/>
                  </a:cxn>
                  <a:cxn ang="0">
                    <a:pos x="308" y="330"/>
                  </a:cxn>
                  <a:cxn ang="0">
                    <a:pos x="279" y="395"/>
                  </a:cxn>
                  <a:cxn ang="0">
                    <a:pos x="202" y="372"/>
                  </a:cxn>
                  <a:cxn ang="0">
                    <a:pos x="136" y="394"/>
                  </a:cxn>
                  <a:cxn ang="0">
                    <a:pos x="125" y="423"/>
                  </a:cxn>
                  <a:cxn ang="0">
                    <a:pos x="187" y="475"/>
                  </a:cxn>
                  <a:cxn ang="0">
                    <a:pos x="118" y="555"/>
                  </a:cxn>
                  <a:cxn ang="0">
                    <a:pos x="113" y="704"/>
                  </a:cxn>
                  <a:cxn ang="0">
                    <a:pos x="36" y="728"/>
                  </a:cxn>
                  <a:cxn ang="0">
                    <a:pos x="15" y="787"/>
                  </a:cxn>
                  <a:cxn ang="0">
                    <a:pos x="73" y="807"/>
                  </a:cxn>
                  <a:cxn ang="0">
                    <a:pos x="116" y="928"/>
                  </a:cxn>
                  <a:cxn ang="0">
                    <a:pos x="195" y="1008"/>
                  </a:cxn>
                  <a:cxn ang="0">
                    <a:pos x="255" y="1080"/>
                  </a:cxn>
                  <a:cxn ang="0">
                    <a:pos x="325" y="1133"/>
                  </a:cxn>
                  <a:cxn ang="0">
                    <a:pos x="421" y="1218"/>
                  </a:cxn>
                  <a:cxn ang="0">
                    <a:pos x="524" y="1284"/>
                  </a:cxn>
                  <a:cxn ang="0">
                    <a:pos x="637" y="1299"/>
                  </a:cxn>
                  <a:cxn ang="0">
                    <a:pos x="751" y="1301"/>
                  </a:cxn>
                  <a:cxn ang="0">
                    <a:pos x="808" y="1254"/>
                  </a:cxn>
                  <a:cxn ang="0">
                    <a:pos x="930" y="1220"/>
                  </a:cxn>
                  <a:cxn ang="0">
                    <a:pos x="1074" y="1158"/>
                  </a:cxn>
                  <a:cxn ang="0">
                    <a:pos x="1188" y="1129"/>
                  </a:cxn>
                  <a:cxn ang="0">
                    <a:pos x="1322" y="1128"/>
                  </a:cxn>
                  <a:cxn ang="0">
                    <a:pos x="1413" y="1129"/>
                  </a:cxn>
                  <a:cxn ang="0">
                    <a:pos x="1481" y="1080"/>
                  </a:cxn>
                  <a:cxn ang="0">
                    <a:pos x="1604" y="1036"/>
                  </a:cxn>
                  <a:cxn ang="0">
                    <a:pos x="1641" y="964"/>
                  </a:cxn>
                  <a:cxn ang="0">
                    <a:pos x="1691" y="888"/>
                  </a:cxn>
                  <a:cxn ang="0">
                    <a:pos x="1739" y="759"/>
                  </a:cxn>
                  <a:cxn ang="0">
                    <a:pos x="1798" y="659"/>
                  </a:cxn>
                  <a:cxn ang="0">
                    <a:pos x="1862" y="529"/>
                  </a:cxn>
                  <a:cxn ang="0">
                    <a:pos x="1911" y="453"/>
                  </a:cxn>
                  <a:cxn ang="0">
                    <a:pos x="1968" y="377"/>
                  </a:cxn>
                  <a:cxn ang="0">
                    <a:pos x="2046" y="371"/>
                  </a:cxn>
                  <a:cxn ang="0">
                    <a:pos x="2110" y="287"/>
                  </a:cxn>
                  <a:cxn ang="0">
                    <a:pos x="2062" y="198"/>
                  </a:cxn>
                  <a:cxn ang="0">
                    <a:pos x="1994" y="156"/>
                  </a:cxn>
                  <a:cxn ang="0">
                    <a:pos x="1926" y="100"/>
                  </a:cxn>
                  <a:cxn ang="0">
                    <a:pos x="1837" y="80"/>
                  </a:cxn>
                  <a:cxn ang="0">
                    <a:pos x="1740" y="86"/>
                  </a:cxn>
                  <a:cxn ang="0">
                    <a:pos x="1690" y="21"/>
                  </a:cxn>
                  <a:cxn ang="0">
                    <a:pos x="1647" y="0"/>
                  </a:cxn>
                  <a:cxn ang="0">
                    <a:pos x="1543" y="33"/>
                  </a:cxn>
                  <a:cxn ang="0">
                    <a:pos x="1447" y="3"/>
                  </a:cxn>
                  <a:cxn ang="0">
                    <a:pos x="1367" y="50"/>
                  </a:cxn>
                  <a:cxn ang="0">
                    <a:pos x="1272" y="158"/>
                  </a:cxn>
                  <a:cxn ang="0">
                    <a:pos x="1174" y="197"/>
                  </a:cxn>
                  <a:cxn ang="0">
                    <a:pos x="1098" y="158"/>
                  </a:cxn>
                  <a:cxn ang="0">
                    <a:pos x="1059" y="226"/>
                  </a:cxn>
                  <a:cxn ang="0">
                    <a:pos x="950" y="252"/>
                  </a:cxn>
                  <a:cxn ang="0">
                    <a:pos x="879" y="248"/>
                  </a:cxn>
                  <a:cxn ang="0">
                    <a:pos x="838" y="348"/>
                  </a:cxn>
                  <a:cxn ang="0">
                    <a:pos x="706" y="393"/>
                  </a:cxn>
                  <a:cxn ang="0">
                    <a:pos x="570" y="384"/>
                  </a:cxn>
                </a:cxnLst>
                <a:rect l="0" t="0" r="r" b="b"/>
                <a:pathLst>
                  <a:path w="2110" h="1316">
                    <a:moveTo>
                      <a:pt x="536" y="385"/>
                    </a:moveTo>
                    <a:lnTo>
                      <a:pt x="535" y="384"/>
                    </a:lnTo>
                    <a:lnTo>
                      <a:pt x="532" y="380"/>
                    </a:lnTo>
                    <a:lnTo>
                      <a:pt x="528" y="374"/>
                    </a:lnTo>
                    <a:lnTo>
                      <a:pt x="522" y="369"/>
                    </a:lnTo>
                    <a:lnTo>
                      <a:pt x="516" y="363"/>
                    </a:lnTo>
                    <a:lnTo>
                      <a:pt x="509" y="357"/>
                    </a:lnTo>
                    <a:lnTo>
                      <a:pt x="502" y="351"/>
                    </a:lnTo>
                    <a:lnTo>
                      <a:pt x="496" y="349"/>
                    </a:lnTo>
                    <a:lnTo>
                      <a:pt x="489" y="346"/>
                    </a:lnTo>
                    <a:lnTo>
                      <a:pt x="482" y="341"/>
                    </a:lnTo>
                    <a:lnTo>
                      <a:pt x="475" y="333"/>
                    </a:lnTo>
                    <a:lnTo>
                      <a:pt x="469" y="325"/>
                    </a:lnTo>
                    <a:lnTo>
                      <a:pt x="462" y="317"/>
                    </a:lnTo>
                    <a:lnTo>
                      <a:pt x="456" y="308"/>
                    </a:lnTo>
                    <a:lnTo>
                      <a:pt x="451" y="301"/>
                    </a:lnTo>
                    <a:lnTo>
                      <a:pt x="446" y="295"/>
                    </a:lnTo>
                    <a:lnTo>
                      <a:pt x="440" y="290"/>
                    </a:lnTo>
                    <a:lnTo>
                      <a:pt x="432" y="285"/>
                    </a:lnTo>
                    <a:lnTo>
                      <a:pt x="424" y="280"/>
                    </a:lnTo>
                    <a:lnTo>
                      <a:pt x="416" y="275"/>
                    </a:lnTo>
                    <a:lnTo>
                      <a:pt x="408" y="272"/>
                    </a:lnTo>
                    <a:lnTo>
                      <a:pt x="402" y="270"/>
                    </a:lnTo>
                    <a:lnTo>
                      <a:pt x="398" y="268"/>
                    </a:lnTo>
                    <a:lnTo>
                      <a:pt x="396" y="267"/>
                    </a:lnTo>
                    <a:lnTo>
                      <a:pt x="395" y="267"/>
                    </a:lnTo>
                    <a:lnTo>
                      <a:pt x="393" y="265"/>
                    </a:lnTo>
                    <a:lnTo>
                      <a:pt x="390" y="264"/>
                    </a:lnTo>
                    <a:lnTo>
                      <a:pt x="385" y="260"/>
                    </a:lnTo>
                    <a:lnTo>
                      <a:pt x="380" y="258"/>
                    </a:lnTo>
                    <a:lnTo>
                      <a:pt x="375" y="257"/>
                    </a:lnTo>
                    <a:lnTo>
                      <a:pt x="368" y="255"/>
                    </a:lnTo>
                    <a:lnTo>
                      <a:pt x="362" y="255"/>
                    </a:lnTo>
                    <a:lnTo>
                      <a:pt x="357" y="255"/>
                    </a:lnTo>
                    <a:lnTo>
                      <a:pt x="354" y="256"/>
                    </a:lnTo>
                    <a:lnTo>
                      <a:pt x="350" y="257"/>
                    </a:lnTo>
                    <a:lnTo>
                      <a:pt x="347" y="259"/>
                    </a:lnTo>
                    <a:lnTo>
                      <a:pt x="335" y="268"/>
                    </a:lnTo>
                    <a:lnTo>
                      <a:pt x="326" y="279"/>
                    </a:lnTo>
                    <a:lnTo>
                      <a:pt x="322" y="289"/>
                    </a:lnTo>
                    <a:lnTo>
                      <a:pt x="319" y="300"/>
                    </a:lnTo>
                    <a:lnTo>
                      <a:pt x="317" y="309"/>
                    </a:lnTo>
                    <a:lnTo>
                      <a:pt x="312" y="318"/>
                    </a:lnTo>
                    <a:lnTo>
                      <a:pt x="308" y="330"/>
                    </a:lnTo>
                    <a:lnTo>
                      <a:pt x="307" y="341"/>
                    </a:lnTo>
                    <a:lnTo>
                      <a:pt x="307" y="343"/>
                    </a:lnTo>
                    <a:lnTo>
                      <a:pt x="308" y="347"/>
                    </a:lnTo>
                    <a:lnTo>
                      <a:pt x="309" y="350"/>
                    </a:lnTo>
                    <a:lnTo>
                      <a:pt x="311" y="354"/>
                    </a:lnTo>
                    <a:lnTo>
                      <a:pt x="317" y="368"/>
                    </a:lnTo>
                    <a:lnTo>
                      <a:pt x="317" y="380"/>
                    </a:lnTo>
                    <a:lnTo>
                      <a:pt x="310" y="391"/>
                    </a:lnTo>
                    <a:lnTo>
                      <a:pt x="297" y="394"/>
                    </a:lnTo>
                    <a:lnTo>
                      <a:pt x="288" y="394"/>
                    </a:lnTo>
                    <a:lnTo>
                      <a:pt x="279" y="395"/>
                    </a:lnTo>
                    <a:lnTo>
                      <a:pt x="270" y="395"/>
                    </a:lnTo>
                    <a:lnTo>
                      <a:pt x="262" y="396"/>
                    </a:lnTo>
                    <a:lnTo>
                      <a:pt x="255" y="398"/>
                    </a:lnTo>
                    <a:lnTo>
                      <a:pt x="249" y="398"/>
                    </a:lnTo>
                    <a:lnTo>
                      <a:pt x="244" y="399"/>
                    </a:lnTo>
                    <a:lnTo>
                      <a:pt x="243" y="399"/>
                    </a:lnTo>
                    <a:lnTo>
                      <a:pt x="217" y="380"/>
                    </a:lnTo>
                    <a:lnTo>
                      <a:pt x="216" y="379"/>
                    </a:lnTo>
                    <a:lnTo>
                      <a:pt x="212" y="378"/>
                    </a:lnTo>
                    <a:lnTo>
                      <a:pt x="208" y="376"/>
                    </a:lnTo>
                    <a:lnTo>
                      <a:pt x="202" y="372"/>
                    </a:lnTo>
                    <a:lnTo>
                      <a:pt x="195" y="369"/>
                    </a:lnTo>
                    <a:lnTo>
                      <a:pt x="188" y="366"/>
                    </a:lnTo>
                    <a:lnTo>
                      <a:pt x="181" y="364"/>
                    </a:lnTo>
                    <a:lnTo>
                      <a:pt x="173" y="363"/>
                    </a:lnTo>
                    <a:lnTo>
                      <a:pt x="168" y="363"/>
                    </a:lnTo>
                    <a:lnTo>
                      <a:pt x="165" y="363"/>
                    </a:lnTo>
                    <a:lnTo>
                      <a:pt x="162" y="364"/>
                    </a:lnTo>
                    <a:lnTo>
                      <a:pt x="158" y="366"/>
                    </a:lnTo>
                    <a:lnTo>
                      <a:pt x="148" y="377"/>
                    </a:lnTo>
                    <a:lnTo>
                      <a:pt x="142" y="386"/>
                    </a:lnTo>
                    <a:lnTo>
                      <a:pt x="136" y="394"/>
                    </a:lnTo>
                    <a:lnTo>
                      <a:pt x="126" y="399"/>
                    </a:lnTo>
                    <a:lnTo>
                      <a:pt x="122" y="400"/>
                    </a:lnTo>
                    <a:lnTo>
                      <a:pt x="120" y="401"/>
                    </a:lnTo>
                    <a:lnTo>
                      <a:pt x="119" y="403"/>
                    </a:lnTo>
                    <a:lnTo>
                      <a:pt x="118" y="406"/>
                    </a:lnTo>
                    <a:lnTo>
                      <a:pt x="118" y="407"/>
                    </a:lnTo>
                    <a:lnTo>
                      <a:pt x="118" y="407"/>
                    </a:lnTo>
                    <a:lnTo>
                      <a:pt x="118" y="408"/>
                    </a:lnTo>
                    <a:lnTo>
                      <a:pt x="118" y="409"/>
                    </a:lnTo>
                    <a:lnTo>
                      <a:pt x="120" y="416"/>
                    </a:lnTo>
                    <a:lnTo>
                      <a:pt x="125" y="423"/>
                    </a:lnTo>
                    <a:lnTo>
                      <a:pt x="132" y="429"/>
                    </a:lnTo>
                    <a:lnTo>
                      <a:pt x="140" y="434"/>
                    </a:lnTo>
                    <a:lnTo>
                      <a:pt x="147" y="438"/>
                    </a:lnTo>
                    <a:lnTo>
                      <a:pt x="155" y="441"/>
                    </a:lnTo>
                    <a:lnTo>
                      <a:pt x="164" y="445"/>
                    </a:lnTo>
                    <a:lnTo>
                      <a:pt x="172" y="448"/>
                    </a:lnTo>
                    <a:lnTo>
                      <a:pt x="179" y="452"/>
                    </a:lnTo>
                    <a:lnTo>
                      <a:pt x="185" y="456"/>
                    </a:lnTo>
                    <a:lnTo>
                      <a:pt x="188" y="461"/>
                    </a:lnTo>
                    <a:lnTo>
                      <a:pt x="189" y="465"/>
                    </a:lnTo>
                    <a:lnTo>
                      <a:pt x="187" y="475"/>
                    </a:lnTo>
                    <a:lnTo>
                      <a:pt x="182" y="484"/>
                    </a:lnTo>
                    <a:lnTo>
                      <a:pt x="178" y="494"/>
                    </a:lnTo>
                    <a:lnTo>
                      <a:pt x="175" y="506"/>
                    </a:lnTo>
                    <a:lnTo>
                      <a:pt x="172" y="516"/>
                    </a:lnTo>
                    <a:lnTo>
                      <a:pt x="165" y="521"/>
                    </a:lnTo>
                    <a:lnTo>
                      <a:pt x="155" y="522"/>
                    </a:lnTo>
                    <a:lnTo>
                      <a:pt x="144" y="520"/>
                    </a:lnTo>
                    <a:lnTo>
                      <a:pt x="134" y="520"/>
                    </a:lnTo>
                    <a:lnTo>
                      <a:pt x="126" y="528"/>
                    </a:lnTo>
                    <a:lnTo>
                      <a:pt x="120" y="540"/>
                    </a:lnTo>
                    <a:lnTo>
                      <a:pt x="118" y="555"/>
                    </a:lnTo>
                    <a:lnTo>
                      <a:pt x="116" y="577"/>
                    </a:lnTo>
                    <a:lnTo>
                      <a:pt x="111" y="603"/>
                    </a:lnTo>
                    <a:lnTo>
                      <a:pt x="106" y="623"/>
                    </a:lnTo>
                    <a:lnTo>
                      <a:pt x="104" y="633"/>
                    </a:lnTo>
                    <a:lnTo>
                      <a:pt x="107" y="637"/>
                    </a:lnTo>
                    <a:lnTo>
                      <a:pt x="116" y="649"/>
                    </a:lnTo>
                    <a:lnTo>
                      <a:pt x="122" y="665"/>
                    </a:lnTo>
                    <a:lnTo>
                      <a:pt x="126" y="682"/>
                    </a:lnTo>
                    <a:lnTo>
                      <a:pt x="125" y="695"/>
                    </a:lnTo>
                    <a:lnTo>
                      <a:pt x="121" y="703"/>
                    </a:lnTo>
                    <a:lnTo>
                      <a:pt x="113" y="704"/>
                    </a:lnTo>
                    <a:lnTo>
                      <a:pt x="99" y="699"/>
                    </a:lnTo>
                    <a:lnTo>
                      <a:pt x="90" y="696"/>
                    </a:lnTo>
                    <a:lnTo>
                      <a:pt x="82" y="695"/>
                    </a:lnTo>
                    <a:lnTo>
                      <a:pt x="73" y="694"/>
                    </a:lnTo>
                    <a:lnTo>
                      <a:pt x="66" y="694"/>
                    </a:lnTo>
                    <a:lnTo>
                      <a:pt x="58" y="696"/>
                    </a:lnTo>
                    <a:lnTo>
                      <a:pt x="52" y="699"/>
                    </a:lnTo>
                    <a:lnTo>
                      <a:pt x="48" y="705"/>
                    </a:lnTo>
                    <a:lnTo>
                      <a:pt x="45" y="712"/>
                    </a:lnTo>
                    <a:lnTo>
                      <a:pt x="42" y="720"/>
                    </a:lnTo>
                    <a:lnTo>
                      <a:pt x="36" y="728"/>
                    </a:lnTo>
                    <a:lnTo>
                      <a:pt x="29" y="736"/>
                    </a:lnTo>
                    <a:lnTo>
                      <a:pt x="21" y="744"/>
                    </a:lnTo>
                    <a:lnTo>
                      <a:pt x="13" y="752"/>
                    </a:lnTo>
                    <a:lnTo>
                      <a:pt x="7" y="760"/>
                    </a:lnTo>
                    <a:lnTo>
                      <a:pt x="3" y="767"/>
                    </a:lnTo>
                    <a:lnTo>
                      <a:pt x="0" y="774"/>
                    </a:lnTo>
                    <a:lnTo>
                      <a:pt x="2" y="780"/>
                    </a:lnTo>
                    <a:lnTo>
                      <a:pt x="3" y="785"/>
                    </a:lnTo>
                    <a:lnTo>
                      <a:pt x="6" y="787"/>
                    </a:lnTo>
                    <a:lnTo>
                      <a:pt x="10" y="787"/>
                    </a:lnTo>
                    <a:lnTo>
                      <a:pt x="15" y="787"/>
                    </a:lnTo>
                    <a:lnTo>
                      <a:pt x="21" y="787"/>
                    </a:lnTo>
                    <a:lnTo>
                      <a:pt x="28" y="785"/>
                    </a:lnTo>
                    <a:lnTo>
                      <a:pt x="36" y="784"/>
                    </a:lnTo>
                    <a:lnTo>
                      <a:pt x="44" y="782"/>
                    </a:lnTo>
                    <a:lnTo>
                      <a:pt x="52" y="784"/>
                    </a:lnTo>
                    <a:lnTo>
                      <a:pt x="60" y="785"/>
                    </a:lnTo>
                    <a:lnTo>
                      <a:pt x="66" y="788"/>
                    </a:lnTo>
                    <a:lnTo>
                      <a:pt x="71" y="792"/>
                    </a:lnTo>
                    <a:lnTo>
                      <a:pt x="74" y="796"/>
                    </a:lnTo>
                    <a:lnTo>
                      <a:pt x="74" y="802"/>
                    </a:lnTo>
                    <a:lnTo>
                      <a:pt x="73" y="807"/>
                    </a:lnTo>
                    <a:lnTo>
                      <a:pt x="71" y="822"/>
                    </a:lnTo>
                    <a:lnTo>
                      <a:pt x="76" y="842"/>
                    </a:lnTo>
                    <a:lnTo>
                      <a:pt x="82" y="861"/>
                    </a:lnTo>
                    <a:lnTo>
                      <a:pt x="86" y="869"/>
                    </a:lnTo>
                    <a:lnTo>
                      <a:pt x="87" y="873"/>
                    </a:lnTo>
                    <a:lnTo>
                      <a:pt x="90" y="884"/>
                    </a:lnTo>
                    <a:lnTo>
                      <a:pt x="95" y="896"/>
                    </a:lnTo>
                    <a:lnTo>
                      <a:pt x="104" y="906"/>
                    </a:lnTo>
                    <a:lnTo>
                      <a:pt x="109" y="910"/>
                    </a:lnTo>
                    <a:lnTo>
                      <a:pt x="112" y="918"/>
                    </a:lnTo>
                    <a:lnTo>
                      <a:pt x="116" y="928"/>
                    </a:lnTo>
                    <a:lnTo>
                      <a:pt x="120" y="938"/>
                    </a:lnTo>
                    <a:lnTo>
                      <a:pt x="125" y="948"/>
                    </a:lnTo>
                    <a:lnTo>
                      <a:pt x="130" y="957"/>
                    </a:lnTo>
                    <a:lnTo>
                      <a:pt x="139" y="967"/>
                    </a:lnTo>
                    <a:lnTo>
                      <a:pt x="149" y="972"/>
                    </a:lnTo>
                    <a:lnTo>
                      <a:pt x="159" y="978"/>
                    </a:lnTo>
                    <a:lnTo>
                      <a:pt x="168" y="985"/>
                    </a:lnTo>
                    <a:lnTo>
                      <a:pt x="175" y="991"/>
                    </a:lnTo>
                    <a:lnTo>
                      <a:pt x="182" y="998"/>
                    </a:lnTo>
                    <a:lnTo>
                      <a:pt x="188" y="1004"/>
                    </a:lnTo>
                    <a:lnTo>
                      <a:pt x="195" y="1008"/>
                    </a:lnTo>
                    <a:lnTo>
                      <a:pt x="203" y="1012"/>
                    </a:lnTo>
                    <a:lnTo>
                      <a:pt x="212" y="1013"/>
                    </a:lnTo>
                    <a:lnTo>
                      <a:pt x="220" y="1014"/>
                    </a:lnTo>
                    <a:lnTo>
                      <a:pt x="226" y="1019"/>
                    </a:lnTo>
                    <a:lnTo>
                      <a:pt x="231" y="1025"/>
                    </a:lnTo>
                    <a:lnTo>
                      <a:pt x="233" y="1034"/>
                    </a:lnTo>
                    <a:lnTo>
                      <a:pt x="235" y="1044"/>
                    </a:lnTo>
                    <a:lnTo>
                      <a:pt x="239" y="1053"/>
                    </a:lnTo>
                    <a:lnTo>
                      <a:pt x="242" y="1062"/>
                    </a:lnTo>
                    <a:lnTo>
                      <a:pt x="248" y="1072"/>
                    </a:lnTo>
                    <a:lnTo>
                      <a:pt x="255" y="1080"/>
                    </a:lnTo>
                    <a:lnTo>
                      <a:pt x="262" y="1085"/>
                    </a:lnTo>
                    <a:lnTo>
                      <a:pt x="269" y="1090"/>
                    </a:lnTo>
                    <a:lnTo>
                      <a:pt x="277" y="1092"/>
                    </a:lnTo>
                    <a:lnTo>
                      <a:pt x="284" y="1096"/>
                    </a:lnTo>
                    <a:lnTo>
                      <a:pt x="291" y="1098"/>
                    </a:lnTo>
                    <a:lnTo>
                      <a:pt x="296" y="1100"/>
                    </a:lnTo>
                    <a:lnTo>
                      <a:pt x="302" y="1104"/>
                    </a:lnTo>
                    <a:lnTo>
                      <a:pt x="307" y="1108"/>
                    </a:lnTo>
                    <a:lnTo>
                      <a:pt x="312" y="1114"/>
                    </a:lnTo>
                    <a:lnTo>
                      <a:pt x="318" y="1122"/>
                    </a:lnTo>
                    <a:lnTo>
                      <a:pt x="325" y="1133"/>
                    </a:lnTo>
                    <a:lnTo>
                      <a:pt x="332" y="1144"/>
                    </a:lnTo>
                    <a:lnTo>
                      <a:pt x="340" y="1158"/>
                    </a:lnTo>
                    <a:lnTo>
                      <a:pt x="348" y="1173"/>
                    </a:lnTo>
                    <a:lnTo>
                      <a:pt x="356" y="1189"/>
                    </a:lnTo>
                    <a:lnTo>
                      <a:pt x="364" y="1203"/>
                    </a:lnTo>
                    <a:lnTo>
                      <a:pt x="373" y="1213"/>
                    </a:lnTo>
                    <a:lnTo>
                      <a:pt x="384" y="1218"/>
                    </a:lnTo>
                    <a:lnTo>
                      <a:pt x="393" y="1221"/>
                    </a:lnTo>
                    <a:lnTo>
                      <a:pt x="402" y="1221"/>
                    </a:lnTo>
                    <a:lnTo>
                      <a:pt x="411" y="1220"/>
                    </a:lnTo>
                    <a:lnTo>
                      <a:pt x="421" y="1218"/>
                    </a:lnTo>
                    <a:lnTo>
                      <a:pt x="428" y="1216"/>
                    </a:lnTo>
                    <a:lnTo>
                      <a:pt x="435" y="1217"/>
                    </a:lnTo>
                    <a:lnTo>
                      <a:pt x="444" y="1221"/>
                    </a:lnTo>
                    <a:lnTo>
                      <a:pt x="453" y="1228"/>
                    </a:lnTo>
                    <a:lnTo>
                      <a:pt x="462" y="1237"/>
                    </a:lnTo>
                    <a:lnTo>
                      <a:pt x="473" y="1249"/>
                    </a:lnTo>
                    <a:lnTo>
                      <a:pt x="483" y="1258"/>
                    </a:lnTo>
                    <a:lnTo>
                      <a:pt x="493" y="1267"/>
                    </a:lnTo>
                    <a:lnTo>
                      <a:pt x="504" y="1274"/>
                    </a:lnTo>
                    <a:lnTo>
                      <a:pt x="514" y="1279"/>
                    </a:lnTo>
                    <a:lnTo>
                      <a:pt x="524" y="1284"/>
                    </a:lnTo>
                    <a:lnTo>
                      <a:pt x="536" y="1286"/>
                    </a:lnTo>
                    <a:lnTo>
                      <a:pt x="546" y="1288"/>
                    </a:lnTo>
                    <a:lnTo>
                      <a:pt x="555" y="1290"/>
                    </a:lnTo>
                    <a:lnTo>
                      <a:pt x="565" y="1292"/>
                    </a:lnTo>
                    <a:lnTo>
                      <a:pt x="574" y="1293"/>
                    </a:lnTo>
                    <a:lnTo>
                      <a:pt x="581" y="1293"/>
                    </a:lnTo>
                    <a:lnTo>
                      <a:pt x="589" y="1293"/>
                    </a:lnTo>
                    <a:lnTo>
                      <a:pt x="599" y="1294"/>
                    </a:lnTo>
                    <a:lnTo>
                      <a:pt x="611" y="1295"/>
                    </a:lnTo>
                    <a:lnTo>
                      <a:pt x="625" y="1296"/>
                    </a:lnTo>
                    <a:lnTo>
                      <a:pt x="637" y="1299"/>
                    </a:lnTo>
                    <a:lnTo>
                      <a:pt x="651" y="1302"/>
                    </a:lnTo>
                    <a:lnTo>
                      <a:pt x="664" y="1305"/>
                    </a:lnTo>
                    <a:lnTo>
                      <a:pt x="675" y="1310"/>
                    </a:lnTo>
                    <a:lnTo>
                      <a:pt x="686" y="1314"/>
                    </a:lnTo>
                    <a:lnTo>
                      <a:pt x="695" y="1316"/>
                    </a:lnTo>
                    <a:lnTo>
                      <a:pt x="705" y="1316"/>
                    </a:lnTo>
                    <a:lnTo>
                      <a:pt x="715" y="1314"/>
                    </a:lnTo>
                    <a:lnTo>
                      <a:pt x="725" y="1311"/>
                    </a:lnTo>
                    <a:lnTo>
                      <a:pt x="734" y="1308"/>
                    </a:lnTo>
                    <a:lnTo>
                      <a:pt x="743" y="1304"/>
                    </a:lnTo>
                    <a:lnTo>
                      <a:pt x="751" y="1301"/>
                    </a:lnTo>
                    <a:lnTo>
                      <a:pt x="759" y="1297"/>
                    </a:lnTo>
                    <a:lnTo>
                      <a:pt x="765" y="1294"/>
                    </a:lnTo>
                    <a:lnTo>
                      <a:pt x="770" y="1289"/>
                    </a:lnTo>
                    <a:lnTo>
                      <a:pt x="773" y="1285"/>
                    </a:lnTo>
                    <a:lnTo>
                      <a:pt x="778" y="1280"/>
                    </a:lnTo>
                    <a:lnTo>
                      <a:pt x="781" y="1276"/>
                    </a:lnTo>
                    <a:lnTo>
                      <a:pt x="786" y="1270"/>
                    </a:lnTo>
                    <a:lnTo>
                      <a:pt x="791" y="1265"/>
                    </a:lnTo>
                    <a:lnTo>
                      <a:pt x="797" y="1261"/>
                    </a:lnTo>
                    <a:lnTo>
                      <a:pt x="803" y="1256"/>
                    </a:lnTo>
                    <a:lnTo>
                      <a:pt x="808" y="1254"/>
                    </a:lnTo>
                    <a:lnTo>
                      <a:pt x="811" y="1251"/>
                    </a:lnTo>
                    <a:lnTo>
                      <a:pt x="817" y="1250"/>
                    </a:lnTo>
                    <a:lnTo>
                      <a:pt x="823" y="1249"/>
                    </a:lnTo>
                    <a:lnTo>
                      <a:pt x="831" y="1250"/>
                    </a:lnTo>
                    <a:lnTo>
                      <a:pt x="841" y="1251"/>
                    </a:lnTo>
                    <a:lnTo>
                      <a:pt x="855" y="1251"/>
                    </a:lnTo>
                    <a:lnTo>
                      <a:pt x="870" y="1249"/>
                    </a:lnTo>
                    <a:lnTo>
                      <a:pt x="886" y="1243"/>
                    </a:lnTo>
                    <a:lnTo>
                      <a:pt x="902" y="1236"/>
                    </a:lnTo>
                    <a:lnTo>
                      <a:pt x="917" y="1228"/>
                    </a:lnTo>
                    <a:lnTo>
                      <a:pt x="930" y="1220"/>
                    </a:lnTo>
                    <a:lnTo>
                      <a:pt x="941" y="1211"/>
                    </a:lnTo>
                    <a:lnTo>
                      <a:pt x="948" y="1202"/>
                    </a:lnTo>
                    <a:lnTo>
                      <a:pt x="952" y="1202"/>
                    </a:lnTo>
                    <a:lnTo>
                      <a:pt x="961" y="1202"/>
                    </a:lnTo>
                    <a:lnTo>
                      <a:pt x="975" y="1202"/>
                    </a:lnTo>
                    <a:lnTo>
                      <a:pt x="991" y="1199"/>
                    </a:lnTo>
                    <a:lnTo>
                      <a:pt x="1009" y="1196"/>
                    </a:lnTo>
                    <a:lnTo>
                      <a:pt x="1028" y="1190"/>
                    </a:lnTo>
                    <a:lnTo>
                      <a:pt x="1046" y="1182"/>
                    </a:lnTo>
                    <a:lnTo>
                      <a:pt x="1061" y="1171"/>
                    </a:lnTo>
                    <a:lnTo>
                      <a:pt x="1074" y="1158"/>
                    </a:lnTo>
                    <a:lnTo>
                      <a:pt x="1085" y="1146"/>
                    </a:lnTo>
                    <a:lnTo>
                      <a:pt x="1097" y="1137"/>
                    </a:lnTo>
                    <a:lnTo>
                      <a:pt x="1107" y="1130"/>
                    </a:lnTo>
                    <a:lnTo>
                      <a:pt x="1116" y="1127"/>
                    </a:lnTo>
                    <a:lnTo>
                      <a:pt x="1127" y="1126"/>
                    </a:lnTo>
                    <a:lnTo>
                      <a:pt x="1136" y="1128"/>
                    </a:lnTo>
                    <a:lnTo>
                      <a:pt x="1146" y="1135"/>
                    </a:lnTo>
                    <a:lnTo>
                      <a:pt x="1157" y="1140"/>
                    </a:lnTo>
                    <a:lnTo>
                      <a:pt x="1166" y="1140"/>
                    </a:lnTo>
                    <a:lnTo>
                      <a:pt x="1176" y="1135"/>
                    </a:lnTo>
                    <a:lnTo>
                      <a:pt x="1188" y="1129"/>
                    </a:lnTo>
                    <a:lnTo>
                      <a:pt x="1198" y="1122"/>
                    </a:lnTo>
                    <a:lnTo>
                      <a:pt x="1208" y="1118"/>
                    </a:lnTo>
                    <a:lnTo>
                      <a:pt x="1220" y="1114"/>
                    </a:lnTo>
                    <a:lnTo>
                      <a:pt x="1231" y="1117"/>
                    </a:lnTo>
                    <a:lnTo>
                      <a:pt x="1243" y="1121"/>
                    </a:lnTo>
                    <a:lnTo>
                      <a:pt x="1257" y="1125"/>
                    </a:lnTo>
                    <a:lnTo>
                      <a:pt x="1269" y="1128"/>
                    </a:lnTo>
                    <a:lnTo>
                      <a:pt x="1283" y="1129"/>
                    </a:lnTo>
                    <a:lnTo>
                      <a:pt x="1296" y="1130"/>
                    </a:lnTo>
                    <a:lnTo>
                      <a:pt x="1310" y="1130"/>
                    </a:lnTo>
                    <a:lnTo>
                      <a:pt x="1322" y="1128"/>
                    </a:lnTo>
                    <a:lnTo>
                      <a:pt x="1335" y="1126"/>
                    </a:lnTo>
                    <a:lnTo>
                      <a:pt x="1345" y="1122"/>
                    </a:lnTo>
                    <a:lnTo>
                      <a:pt x="1356" y="1119"/>
                    </a:lnTo>
                    <a:lnTo>
                      <a:pt x="1364" y="1117"/>
                    </a:lnTo>
                    <a:lnTo>
                      <a:pt x="1372" y="1114"/>
                    </a:lnTo>
                    <a:lnTo>
                      <a:pt x="1378" y="1114"/>
                    </a:lnTo>
                    <a:lnTo>
                      <a:pt x="1385" y="1114"/>
                    </a:lnTo>
                    <a:lnTo>
                      <a:pt x="1390" y="1117"/>
                    </a:lnTo>
                    <a:lnTo>
                      <a:pt x="1397" y="1121"/>
                    </a:lnTo>
                    <a:lnTo>
                      <a:pt x="1405" y="1126"/>
                    </a:lnTo>
                    <a:lnTo>
                      <a:pt x="1413" y="1129"/>
                    </a:lnTo>
                    <a:lnTo>
                      <a:pt x="1423" y="1131"/>
                    </a:lnTo>
                    <a:lnTo>
                      <a:pt x="1433" y="1133"/>
                    </a:lnTo>
                    <a:lnTo>
                      <a:pt x="1441" y="1131"/>
                    </a:lnTo>
                    <a:lnTo>
                      <a:pt x="1449" y="1129"/>
                    </a:lnTo>
                    <a:lnTo>
                      <a:pt x="1456" y="1123"/>
                    </a:lnTo>
                    <a:lnTo>
                      <a:pt x="1461" y="1117"/>
                    </a:lnTo>
                    <a:lnTo>
                      <a:pt x="1464" y="1108"/>
                    </a:lnTo>
                    <a:lnTo>
                      <a:pt x="1467" y="1099"/>
                    </a:lnTo>
                    <a:lnTo>
                      <a:pt x="1471" y="1091"/>
                    </a:lnTo>
                    <a:lnTo>
                      <a:pt x="1475" y="1084"/>
                    </a:lnTo>
                    <a:lnTo>
                      <a:pt x="1481" y="1080"/>
                    </a:lnTo>
                    <a:lnTo>
                      <a:pt x="1488" y="1075"/>
                    </a:lnTo>
                    <a:lnTo>
                      <a:pt x="1499" y="1074"/>
                    </a:lnTo>
                    <a:lnTo>
                      <a:pt x="1510" y="1076"/>
                    </a:lnTo>
                    <a:lnTo>
                      <a:pt x="1524" y="1078"/>
                    </a:lnTo>
                    <a:lnTo>
                      <a:pt x="1539" y="1078"/>
                    </a:lnTo>
                    <a:lnTo>
                      <a:pt x="1553" y="1077"/>
                    </a:lnTo>
                    <a:lnTo>
                      <a:pt x="1568" y="1073"/>
                    </a:lnTo>
                    <a:lnTo>
                      <a:pt x="1580" y="1067"/>
                    </a:lnTo>
                    <a:lnTo>
                      <a:pt x="1591" y="1059"/>
                    </a:lnTo>
                    <a:lnTo>
                      <a:pt x="1599" y="1049"/>
                    </a:lnTo>
                    <a:lnTo>
                      <a:pt x="1604" y="1036"/>
                    </a:lnTo>
                    <a:lnTo>
                      <a:pt x="1608" y="1025"/>
                    </a:lnTo>
                    <a:lnTo>
                      <a:pt x="1614" y="1016"/>
                    </a:lnTo>
                    <a:lnTo>
                      <a:pt x="1621" y="1009"/>
                    </a:lnTo>
                    <a:lnTo>
                      <a:pt x="1626" y="1004"/>
                    </a:lnTo>
                    <a:lnTo>
                      <a:pt x="1633" y="997"/>
                    </a:lnTo>
                    <a:lnTo>
                      <a:pt x="1638" y="991"/>
                    </a:lnTo>
                    <a:lnTo>
                      <a:pt x="1642" y="983"/>
                    </a:lnTo>
                    <a:lnTo>
                      <a:pt x="1644" y="975"/>
                    </a:lnTo>
                    <a:lnTo>
                      <a:pt x="1644" y="971"/>
                    </a:lnTo>
                    <a:lnTo>
                      <a:pt x="1642" y="968"/>
                    </a:lnTo>
                    <a:lnTo>
                      <a:pt x="1641" y="964"/>
                    </a:lnTo>
                    <a:lnTo>
                      <a:pt x="1640" y="960"/>
                    </a:lnTo>
                    <a:lnTo>
                      <a:pt x="1640" y="952"/>
                    </a:lnTo>
                    <a:lnTo>
                      <a:pt x="1642" y="936"/>
                    </a:lnTo>
                    <a:lnTo>
                      <a:pt x="1648" y="919"/>
                    </a:lnTo>
                    <a:lnTo>
                      <a:pt x="1659" y="915"/>
                    </a:lnTo>
                    <a:lnTo>
                      <a:pt x="1666" y="915"/>
                    </a:lnTo>
                    <a:lnTo>
                      <a:pt x="1671" y="911"/>
                    </a:lnTo>
                    <a:lnTo>
                      <a:pt x="1677" y="906"/>
                    </a:lnTo>
                    <a:lnTo>
                      <a:pt x="1683" y="900"/>
                    </a:lnTo>
                    <a:lnTo>
                      <a:pt x="1687" y="894"/>
                    </a:lnTo>
                    <a:lnTo>
                      <a:pt x="1691" y="888"/>
                    </a:lnTo>
                    <a:lnTo>
                      <a:pt x="1693" y="884"/>
                    </a:lnTo>
                    <a:lnTo>
                      <a:pt x="1694" y="883"/>
                    </a:lnTo>
                    <a:lnTo>
                      <a:pt x="1697" y="879"/>
                    </a:lnTo>
                    <a:lnTo>
                      <a:pt x="1704" y="869"/>
                    </a:lnTo>
                    <a:lnTo>
                      <a:pt x="1708" y="856"/>
                    </a:lnTo>
                    <a:lnTo>
                      <a:pt x="1708" y="842"/>
                    </a:lnTo>
                    <a:lnTo>
                      <a:pt x="1709" y="827"/>
                    </a:lnTo>
                    <a:lnTo>
                      <a:pt x="1718" y="811"/>
                    </a:lnTo>
                    <a:lnTo>
                      <a:pt x="1728" y="794"/>
                    </a:lnTo>
                    <a:lnTo>
                      <a:pt x="1735" y="774"/>
                    </a:lnTo>
                    <a:lnTo>
                      <a:pt x="1739" y="759"/>
                    </a:lnTo>
                    <a:lnTo>
                      <a:pt x="1746" y="750"/>
                    </a:lnTo>
                    <a:lnTo>
                      <a:pt x="1753" y="741"/>
                    </a:lnTo>
                    <a:lnTo>
                      <a:pt x="1758" y="726"/>
                    </a:lnTo>
                    <a:lnTo>
                      <a:pt x="1760" y="717"/>
                    </a:lnTo>
                    <a:lnTo>
                      <a:pt x="1765" y="707"/>
                    </a:lnTo>
                    <a:lnTo>
                      <a:pt x="1770" y="699"/>
                    </a:lnTo>
                    <a:lnTo>
                      <a:pt x="1776" y="691"/>
                    </a:lnTo>
                    <a:lnTo>
                      <a:pt x="1782" y="683"/>
                    </a:lnTo>
                    <a:lnTo>
                      <a:pt x="1789" y="675"/>
                    </a:lnTo>
                    <a:lnTo>
                      <a:pt x="1793" y="667"/>
                    </a:lnTo>
                    <a:lnTo>
                      <a:pt x="1798" y="659"/>
                    </a:lnTo>
                    <a:lnTo>
                      <a:pt x="1805" y="642"/>
                    </a:lnTo>
                    <a:lnTo>
                      <a:pt x="1813" y="623"/>
                    </a:lnTo>
                    <a:lnTo>
                      <a:pt x="1820" y="605"/>
                    </a:lnTo>
                    <a:lnTo>
                      <a:pt x="1824" y="588"/>
                    </a:lnTo>
                    <a:lnTo>
                      <a:pt x="1828" y="580"/>
                    </a:lnTo>
                    <a:lnTo>
                      <a:pt x="1834" y="572"/>
                    </a:lnTo>
                    <a:lnTo>
                      <a:pt x="1841" y="563"/>
                    </a:lnTo>
                    <a:lnTo>
                      <a:pt x="1847" y="555"/>
                    </a:lnTo>
                    <a:lnTo>
                      <a:pt x="1854" y="547"/>
                    </a:lnTo>
                    <a:lnTo>
                      <a:pt x="1860" y="538"/>
                    </a:lnTo>
                    <a:lnTo>
                      <a:pt x="1862" y="529"/>
                    </a:lnTo>
                    <a:lnTo>
                      <a:pt x="1861" y="520"/>
                    </a:lnTo>
                    <a:lnTo>
                      <a:pt x="1859" y="509"/>
                    </a:lnTo>
                    <a:lnTo>
                      <a:pt x="1859" y="499"/>
                    </a:lnTo>
                    <a:lnTo>
                      <a:pt x="1861" y="490"/>
                    </a:lnTo>
                    <a:lnTo>
                      <a:pt x="1866" y="480"/>
                    </a:lnTo>
                    <a:lnTo>
                      <a:pt x="1872" y="472"/>
                    </a:lnTo>
                    <a:lnTo>
                      <a:pt x="1879" y="467"/>
                    </a:lnTo>
                    <a:lnTo>
                      <a:pt x="1887" y="462"/>
                    </a:lnTo>
                    <a:lnTo>
                      <a:pt x="1897" y="461"/>
                    </a:lnTo>
                    <a:lnTo>
                      <a:pt x="1905" y="459"/>
                    </a:lnTo>
                    <a:lnTo>
                      <a:pt x="1911" y="453"/>
                    </a:lnTo>
                    <a:lnTo>
                      <a:pt x="1915" y="444"/>
                    </a:lnTo>
                    <a:lnTo>
                      <a:pt x="1918" y="433"/>
                    </a:lnTo>
                    <a:lnTo>
                      <a:pt x="1920" y="422"/>
                    </a:lnTo>
                    <a:lnTo>
                      <a:pt x="1923" y="411"/>
                    </a:lnTo>
                    <a:lnTo>
                      <a:pt x="1927" y="403"/>
                    </a:lnTo>
                    <a:lnTo>
                      <a:pt x="1933" y="399"/>
                    </a:lnTo>
                    <a:lnTo>
                      <a:pt x="1940" y="395"/>
                    </a:lnTo>
                    <a:lnTo>
                      <a:pt x="1948" y="391"/>
                    </a:lnTo>
                    <a:lnTo>
                      <a:pt x="1955" y="386"/>
                    </a:lnTo>
                    <a:lnTo>
                      <a:pt x="1963" y="381"/>
                    </a:lnTo>
                    <a:lnTo>
                      <a:pt x="1968" y="377"/>
                    </a:lnTo>
                    <a:lnTo>
                      <a:pt x="1973" y="374"/>
                    </a:lnTo>
                    <a:lnTo>
                      <a:pt x="1976" y="372"/>
                    </a:lnTo>
                    <a:lnTo>
                      <a:pt x="1978" y="371"/>
                    </a:lnTo>
                    <a:lnTo>
                      <a:pt x="1980" y="371"/>
                    </a:lnTo>
                    <a:lnTo>
                      <a:pt x="1987" y="373"/>
                    </a:lnTo>
                    <a:lnTo>
                      <a:pt x="1997" y="374"/>
                    </a:lnTo>
                    <a:lnTo>
                      <a:pt x="2009" y="376"/>
                    </a:lnTo>
                    <a:lnTo>
                      <a:pt x="2020" y="377"/>
                    </a:lnTo>
                    <a:lnTo>
                      <a:pt x="2031" y="377"/>
                    </a:lnTo>
                    <a:lnTo>
                      <a:pt x="2040" y="374"/>
                    </a:lnTo>
                    <a:lnTo>
                      <a:pt x="2046" y="371"/>
                    </a:lnTo>
                    <a:lnTo>
                      <a:pt x="2050" y="364"/>
                    </a:lnTo>
                    <a:lnTo>
                      <a:pt x="2057" y="356"/>
                    </a:lnTo>
                    <a:lnTo>
                      <a:pt x="2066" y="346"/>
                    </a:lnTo>
                    <a:lnTo>
                      <a:pt x="2077" y="334"/>
                    </a:lnTo>
                    <a:lnTo>
                      <a:pt x="2087" y="323"/>
                    </a:lnTo>
                    <a:lnTo>
                      <a:pt x="2096" y="312"/>
                    </a:lnTo>
                    <a:lnTo>
                      <a:pt x="2103" y="303"/>
                    </a:lnTo>
                    <a:lnTo>
                      <a:pt x="2108" y="295"/>
                    </a:lnTo>
                    <a:lnTo>
                      <a:pt x="2109" y="293"/>
                    </a:lnTo>
                    <a:lnTo>
                      <a:pt x="2110" y="289"/>
                    </a:lnTo>
                    <a:lnTo>
                      <a:pt x="2110" y="287"/>
                    </a:lnTo>
                    <a:lnTo>
                      <a:pt x="2110" y="283"/>
                    </a:lnTo>
                    <a:lnTo>
                      <a:pt x="2110" y="281"/>
                    </a:lnTo>
                    <a:lnTo>
                      <a:pt x="2110" y="279"/>
                    </a:lnTo>
                    <a:lnTo>
                      <a:pt x="2110" y="278"/>
                    </a:lnTo>
                    <a:lnTo>
                      <a:pt x="2110" y="275"/>
                    </a:lnTo>
                    <a:lnTo>
                      <a:pt x="2107" y="250"/>
                    </a:lnTo>
                    <a:lnTo>
                      <a:pt x="2100" y="224"/>
                    </a:lnTo>
                    <a:lnTo>
                      <a:pt x="2089" y="204"/>
                    </a:lnTo>
                    <a:lnTo>
                      <a:pt x="2077" y="196"/>
                    </a:lnTo>
                    <a:lnTo>
                      <a:pt x="2069" y="197"/>
                    </a:lnTo>
                    <a:lnTo>
                      <a:pt x="2062" y="198"/>
                    </a:lnTo>
                    <a:lnTo>
                      <a:pt x="2055" y="200"/>
                    </a:lnTo>
                    <a:lnTo>
                      <a:pt x="2049" y="203"/>
                    </a:lnTo>
                    <a:lnTo>
                      <a:pt x="2043" y="205"/>
                    </a:lnTo>
                    <a:lnTo>
                      <a:pt x="2037" y="207"/>
                    </a:lnTo>
                    <a:lnTo>
                      <a:pt x="2032" y="209"/>
                    </a:lnTo>
                    <a:lnTo>
                      <a:pt x="2027" y="210"/>
                    </a:lnTo>
                    <a:lnTo>
                      <a:pt x="2019" y="204"/>
                    </a:lnTo>
                    <a:lnTo>
                      <a:pt x="2016" y="190"/>
                    </a:lnTo>
                    <a:lnTo>
                      <a:pt x="2010" y="173"/>
                    </a:lnTo>
                    <a:lnTo>
                      <a:pt x="2001" y="160"/>
                    </a:lnTo>
                    <a:lnTo>
                      <a:pt x="1994" y="156"/>
                    </a:lnTo>
                    <a:lnTo>
                      <a:pt x="1988" y="152"/>
                    </a:lnTo>
                    <a:lnTo>
                      <a:pt x="1981" y="151"/>
                    </a:lnTo>
                    <a:lnTo>
                      <a:pt x="1975" y="149"/>
                    </a:lnTo>
                    <a:lnTo>
                      <a:pt x="1970" y="146"/>
                    </a:lnTo>
                    <a:lnTo>
                      <a:pt x="1964" y="144"/>
                    </a:lnTo>
                    <a:lnTo>
                      <a:pt x="1957" y="142"/>
                    </a:lnTo>
                    <a:lnTo>
                      <a:pt x="1951" y="137"/>
                    </a:lnTo>
                    <a:lnTo>
                      <a:pt x="1945" y="130"/>
                    </a:lnTo>
                    <a:lnTo>
                      <a:pt x="1938" y="122"/>
                    </a:lnTo>
                    <a:lnTo>
                      <a:pt x="1933" y="112"/>
                    </a:lnTo>
                    <a:lnTo>
                      <a:pt x="1926" y="100"/>
                    </a:lnTo>
                    <a:lnTo>
                      <a:pt x="1918" y="91"/>
                    </a:lnTo>
                    <a:lnTo>
                      <a:pt x="1908" y="82"/>
                    </a:lnTo>
                    <a:lnTo>
                      <a:pt x="1898" y="76"/>
                    </a:lnTo>
                    <a:lnTo>
                      <a:pt x="1887" y="74"/>
                    </a:lnTo>
                    <a:lnTo>
                      <a:pt x="1884" y="74"/>
                    </a:lnTo>
                    <a:lnTo>
                      <a:pt x="1883" y="74"/>
                    </a:lnTo>
                    <a:lnTo>
                      <a:pt x="1881" y="74"/>
                    </a:lnTo>
                    <a:lnTo>
                      <a:pt x="1879" y="74"/>
                    </a:lnTo>
                    <a:lnTo>
                      <a:pt x="1864" y="76"/>
                    </a:lnTo>
                    <a:lnTo>
                      <a:pt x="1850" y="78"/>
                    </a:lnTo>
                    <a:lnTo>
                      <a:pt x="1837" y="80"/>
                    </a:lnTo>
                    <a:lnTo>
                      <a:pt x="1824" y="81"/>
                    </a:lnTo>
                    <a:lnTo>
                      <a:pt x="1813" y="83"/>
                    </a:lnTo>
                    <a:lnTo>
                      <a:pt x="1801" y="85"/>
                    </a:lnTo>
                    <a:lnTo>
                      <a:pt x="1790" y="88"/>
                    </a:lnTo>
                    <a:lnTo>
                      <a:pt x="1780" y="92"/>
                    </a:lnTo>
                    <a:lnTo>
                      <a:pt x="1770" y="96"/>
                    </a:lnTo>
                    <a:lnTo>
                      <a:pt x="1762" y="98"/>
                    </a:lnTo>
                    <a:lnTo>
                      <a:pt x="1755" y="97"/>
                    </a:lnTo>
                    <a:lnTo>
                      <a:pt x="1748" y="94"/>
                    </a:lnTo>
                    <a:lnTo>
                      <a:pt x="1744" y="91"/>
                    </a:lnTo>
                    <a:lnTo>
                      <a:pt x="1740" y="86"/>
                    </a:lnTo>
                    <a:lnTo>
                      <a:pt x="1737" y="81"/>
                    </a:lnTo>
                    <a:lnTo>
                      <a:pt x="1735" y="74"/>
                    </a:lnTo>
                    <a:lnTo>
                      <a:pt x="1732" y="67"/>
                    </a:lnTo>
                    <a:lnTo>
                      <a:pt x="1729" y="61"/>
                    </a:lnTo>
                    <a:lnTo>
                      <a:pt x="1724" y="54"/>
                    </a:lnTo>
                    <a:lnTo>
                      <a:pt x="1720" y="47"/>
                    </a:lnTo>
                    <a:lnTo>
                      <a:pt x="1714" y="41"/>
                    </a:lnTo>
                    <a:lnTo>
                      <a:pt x="1708" y="36"/>
                    </a:lnTo>
                    <a:lnTo>
                      <a:pt x="1701" y="30"/>
                    </a:lnTo>
                    <a:lnTo>
                      <a:pt x="1694" y="24"/>
                    </a:lnTo>
                    <a:lnTo>
                      <a:pt x="1690" y="21"/>
                    </a:lnTo>
                    <a:lnTo>
                      <a:pt x="1684" y="16"/>
                    </a:lnTo>
                    <a:lnTo>
                      <a:pt x="1679" y="13"/>
                    </a:lnTo>
                    <a:lnTo>
                      <a:pt x="1674" y="9"/>
                    </a:lnTo>
                    <a:lnTo>
                      <a:pt x="1668" y="6"/>
                    </a:lnTo>
                    <a:lnTo>
                      <a:pt x="1662" y="3"/>
                    </a:lnTo>
                    <a:lnTo>
                      <a:pt x="1656" y="1"/>
                    </a:lnTo>
                    <a:lnTo>
                      <a:pt x="1649" y="0"/>
                    </a:lnTo>
                    <a:lnTo>
                      <a:pt x="1648" y="0"/>
                    </a:lnTo>
                    <a:lnTo>
                      <a:pt x="1648" y="0"/>
                    </a:lnTo>
                    <a:lnTo>
                      <a:pt x="1648" y="0"/>
                    </a:lnTo>
                    <a:lnTo>
                      <a:pt x="1647" y="0"/>
                    </a:lnTo>
                    <a:lnTo>
                      <a:pt x="1642" y="0"/>
                    </a:lnTo>
                    <a:lnTo>
                      <a:pt x="1637" y="1"/>
                    </a:lnTo>
                    <a:lnTo>
                      <a:pt x="1632" y="3"/>
                    </a:lnTo>
                    <a:lnTo>
                      <a:pt x="1626" y="7"/>
                    </a:lnTo>
                    <a:lnTo>
                      <a:pt x="1616" y="14"/>
                    </a:lnTo>
                    <a:lnTo>
                      <a:pt x="1606" y="21"/>
                    </a:lnTo>
                    <a:lnTo>
                      <a:pt x="1594" y="27"/>
                    </a:lnTo>
                    <a:lnTo>
                      <a:pt x="1583" y="31"/>
                    </a:lnTo>
                    <a:lnTo>
                      <a:pt x="1570" y="35"/>
                    </a:lnTo>
                    <a:lnTo>
                      <a:pt x="1557" y="36"/>
                    </a:lnTo>
                    <a:lnTo>
                      <a:pt x="1543" y="33"/>
                    </a:lnTo>
                    <a:lnTo>
                      <a:pt x="1528" y="29"/>
                    </a:lnTo>
                    <a:lnTo>
                      <a:pt x="1517" y="24"/>
                    </a:lnTo>
                    <a:lnTo>
                      <a:pt x="1508" y="20"/>
                    </a:lnTo>
                    <a:lnTo>
                      <a:pt x="1499" y="15"/>
                    </a:lnTo>
                    <a:lnTo>
                      <a:pt x="1490" y="10"/>
                    </a:lnTo>
                    <a:lnTo>
                      <a:pt x="1482" y="7"/>
                    </a:lnTo>
                    <a:lnTo>
                      <a:pt x="1474" y="5"/>
                    </a:lnTo>
                    <a:lnTo>
                      <a:pt x="1466" y="3"/>
                    </a:lnTo>
                    <a:lnTo>
                      <a:pt x="1458" y="2"/>
                    </a:lnTo>
                    <a:lnTo>
                      <a:pt x="1452" y="2"/>
                    </a:lnTo>
                    <a:lnTo>
                      <a:pt x="1447" y="3"/>
                    </a:lnTo>
                    <a:lnTo>
                      <a:pt x="1440" y="5"/>
                    </a:lnTo>
                    <a:lnTo>
                      <a:pt x="1434" y="7"/>
                    </a:lnTo>
                    <a:lnTo>
                      <a:pt x="1420" y="12"/>
                    </a:lnTo>
                    <a:lnTo>
                      <a:pt x="1409" y="14"/>
                    </a:lnTo>
                    <a:lnTo>
                      <a:pt x="1398" y="16"/>
                    </a:lnTo>
                    <a:lnTo>
                      <a:pt x="1389" y="17"/>
                    </a:lnTo>
                    <a:lnTo>
                      <a:pt x="1381" y="20"/>
                    </a:lnTo>
                    <a:lnTo>
                      <a:pt x="1375" y="22"/>
                    </a:lnTo>
                    <a:lnTo>
                      <a:pt x="1372" y="27"/>
                    </a:lnTo>
                    <a:lnTo>
                      <a:pt x="1371" y="33"/>
                    </a:lnTo>
                    <a:lnTo>
                      <a:pt x="1367" y="50"/>
                    </a:lnTo>
                    <a:lnTo>
                      <a:pt x="1360" y="62"/>
                    </a:lnTo>
                    <a:lnTo>
                      <a:pt x="1350" y="70"/>
                    </a:lnTo>
                    <a:lnTo>
                      <a:pt x="1340" y="74"/>
                    </a:lnTo>
                    <a:lnTo>
                      <a:pt x="1334" y="82"/>
                    </a:lnTo>
                    <a:lnTo>
                      <a:pt x="1330" y="100"/>
                    </a:lnTo>
                    <a:lnTo>
                      <a:pt x="1325" y="121"/>
                    </a:lnTo>
                    <a:lnTo>
                      <a:pt x="1307" y="137"/>
                    </a:lnTo>
                    <a:lnTo>
                      <a:pt x="1297" y="142"/>
                    </a:lnTo>
                    <a:lnTo>
                      <a:pt x="1287" y="147"/>
                    </a:lnTo>
                    <a:lnTo>
                      <a:pt x="1279" y="152"/>
                    </a:lnTo>
                    <a:lnTo>
                      <a:pt x="1272" y="158"/>
                    </a:lnTo>
                    <a:lnTo>
                      <a:pt x="1265" y="162"/>
                    </a:lnTo>
                    <a:lnTo>
                      <a:pt x="1258" y="168"/>
                    </a:lnTo>
                    <a:lnTo>
                      <a:pt x="1252" y="173"/>
                    </a:lnTo>
                    <a:lnTo>
                      <a:pt x="1245" y="177"/>
                    </a:lnTo>
                    <a:lnTo>
                      <a:pt x="1237" y="183"/>
                    </a:lnTo>
                    <a:lnTo>
                      <a:pt x="1229" y="188"/>
                    </a:lnTo>
                    <a:lnTo>
                      <a:pt x="1219" y="192"/>
                    </a:lnTo>
                    <a:lnTo>
                      <a:pt x="1208" y="196"/>
                    </a:lnTo>
                    <a:lnTo>
                      <a:pt x="1197" y="198"/>
                    </a:lnTo>
                    <a:lnTo>
                      <a:pt x="1185" y="199"/>
                    </a:lnTo>
                    <a:lnTo>
                      <a:pt x="1174" y="197"/>
                    </a:lnTo>
                    <a:lnTo>
                      <a:pt x="1163" y="191"/>
                    </a:lnTo>
                    <a:lnTo>
                      <a:pt x="1155" y="186"/>
                    </a:lnTo>
                    <a:lnTo>
                      <a:pt x="1147" y="181"/>
                    </a:lnTo>
                    <a:lnTo>
                      <a:pt x="1139" y="175"/>
                    </a:lnTo>
                    <a:lnTo>
                      <a:pt x="1130" y="169"/>
                    </a:lnTo>
                    <a:lnTo>
                      <a:pt x="1122" y="165"/>
                    </a:lnTo>
                    <a:lnTo>
                      <a:pt x="1114" y="161"/>
                    </a:lnTo>
                    <a:lnTo>
                      <a:pt x="1106" y="159"/>
                    </a:lnTo>
                    <a:lnTo>
                      <a:pt x="1099" y="158"/>
                    </a:lnTo>
                    <a:lnTo>
                      <a:pt x="1099" y="158"/>
                    </a:lnTo>
                    <a:lnTo>
                      <a:pt x="1098" y="158"/>
                    </a:lnTo>
                    <a:lnTo>
                      <a:pt x="1098" y="158"/>
                    </a:lnTo>
                    <a:lnTo>
                      <a:pt x="1097" y="158"/>
                    </a:lnTo>
                    <a:lnTo>
                      <a:pt x="1094" y="159"/>
                    </a:lnTo>
                    <a:lnTo>
                      <a:pt x="1092" y="160"/>
                    </a:lnTo>
                    <a:lnTo>
                      <a:pt x="1090" y="162"/>
                    </a:lnTo>
                    <a:lnTo>
                      <a:pt x="1087" y="165"/>
                    </a:lnTo>
                    <a:lnTo>
                      <a:pt x="1079" y="176"/>
                    </a:lnTo>
                    <a:lnTo>
                      <a:pt x="1071" y="188"/>
                    </a:lnTo>
                    <a:lnTo>
                      <a:pt x="1063" y="200"/>
                    </a:lnTo>
                    <a:lnTo>
                      <a:pt x="1061" y="218"/>
                    </a:lnTo>
                    <a:lnTo>
                      <a:pt x="1059" y="226"/>
                    </a:lnTo>
                    <a:lnTo>
                      <a:pt x="1052" y="229"/>
                    </a:lnTo>
                    <a:lnTo>
                      <a:pt x="1043" y="232"/>
                    </a:lnTo>
                    <a:lnTo>
                      <a:pt x="1031" y="230"/>
                    </a:lnTo>
                    <a:lnTo>
                      <a:pt x="1018" y="230"/>
                    </a:lnTo>
                    <a:lnTo>
                      <a:pt x="1006" y="232"/>
                    </a:lnTo>
                    <a:lnTo>
                      <a:pt x="994" y="234"/>
                    </a:lnTo>
                    <a:lnTo>
                      <a:pt x="984" y="241"/>
                    </a:lnTo>
                    <a:lnTo>
                      <a:pt x="976" y="248"/>
                    </a:lnTo>
                    <a:lnTo>
                      <a:pt x="968" y="251"/>
                    </a:lnTo>
                    <a:lnTo>
                      <a:pt x="958" y="252"/>
                    </a:lnTo>
                    <a:lnTo>
                      <a:pt x="950" y="252"/>
                    </a:lnTo>
                    <a:lnTo>
                      <a:pt x="942" y="251"/>
                    </a:lnTo>
                    <a:lnTo>
                      <a:pt x="933" y="248"/>
                    </a:lnTo>
                    <a:lnTo>
                      <a:pt x="925" y="244"/>
                    </a:lnTo>
                    <a:lnTo>
                      <a:pt x="917" y="241"/>
                    </a:lnTo>
                    <a:lnTo>
                      <a:pt x="914" y="240"/>
                    </a:lnTo>
                    <a:lnTo>
                      <a:pt x="910" y="239"/>
                    </a:lnTo>
                    <a:lnTo>
                      <a:pt x="907" y="239"/>
                    </a:lnTo>
                    <a:lnTo>
                      <a:pt x="904" y="239"/>
                    </a:lnTo>
                    <a:lnTo>
                      <a:pt x="893" y="240"/>
                    </a:lnTo>
                    <a:lnTo>
                      <a:pt x="885" y="244"/>
                    </a:lnTo>
                    <a:lnTo>
                      <a:pt x="879" y="248"/>
                    </a:lnTo>
                    <a:lnTo>
                      <a:pt x="877" y="250"/>
                    </a:lnTo>
                    <a:lnTo>
                      <a:pt x="876" y="251"/>
                    </a:lnTo>
                    <a:lnTo>
                      <a:pt x="871" y="252"/>
                    </a:lnTo>
                    <a:lnTo>
                      <a:pt x="865" y="256"/>
                    </a:lnTo>
                    <a:lnTo>
                      <a:pt x="859" y="260"/>
                    </a:lnTo>
                    <a:lnTo>
                      <a:pt x="853" y="266"/>
                    </a:lnTo>
                    <a:lnTo>
                      <a:pt x="847" y="274"/>
                    </a:lnTo>
                    <a:lnTo>
                      <a:pt x="842" y="283"/>
                    </a:lnTo>
                    <a:lnTo>
                      <a:pt x="841" y="295"/>
                    </a:lnTo>
                    <a:lnTo>
                      <a:pt x="841" y="320"/>
                    </a:lnTo>
                    <a:lnTo>
                      <a:pt x="838" y="348"/>
                    </a:lnTo>
                    <a:lnTo>
                      <a:pt x="828" y="371"/>
                    </a:lnTo>
                    <a:lnTo>
                      <a:pt x="810" y="385"/>
                    </a:lnTo>
                    <a:lnTo>
                      <a:pt x="798" y="387"/>
                    </a:lnTo>
                    <a:lnTo>
                      <a:pt x="787" y="387"/>
                    </a:lnTo>
                    <a:lnTo>
                      <a:pt x="777" y="386"/>
                    </a:lnTo>
                    <a:lnTo>
                      <a:pt x="765" y="384"/>
                    </a:lnTo>
                    <a:lnTo>
                      <a:pt x="753" y="383"/>
                    </a:lnTo>
                    <a:lnTo>
                      <a:pt x="743" y="383"/>
                    </a:lnTo>
                    <a:lnTo>
                      <a:pt x="732" y="385"/>
                    </a:lnTo>
                    <a:lnTo>
                      <a:pt x="720" y="389"/>
                    </a:lnTo>
                    <a:lnTo>
                      <a:pt x="706" y="393"/>
                    </a:lnTo>
                    <a:lnTo>
                      <a:pt x="689" y="392"/>
                    </a:lnTo>
                    <a:lnTo>
                      <a:pt x="668" y="388"/>
                    </a:lnTo>
                    <a:lnTo>
                      <a:pt x="649" y="383"/>
                    </a:lnTo>
                    <a:lnTo>
                      <a:pt x="628" y="377"/>
                    </a:lnTo>
                    <a:lnTo>
                      <a:pt x="610" y="372"/>
                    </a:lnTo>
                    <a:lnTo>
                      <a:pt x="593" y="372"/>
                    </a:lnTo>
                    <a:lnTo>
                      <a:pt x="581" y="376"/>
                    </a:lnTo>
                    <a:lnTo>
                      <a:pt x="580" y="377"/>
                    </a:lnTo>
                    <a:lnTo>
                      <a:pt x="578" y="378"/>
                    </a:lnTo>
                    <a:lnTo>
                      <a:pt x="575" y="381"/>
                    </a:lnTo>
                    <a:lnTo>
                      <a:pt x="570" y="384"/>
                    </a:lnTo>
                    <a:lnTo>
                      <a:pt x="563" y="386"/>
                    </a:lnTo>
                    <a:lnTo>
                      <a:pt x="555" y="387"/>
                    </a:lnTo>
                    <a:lnTo>
                      <a:pt x="546" y="387"/>
                    </a:lnTo>
                    <a:lnTo>
                      <a:pt x="536" y="38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nvGrpSpPr>
              <p:cNvPr id="55" name="Group 114">
                <a:extLst>
                  <a:ext uri="{FF2B5EF4-FFF2-40B4-BE49-F238E27FC236}">
                    <a16:creationId xmlns:a16="http://schemas.microsoft.com/office/drawing/2014/main" id="{4777EC83-C420-43C2-AE6F-24B618484A04}"/>
                  </a:ext>
                </a:extLst>
              </p:cNvPr>
              <p:cNvGrpSpPr>
                <a:grpSpLocks noChangeAspect="1"/>
              </p:cNvGrpSpPr>
              <p:nvPr/>
            </p:nvGrpSpPr>
            <p:grpSpPr bwMode="auto">
              <a:xfrm>
                <a:off x="6712545" y="2798217"/>
                <a:ext cx="598488" cy="863600"/>
                <a:chOff x="4272" y="1992"/>
                <a:chExt cx="1285" cy="1857"/>
              </a:xfrm>
            </p:grpSpPr>
            <p:sp>
              <p:nvSpPr>
                <p:cNvPr id="124" name="Freeform 115">
                  <a:extLst>
                    <a:ext uri="{FF2B5EF4-FFF2-40B4-BE49-F238E27FC236}">
                      <a16:creationId xmlns:a16="http://schemas.microsoft.com/office/drawing/2014/main" id="{FB947938-1B24-4F23-8A2D-D5F45AC26ACD}"/>
                    </a:ext>
                  </a:extLst>
                </p:cNvPr>
                <p:cNvSpPr>
                  <a:spLocks noChangeAspect="1"/>
                </p:cNvSpPr>
                <p:nvPr/>
              </p:nvSpPr>
              <p:spPr bwMode="auto">
                <a:xfrm>
                  <a:off x="4320" y="2518"/>
                  <a:ext cx="1236" cy="746"/>
                </a:xfrm>
                <a:custGeom>
                  <a:avLst/>
                  <a:gdLst/>
                  <a:ahLst/>
                  <a:cxnLst>
                    <a:cxn ang="0">
                      <a:pos x="477" y="256"/>
                    </a:cxn>
                    <a:cxn ang="0">
                      <a:pos x="676" y="540"/>
                    </a:cxn>
                    <a:cxn ang="0">
                      <a:pos x="682" y="551"/>
                    </a:cxn>
                    <a:cxn ang="0">
                      <a:pos x="706" y="574"/>
                    </a:cxn>
                    <a:cxn ang="0">
                      <a:pos x="754" y="597"/>
                    </a:cxn>
                    <a:cxn ang="0">
                      <a:pos x="835" y="604"/>
                    </a:cxn>
                    <a:cxn ang="0">
                      <a:pos x="893" y="577"/>
                    </a:cxn>
                    <a:cxn ang="0">
                      <a:pos x="941" y="523"/>
                    </a:cxn>
                    <a:cxn ang="0">
                      <a:pos x="974" y="470"/>
                    </a:cxn>
                    <a:cxn ang="0">
                      <a:pos x="987" y="446"/>
                    </a:cxn>
                    <a:cxn ang="0">
                      <a:pos x="1012" y="77"/>
                    </a:cxn>
                    <a:cxn ang="0">
                      <a:pos x="1464" y="127"/>
                    </a:cxn>
                    <a:cxn ang="0">
                      <a:pos x="1607" y="278"/>
                    </a:cxn>
                    <a:cxn ang="0">
                      <a:pos x="1901" y="303"/>
                    </a:cxn>
                    <a:cxn ang="0">
                      <a:pos x="1943" y="614"/>
                    </a:cxn>
                    <a:cxn ang="0">
                      <a:pos x="2030" y="692"/>
                    </a:cxn>
                    <a:cxn ang="0">
                      <a:pos x="1979" y="1136"/>
                    </a:cxn>
                    <a:cxn ang="0">
                      <a:pos x="1908" y="1226"/>
                    </a:cxn>
                    <a:cxn ang="0">
                      <a:pos x="1765" y="1214"/>
                    </a:cxn>
                    <a:cxn ang="0">
                      <a:pos x="1650" y="1290"/>
                    </a:cxn>
                    <a:cxn ang="0">
                      <a:pos x="1249" y="1061"/>
                    </a:cxn>
                    <a:cxn ang="0">
                      <a:pos x="1148" y="920"/>
                    </a:cxn>
                    <a:cxn ang="0">
                      <a:pos x="1082" y="920"/>
                    </a:cxn>
                    <a:cxn ang="0">
                      <a:pos x="691" y="922"/>
                    </a:cxn>
                    <a:cxn ang="0">
                      <a:pos x="599" y="954"/>
                    </a:cxn>
                    <a:cxn ang="0">
                      <a:pos x="480" y="925"/>
                    </a:cxn>
                    <a:cxn ang="0">
                      <a:pos x="98" y="994"/>
                    </a:cxn>
                    <a:cxn ang="0">
                      <a:pos x="17" y="1070"/>
                    </a:cxn>
                    <a:cxn ang="0">
                      <a:pos x="0" y="974"/>
                    </a:cxn>
                    <a:cxn ang="0">
                      <a:pos x="18" y="642"/>
                    </a:cxn>
                    <a:cxn ang="0">
                      <a:pos x="26" y="643"/>
                    </a:cxn>
                    <a:cxn ang="0">
                      <a:pos x="47" y="639"/>
                    </a:cxn>
                    <a:cxn ang="0">
                      <a:pos x="81" y="620"/>
                    </a:cxn>
                    <a:cxn ang="0">
                      <a:pos x="122" y="571"/>
                    </a:cxn>
                    <a:cxn ang="0">
                      <a:pos x="150" y="508"/>
                    </a:cxn>
                    <a:cxn ang="0">
                      <a:pos x="152" y="457"/>
                    </a:cxn>
                    <a:cxn ang="0">
                      <a:pos x="143" y="423"/>
                    </a:cxn>
                    <a:cxn ang="0">
                      <a:pos x="137" y="410"/>
                    </a:cxn>
                    <a:cxn ang="0">
                      <a:pos x="230" y="278"/>
                    </a:cxn>
                    <a:cxn ang="0">
                      <a:pos x="240" y="278"/>
                    </a:cxn>
                    <a:cxn ang="0">
                      <a:pos x="266" y="274"/>
                    </a:cxn>
                    <a:cxn ang="0">
                      <a:pos x="316" y="261"/>
                    </a:cxn>
                    <a:cxn ang="0">
                      <a:pos x="388" y="236"/>
                    </a:cxn>
                    <a:cxn ang="0">
                      <a:pos x="439" y="214"/>
                    </a:cxn>
                    <a:cxn ang="0">
                      <a:pos x="468" y="198"/>
                    </a:cxn>
                    <a:cxn ang="0">
                      <a:pos x="479" y="189"/>
                    </a:cxn>
                  </a:cxnLst>
                  <a:rect l="0" t="0" r="r" b="b"/>
                  <a:pathLst>
                    <a:path w="2137" h="1290">
                      <a:moveTo>
                        <a:pt x="480" y="188"/>
                      </a:moveTo>
                      <a:lnTo>
                        <a:pt x="477" y="256"/>
                      </a:lnTo>
                      <a:lnTo>
                        <a:pt x="627" y="396"/>
                      </a:lnTo>
                      <a:lnTo>
                        <a:pt x="676" y="540"/>
                      </a:lnTo>
                      <a:lnTo>
                        <a:pt x="677" y="544"/>
                      </a:lnTo>
                      <a:lnTo>
                        <a:pt x="682" y="551"/>
                      </a:lnTo>
                      <a:lnTo>
                        <a:pt x="691" y="562"/>
                      </a:lnTo>
                      <a:lnTo>
                        <a:pt x="706" y="574"/>
                      </a:lnTo>
                      <a:lnTo>
                        <a:pt x="727" y="586"/>
                      </a:lnTo>
                      <a:lnTo>
                        <a:pt x="754" y="597"/>
                      </a:lnTo>
                      <a:lnTo>
                        <a:pt x="790" y="603"/>
                      </a:lnTo>
                      <a:lnTo>
                        <a:pt x="835" y="604"/>
                      </a:lnTo>
                      <a:lnTo>
                        <a:pt x="865" y="596"/>
                      </a:lnTo>
                      <a:lnTo>
                        <a:pt x="893" y="577"/>
                      </a:lnTo>
                      <a:lnTo>
                        <a:pt x="919" y="552"/>
                      </a:lnTo>
                      <a:lnTo>
                        <a:pt x="941" y="523"/>
                      </a:lnTo>
                      <a:lnTo>
                        <a:pt x="961" y="495"/>
                      </a:lnTo>
                      <a:lnTo>
                        <a:pt x="974" y="470"/>
                      </a:lnTo>
                      <a:lnTo>
                        <a:pt x="984" y="453"/>
                      </a:lnTo>
                      <a:lnTo>
                        <a:pt x="987" y="446"/>
                      </a:lnTo>
                      <a:lnTo>
                        <a:pt x="980" y="132"/>
                      </a:lnTo>
                      <a:lnTo>
                        <a:pt x="1012" y="77"/>
                      </a:lnTo>
                      <a:lnTo>
                        <a:pt x="1213" y="0"/>
                      </a:lnTo>
                      <a:lnTo>
                        <a:pt x="1464" y="127"/>
                      </a:lnTo>
                      <a:lnTo>
                        <a:pt x="1453" y="167"/>
                      </a:lnTo>
                      <a:lnTo>
                        <a:pt x="1607" y="278"/>
                      </a:lnTo>
                      <a:lnTo>
                        <a:pt x="1688" y="227"/>
                      </a:lnTo>
                      <a:lnTo>
                        <a:pt x="1901" y="303"/>
                      </a:lnTo>
                      <a:lnTo>
                        <a:pt x="1991" y="388"/>
                      </a:lnTo>
                      <a:lnTo>
                        <a:pt x="1943" y="614"/>
                      </a:lnTo>
                      <a:lnTo>
                        <a:pt x="2037" y="626"/>
                      </a:lnTo>
                      <a:lnTo>
                        <a:pt x="2030" y="692"/>
                      </a:lnTo>
                      <a:lnTo>
                        <a:pt x="2137" y="949"/>
                      </a:lnTo>
                      <a:lnTo>
                        <a:pt x="1979" y="1136"/>
                      </a:lnTo>
                      <a:lnTo>
                        <a:pt x="1966" y="1198"/>
                      </a:lnTo>
                      <a:lnTo>
                        <a:pt x="1908" y="1226"/>
                      </a:lnTo>
                      <a:lnTo>
                        <a:pt x="1826" y="1197"/>
                      </a:lnTo>
                      <a:lnTo>
                        <a:pt x="1765" y="1214"/>
                      </a:lnTo>
                      <a:lnTo>
                        <a:pt x="1736" y="1278"/>
                      </a:lnTo>
                      <a:lnTo>
                        <a:pt x="1650" y="1290"/>
                      </a:lnTo>
                      <a:lnTo>
                        <a:pt x="1367" y="1061"/>
                      </a:lnTo>
                      <a:lnTo>
                        <a:pt x="1249" y="1061"/>
                      </a:lnTo>
                      <a:lnTo>
                        <a:pt x="1189" y="1008"/>
                      </a:lnTo>
                      <a:lnTo>
                        <a:pt x="1148" y="920"/>
                      </a:lnTo>
                      <a:lnTo>
                        <a:pt x="1148" y="889"/>
                      </a:lnTo>
                      <a:lnTo>
                        <a:pt x="1082" y="920"/>
                      </a:lnTo>
                      <a:lnTo>
                        <a:pt x="1048" y="981"/>
                      </a:lnTo>
                      <a:lnTo>
                        <a:pt x="691" y="922"/>
                      </a:lnTo>
                      <a:lnTo>
                        <a:pt x="645" y="954"/>
                      </a:lnTo>
                      <a:lnTo>
                        <a:pt x="599" y="954"/>
                      </a:lnTo>
                      <a:lnTo>
                        <a:pt x="587" y="910"/>
                      </a:lnTo>
                      <a:lnTo>
                        <a:pt x="480" y="925"/>
                      </a:lnTo>
                      <a:lnTo>
                        <a:pt x="334" y="903"/>
                      </a:lnTo>
                      <a:lnTo>
                        <a:pt x="98" y="994"/>
                      </a:lnTo>
                      <a:lnTo>
                        <a:pt x="83" y="1057"/>
                      </a:lnTo>
                      <a:lnTo>
                        <a:pt x="17" y="1070"/>
                      </a:lnTo>
                      <a:lnTo>
                        <a:pt x="29" y="996"/>
                      </a:lnTo>
                      <a:lnTo>
                        <a:pt x="0" y="974"/>
                      </a:lnTo>
                      <a:lnTo>
                        <a:pt x="25" y="764"/>
                      </a:lnTo>
                      <a:lnTo>
                        <a:pt x="18" y="642"/>
                      </a:lnTo>
                      <a:lnTo>
                        <a:pt x="21" y="643"/>
                      </a:lnTo>
                      <a:lnTo>
                        <a:pt x="26" y="643"/>
                      </a:lnTo>
                      <a:lnTo>
                        <a:pt x="36" y="643"/>
                      </a:lnTo>
                      <a:lnTo>
                        <a:pt x="47" y="639"/>
                      </a:lnTo>
                      <a:lnTo>
                        <a:pt x="62" y="632"/>
                      </a:lnTo>
                      <a:lnTo>
                        <a:pt x="81" y="620"/>
                      </a:lnTo>
                      <a:lnTo>
                        <a:pt x="100" y="600"/>
                      </a:lnTo>
                      <a:lnTo>
                        <a:pt x="122" y="571"/>
                      </a:lnTo>
                      <a:lnTo>
                        <a:pt x="140" y="539"/>
                      </a:lnTo>
                      <a:lnTo>
                        <a:pt x="150" y="508"/>
                      </a:lnTo>
                      <a:lnTo>
                        <a:pt x="153" y="480"/>
                      </a:lnTo>
                      <a:lnTo>
                        <a:pt x="152" y="457"/>
                      </a:lnTo>
                      <a:lnTo>
                        <a:pt x="149" y="438"/>
                      </a:lnTo>
                      <a:lnTo>
                        <a:pt x="143" y="423"/>
                      </a:lnTo>
                      <a:lnTo>
                        <a:pt x="139" y="414"/>
                      </a:lnTo>
                      <a:lnTo>
                        <a:pt x="137" y="410"/>
                      </a:lnTo>
                      <a:lnTo>
                        <a:pt x="229" y="278"/>
                      </a:lnTo>
                      <a:lnTo>
                        <a:pt x="230" y="278"/>
                      </a:lnTo>
                      <a:lnTo>
                        <a:pt x="233" y="278"/>
                      </a:lnTo>
                      <a:lnTo>
                        <a:pt x="240" y="278"/>
                      </a:lnTo>
                      <a:lnTo>
                        <a:pt x="250" y="277"/>
                      </a:lnTo>
                      <a:lnTo>
                        <a:pt x="266" y="274"/>
                      </a:lnTo>
                      <a:lnTo>
                        <a:pt x="287" y="269"/>
                      </a:lnTo>
                      <a:lnTo>
                        <a:pt x="316" y="261"/>
                      </a:lnTo>
                      <a:lnTo>
                        <a:pt x="351" y="249"/>
                      </a:lnTo>
                      <a:lnTo>
                        <a:pt x="388" y="236"/>
                      </a:lnTo>
                      <a:lnTo>
                        <a:pt x="417" y="225"/>
                      </a:lnTo>
                      <a:lnTo>
                        <a:pt x="439" y="214"/>
                      </a:lnTo>
                      <a:lnTo>
                        <a:pt x="456" y="205"/>
                      </a:lnTo>
                      <a:lnTo>
                        <a:pt x="468" y="198"/>
                      </a:lnTo>
                      <a:lnTo>
                        <a:pt x="476" y="193"/>
                      </a:lnTo>
                      <a:lnTo>
                        <a:pt x="479" y="189"/>
                      </a:lnTo>
                      <a:lnTo>
                        <a:pt x="480" y="18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25" name="Freeform 116">
                  <a:extLst>
                    <a:ext uri="{FF2B5EF4-FFF2-40B4-BE49-F238E27FC236}">
                      <a16:creationId xmlns:a16="http://schemas.microsoft.com/office/drawing/2014/main" id="{1FAB15DF-C857-4EE4-8E5A-EB12A33607FB}"/>
                    </a:ext>
                  </a:extLst>
                </p:cNvPr>
                <p:cNvSpPr>
                  <a:spLocks noChangeAspect="1"/>
                </p:cNvSpPr>
                <p:nvPr/>
              </p:nvSpPr>
              <p:spPr bwMode="auto">
                <a:xfrm>
                  <a:off x="4272" y="3024"/>
                  <a:ext cx="1082" cy="825"/>
                </a:xfrm>
                <a:custGeom>
                  <a:avLst/>
                  <a:gdLst/>
                  <a:ahLst/>
                  <a:cxnLst>
                    <a:cxn ang="0">
                      <a:pos x="2062" y="685"/>
                    </a:cxn>
                    <a:cxn ang="0">
                      <a:pos x="2052" y="628"/>
                    </a:cxn>
                    <a:cxn ang="0">
                      <a:pos x="2033" y="467"/>
                    </a:cxn>
                    <a:cxn ang="0">
                      <a:pos x="1930" y="398"/>
                    </a:cxn>
                    <a:cxn ang="0">
                      <a:pos x="1811" y="272"/>
                    </a:cxn>
                    <a:cxn ang="0">
                      <a:pos x="1726" y="201"/>
                    </a:cxn>
                    <a:cxn ang="0">
                      <a:pos x="1581" y="189"/>
                    </a:cxn>
                    <a:cxn ang="0">
                      <a:pos x="1492" y="115"/>
                    </a:cxn>
                    <a:cxn ang="0">
                      <a:pos x="1409" y="7"/>
                    </a:cxn>
                    <a:cxn ang="0">
                      <a:pos x="1320" y="64"/>
                    </a:cxn>
                    <a:cxn ang="0">
                      <a:pos x="1221" y="99"/>
                    </a:cxn>
                    <a:cxn ang="0">
                      <a:pos x="1131" y="109"/>
                    </a:cxn>
                    <a:cxn ang="0">
                      <a:pos x="1036" y="52"/>
                    </a:cxn>
                    <a:cxn ang="0">
                      <a:pos x="945" y="72"/>
                    </a:cxn>
                    <a:cxn ang="0">
                      <a:pos x="838" y="43"/>
                    </a:cxn>
                    <a:cxn ang="0">
                      <a:pos x="764" y="61"/>
                    </a:cxn>
                    <a:cxn ang="0">
                      <a:pos x="665" y="55"/>
                    </a:cxn>
                    <a:cxn ang="0">
                      <a:pos x="532" y="19"/>
                    </a:cxn>
                    <a:cxn ang="0">
                      <a:pos x="392" y="31"/>
                    </a:cxn>
                    <a:cxn ang="0">
                      <a:pos x="225" y="85"/>
                    </a:cxn>
                    <a:cxn ang="0">
                      <a:pos x="116" y="169"/>
                    </a:cxn>
                    <a:cxn ang="0">
                      <a:pos x="45" y="359"/>
                    </a:cxn>
                    <a:cxn ang="0">
                      <a:pos x="62" y="511"/>
                    </a:cxn>
                    <a:cxn ang="0">
                      <a:pos x="60" y="572"/>
                    </a:cxn>
                    <a:cxn ang="0">
                      <a:pos x="55" y="615"/>
                    </a:cxn>
                    <a:cxn ang="0">
                      <a:pos x="39" y="664"/>
                    </a:cxn>
                    <a:cxn ang="0">
                      <a:pos x="11" y="724"/>
                    </a:cxn>
                    <a:cxn ang="0">
                      <a:pos x="23" y="722"/>
                    </a:cxn>
                    <a:cxn ang="0">
                      <a:pos x="49" y="679"/>
                    </a:cxn>
                    <a:cxn ang="0">
                      <a:pos x="59" y="646"/>
                    </a:cxn>
                    <a:cxn ang="0">
                      <a:pos x="64" y="611"/>
                    </a:cxn>
                    <a:cxn ang="0">
                      <a:pos x="71" y="572"/>
                    </a:cxn>
                    <a:cxn ang="0">
                      <a:pos x="78" y="524"/>
                    </a:cxn>
                    <a:cxn ang="0">
                      <a:pos x="111" y="699"/>
                    </a:cxn>
                    <a:cxn ang="0">
                      <a:pos x="153" y="764"/>
                    </a:cxn>
                    <a:cxn ang="0">
                      <a:pos x="244" y="820"/>
                    </a:cxn>
                    <a:cxn ang="0">
                      <a:pos x="339" y="886"/>
                    </a:cxn>
                    <a:cxn ang="0">
                      <a:pos x="422" y="926"/>
                    </a:cxn>
                    <a:cxn ang="0">
                      <a:pos x="614" y="953"/>
                    </a:cxn>
                    <a:cxn ang="0">
                      <a:pos x="687" y="1054"/>
                    </a:cxn>
                    <a:cxn ang="0">
                      <a:pos x="616" y="1216"/>
                    </a:cxn>
                    <a:cxn ang="0">
                      <a:pos x="677" y="1340"/>
                    </a:cxn>
                    <a:cxn ang="0">
                      <a:pos x="760" y="1381"/>
                    </a:cxn>
                    <a:cxn ang="0">
                      <a:pos x="849" y="1433"/>
                    </a:cxn>
                    <a:cxn ang="0">
                      <a:pos x="919" y="1564"/>
                    </a:cxn>
                    <a:cxn ang="0">
                      <a:pos x="1001" y="1645"/>
                    </a:cxn>
                    <a:cxn ang="0">
                      <a:pos x="1082" y="1620"/>
                    </a:cxn>
                    <a:cxn ang="0">
                      <a:pos x="1174" y="1620"/>
                    </a:cxn>
                    <a:cxn ang="0">
                      <a:pos x="1285" y="1645"/>
                    </a:cxn>
                    <a:cxn ang="0">
                      <a:pos x="1380" y="1591"/>
                    </a:cxn>
                    <a:cxn ang="0">
                      <a:pos x="1437" y="1574"/>
                    </a:cxn>
                    <a:cxn ang="0">
                      <a:pos x="1486" y="1493"/>
                    </a:cxn>
                    <a:cxn ang="0">
                      <a:pos x="1577" y="1435"/>
                    </a:cxn>
                    <a:cxn ang="0">
                      <a:pos x="1656" y="1389"/>
                    </a:cxn>
                    <a:cxn ang="0">
                      <a:pos x="1684" y="1455"/>
                    </a:cxn>
                    <a:cxn ang="0">
                      <a:pos x="1773" y="1473"/>
                    </a:cxn>
                    <a:cxn ang="0">
                      <a:pos x="1770" y="1379"/>
                    </a:cxn>
                    <a:cxn ang="0">
                      <a:pos x="1729" y="1329"/>
                    </a:cxn>
                    <a:cxn ang="0">
                      <a:pos x="1785" y="1170"/>
                    </a:cxn>
                    <a:cxn ang="0">
                      <a:pos x="1857" y="977"/>
                    </a:cxn>
                    <a:cxn ang="0">
                      <a:pos x="1954" y="890"/>
                    </a:cxn>
                    <a:cxn ang="0">
                      <a:pos x="2037" y="841"/>
                    </a:cxn>
                    <a:cxn ang="0">
                      <a:pos x="2120" y="782"/>
                    </a:cxn>
                  </a:cxnLst>
                  <a:rect l="0" t="0" r="r" b="b"/>
                  <a:pathLst>
                    <a:path w="2165" h="1650">
                      <a:moveTo>
                        <a:pt x="2163" y="715"/>
                      </a:moveTo>
                      <a:lnTo>
                        <a:pt x="2156" y="706"/>
                      </a:lnTo>
                      <a:lnTo>
                        <a:pt x="2149" y="700"/>
                      </a:lnTo>
                      <a:lnTo>
                        <a:pt x="2139" y="698"/>
                      </a:lnTo>
                      <a:lnTo>
                        <a:pt x="2130" y="696"/>
                      </a:lnTo>
                      <a:lnTo>
                        <a:pt x="2120" y="694"/>
                      </a:lnTo>
                      <a:lnTo>
                        <a:pt x="2111" y="693"/>
                      </a:lnTo>
                      <a:lnTo>
                        <a:pt x="2101" y="691"/>
                      </a:lnTo>
                      <a:lnTo>
                        <a:pt x="2093" y="686"/>
                      </a:lnTo>
                      <a:lnTo>
                        <a:pt x="2085" y="683"/>
                      </a:lnTo>
                      <a:lnTo>
                        <a:pt x="2078" y="682"/>
                      </a:lnTo>
                      <a:lnTo>
                        <a:pt x="2070" y="683"/>
                      </a:lnTo>
                      <a:lnTo>
                        <a:pt x="2062" y="685"/>
                      </a:lnTo>
                      <a:lnTo>
                        <a:pt x="2054" y="688"/>
                      </a:lnTo>
                      <a:lnTo>
                        <a:pt x="2047" y="690"/>
                      </a:lnTo>
                      <a:lnTo>
                        <a:pt x="2040" y="691"/>
                      </a:lnTo>
                      <a:lnTo>
                        <a:pt x="2035" y="691"/>
                      </a:lnTo>
                      <a:lnTo>
                        <a:pt x="2031" y="690"/>
                      </a:lnTo>
                      <a:lnTo>
                        <a:pt x="2031" y="688"/>
                      </a:lnTo>
                      <a:lnTo>
                        <a:pt x="2035" y="685"/>
                      </a:lnTo>
                      <a:lnTo>
                        <a:pt x="2039" y="683"/>
                      </a:lnTo>
                      <a:lnTo>
                        <a:pt x="2044" y="678"/>
                      </a:lnTo>
                      <a:lnTo>
                        <a:pt x="2050" y="671"/>
                      </a:lnTo>
                      <a:lnTo>
                        <a:pt x="2053" y="663"/>
                      </a:lnTo>
                      <a:lnTo>
                        <a:pt x="2054" y="652"/>
                      </a:lnTo>
                      <a:lnTo>
                        <a:pt x="2052" y="628"/>
                      </a:lnTo>
                      <a:lnTo>
                        <a:pt x="2046" y="607"/>
                      </a:lnTo>
                      <a:lnTo>
                        <a:pt x="2044" y="593"/>
                      </a:lnTo>
                      <a:lnTo>
                        <a:pt x="2050" y="587"/>
                      </a:lnTo>
                      <a:lnTo>
                        <a:pt x="2059" y="582"/>
                      </a:lnTo>
                      <a:lnTo>
                        <a:pt x="2067" y="567"/>
                      </a:lnTo>
                      <a:lnTo>
                        <a:pt x="2072" y="546"/>
                      </a:lnTo>
                      <a:lnTo>
                        <a:pt x="2074" y="524"/>
                      </a:lnTo>
                      <a:lnTo>
                        <a:pt x="2072" y="505"/>
                      </a:lnTo>
                      <a:lnTo>
                        <a:pt x="2067" y="494"/>
                      </a:lnTo>
                      <a:lnTo>
                        <a:pt x="2059" y="485"/>
                      </a:lnTo>
                      <a:lnTo>
                        <a:pt x="2050" y="474"/>
                      </a:lnTo>
                      <a:lnTo>
                        <a:pt x="2043" y="470"/>
                      </a:lnTo>
                      <a:lnTo>
                        <a:pt x="2033" y="467"/>
                      </a:lnTo>
                      <a:lnTo>
                        <a:pt x="2023" y="466"/>
                      </a:lnTo>
                      <a:lnTo>
                        <a:pt x="2013" y="465"/>
                      </a:lnTo>
                      <a:lnTo>
                        <a:pt x="2002" y="464"/>
                      </a:lnTo>
                      <a:lnTo>
                        <a:pt x="1993" y="462"/>
                      </a:lnTo>
                      <a:lnTo>
                        <a:pt x="1985" y="457"/>
                      </a:lnTo>
                      <a:lnTo>
                        <a:pt x="1980" y="450"/>
                      </a:lnTo>
                      <a:lnTo>
                        <a:pt x="1976" y="442"/>
                      </a:lnTo>
                      <a:lnTo>
                        <a:pt x="1970" y="435"/>
                      </a:lnTo>
                      <a:lnTo>
                        <a:pt x="1962" y="429"/>
                      </a:lnTo>
                      <a:lnTo>
                        <a:pt x="1955" y="423"/>
                      </a:lnTo>
                      <a:lnTo>
                        <a:pt x="1946" y="417"/>
                      </a:lnTo>
                      <a:lnTo>
                        <a:pt x="1938" y="409"/>
                      </a:lnTo>
                      <a:lnTo>
                        <a:pt x="1930" y="398"/>
                      </a:lnTo>
                      <a:lnTo>
                        <a:pt x="1922" y="386"/>
                      </a:lnTo>
                      <a:lnTo>
                        <a:pt x="1914" y="372"/>
                      </a:lnTo>
                      <a:lnTo>
                        <a:pt x="1904" y="361"/>
                      </a:lnTo>
                      <a:lnTo>
                        <a:pt x="1895" y="351"/>
                      </a:lnTo>
                      <a:lnTo>
                        <a:pt x="1885" y="342"/>
                      </a:lnTo>
                      <a:lnTo>
                        <a:pt x="1876" y="334"/>
                      </a:lnTo>
                      <a:lnTo>
                        <a:pt x="1866" y="325"/>
                      </a:lnTo>
                      <a:lnTo>
                        <a:pt x="1860" y="314"/>
                      </a:lnTo>
                      <a:lnTo>
                        <a:pt x="1853" y="303"/>
                      </a:lnTo>
                      <a:lnTo>
                        <a:pt x="1846" y="291"/>
                      </a:lnTo>
                      <a:lnTo>
                        <a:pt x="1835" y="283"/>
                      </a:lnTo>
                      <a:lnTo>
                        <a:pt x="1824" y="276"/>
                      </a:lnTo>
                      <a:lnTo>
                        <a:pt x="1811" y="272"/>
                      </a:lnTo>
                      <a:lnTo>
                        <a:pt x="1798" y="267"/>
                      </a:lnTo>
                      <a:lnTo>
                        <a:pt x="1788" y="262"/>
                      </a:lnTo>
                      <a:lnTo>
                        <a:pt x="1779" y="257"/>
                      </a:lnTo>
                      <a:lnTo>
                        <a:pt x="1773" y="249"/>
                      </a:lnTo>
                      <a:lnTo>
                        <a:pt x="1768" y="240"/>
                      </a:lnTo>
                      <a:lnTo>
                        <a:pt x="1764" y="235"/>
                      </a:lnTo>
                      <a:lnTo>
                        <a:pt x="1758" y="230"/>
                      </a:lnTo>
                      <a:lnTo>
                        <a:pt x="1751" y="227"/>
                      </a:lnTo>
                      <a:lnTo>
                        <a:pt x="1745" y="223"/>
                      </a:lnTo>
                      <a:lnTo>
                        <a:pt x="1740" y="220"/>
                      </a:lnTo>
                      <a:lnTo>
                        <a:pt x="1734" y="215"/>
                      </a:lnTo>
                      <a:lnTo>
                        <a:pt x="1729" y="208"/>
                      </a:lnTo>
                      <a:lnTo>
                        <a:pt x="1726" y="201"/>
                      </a:lnTo>
                      <a:lnTo>
                        <a:pt x="1721" y="197"/>
                      </a:lnTo>
                      <a:lnTo>
                        <a:pt x="1715" y="193"/>
                      </a:lnTo>
                      <a:lnTo>
                        <a:pt x="1710" y="192"/>
                      </a:lnTo>
                      <a:lnTo>
                        <a:pt x="1702" y="191"/>
                      </a:lnTo>
                      <a:lnTo>
                        <a:pt x="1690" y="191"/>
                      </a:lnTo>
                      <a:lnTo>
                        <a:pt x="1677" y="192"/>
                      </a:lnTo>
                      <a:lnTo>
                        <a:pt x="1660" y="194"/>
                      </a:lnTo>
                      <a:lnTo>
                        <a:pt x="1643" y="196"/>
                      </a:lnTo>
                      <a:lnTo>
                        <a:pt x="1627" y="197"/>
                      </a:lnTo>
                      <a:lnTo>
                        <a:pt x="1613" y="197"/>
                      </a:lnTo>
                      <a:lnTo>
                        <a:pt x="1600" y="196"/>
                      </a:lnTo>
                      <a:lnTo>
                        <a:pt x="1590" y="193"/>
                      </a:lnTo>
                      <a:lnTo>
                        <a:pt x="1581" y="189"/>
                      </a:lnTo>
                      <a:lnTo>
                        <a:pt x="1573" y="183"/>
                      </a:lnTo>
                      <a:lnTo>
                        <a:pt x="1567" y="175"/>
                      </a:lnTo>
                      <a:lnTo>
                        <a:pt x="1560" y="167"/>
                      </a:lnTo>
                      <a:lnTo>
                        <a:pt x="1551" y="160"/>
                      </a:lnTo>
                      <a:lnTo>
                        <a:pt x="1540" y="155"/>
                      </a:lnTo>
                      <a:lnTo>
                        <a:pt x="1529" y="153"/>
                      </a:lnTo>
                      <a:lnTo>
                        <a:pt x="1518" y="151"/>
                      </a:lnTo>
                      <a:lnTo>
                        <a:pt x="1510" y="149"/>
                      </a:lnTo>
                      <a:lnTo>
                        <a:pt x="1505" y="149"/>
                      </a:lnTo>
                      <a:lnTo>
                        <a:pt x="1502" y="149"/>
                      </a:lnTo>
                      <a:lnTo>
                        <a:pt x="1501" y="144"/>
                      </a:lnTo>
                      <a:lnTo>
                        <a:pt x="1498" y="129"/>
                      </a:lnTo>
                      <a:lnTo>
                        <a:pt x="1492" y="115"/>
                      </a:lnTo>
                      <a:lnTo>
                        <a:pt x="1483" y="106"/>
                      </a:lnTo>
                      <a:lnTo>
                        <a:pt x="1474" y="99"/>
                      </a:lnTo>
                      <a:lnTo>
                        <a:pt x="1465" y="86"/>
                      </a:lnTo>
                      <a:lnTo>
                        <a:pt x="1461" y="71"/>
                      </a:lnTo>
                      <a:lnTo>
                        <a:pt x="1459" y="56"/>
                      </a:lnTo>
                      <a:lnTo>
                        <a:pt x="1455" y="45"/>
                      </a:lnTo>
                      <a:lnTo>
                        <a:pt x="1447" y="38"/>
                      </a:lnTo>
                      <a:lnTo>
                        <a:pt x="1438" y="31"/>
                      </a:lnTo>
                      <a:lnTo>
                        <a:pt x="1434" y="17"/>
                      </a:lnTo>
                      <a:lnTo>
                        <a:pt x="1431" y="5"/>
                      </a:lnTo>
                      <a:lnTo>
                        <a:pt x="1422" y="3"/>
                      </a:lnTo>
                      <a:lnTo>
                        <a:pt x="1412" y="4"/>
                      </a:lnTo>
                      <a:lnTo>
                        <a:pt x="1409" y="7"/>
                      </a:lnTo>
                      <a:lnTo>
                        <a:pt x="1408" y="8"/>
                      </a:lnTo>
                      <a:lnTo>
                        <a:pt x="1407" y="10"/>
                      </a:lnTo>
                      <a:lnTo>
                        <a:pt x="1403" y="15"/>
                      </a:lnTo>
                      <a:lnTo>
                        <a:pt x="1399" y="19"/>
                      </a:lnTo>
                      <a:lnTo>
                        <a:pt x="1393" y="24"/>
                      </a:lnTo>
                      <a:lnTo>
                        <a:pt x="1386" y="28"/>
                      </a:lnTo>
                      <a:lnTo>
                        <a:pt x="1378" y="31"/>
                      </a:lnTo>
                      <a:lnTo>
                        <a:pt x="1370" y="32"/>
                      </a:lnTo>
                      <a:lnTo>
                        <a:pt x="1361" y="34"/>
                      </a:lnTo>
                      <a:lnTo>
                        <a:pt x="1350" y="39"/>
                      </a:lnTo>
                      <a:lnTo>
                        <a:pt x="1340" y="46"/>
                      </a:lnTo>
                      <a:lnTo>
                        <a:pt x="1331" y="55"/>
                      </a:lnTo>
                      <a:lnTo>
                        <a:pt x="1320" y="64"/>
                      </a:lnTo>
                      <a:lnTo>
                        <a:pt x="1312" y="76"/>
                      </a:lnTo>
                      <a:lnTo>
                        <a:pt x="1305" y="86"/>
                      </a:lnTo>
                      <a:lnTo>
                        <a:pt x="1301" y="95"/>
                      </a:lnTo>
                      <a:lnTo>
                        <a:pt x="1296" y="103"/>
                      </a:lnTo>
                      <a:lnTo>
                        <a:pt x="1290" y="110"/>
                      </a:lnTo>
                      <a:lnTo>
                        <a:pt x="1283" y="114"/>
                      </a:lnTo>
                      <a:lnTo>
                        <a:pt x="1274" y="116"/>
                      </a:lnTo>
                      <a:lnTo>
                        <a:pt x="1266" y="116"/>
                      </a:lnTo>
                      <a:lnTo>
                        <a:pt x="1256" y="114"/>
                      </a:lnTo>
                      <a:lnTo>
                        <a:pt x="1247" y="110"/>
                      </a:lnTo>
                      <a:lnTo>
                        <a:pt x="1237" y="106"/>
                      </a:lnTo>
                      <a:lnTo>
                        <a:pt x="1228" y="101"/>
                      </a:lnTo>
                      <a:lnTo>
                        <a:pt x="1221" y="99"/>
                      </a:lnTo>
                      <a:lnTo>
                        <a:pt x="1214" y="98"/>
                      </a:lnTo>
                      <a:lnTo>
                        <a:pt x="1209" y="99"/>
                      </a:lnTo>
                      <a:lnTo>
                        <a:pt x="1204" y="100"/>
                      </a:lnTo>
                      <a:lnTo>
                        <a:pt x="1198" y="103"/>
                      </a:lnTo>
                      <a:lnTo>
                        <a:pt x="1194" y="107"/>
                      </a:lnTo>
                      <a:lnTo>
                        <a:pt x="1188" y="110"/>
                      </a:lnTo>
                      <a:lnTo>
                        <a:pt x="1181" y="114"/>
                      </a:lnTo>
                      <a:lnTo>
                        <a:pt x="1173" y="117"/>
                      </a:lnTo>
                      <a:lnTo>
                        <a:pt x="1162" y="120"/>
                      </a:lnTo>
                      <a:lnTo>
                        <a:pt x="1153" y="121"/>
                      </a:lnTo>
                      <a:lnTo>
                        <a:pt x="1144" y="120"/>
                      </a:lnTo>
                      <a:lnTo>
                        <a:pt x="1136" y="116"/>
                      </a:lnTo>
                      <a:lnTo>
                        <a:pt x="1131" y="109"/>
                      </a:lnTo>
                      <a:lnTo>
                        <a:pt x="1129" y="100"/>
                      </a:lnTo>
                      <a:lnTo>
                        <a:pt x="1127" y="91"/>
                      </a:lnTo>
                      <a:lnTo>
                        <a:pt x="1122" y="84"/>
                      </a:lnTo>
                      <a:lnTo>
                        <a:pt x="1115" y="78"/>
                      </a:lnTo>
                      <a:lnTo>
                        <a:pt x="1106" y="76"/>
                      </a:lnTo>
                      <a:lnTo>
                        <a:pt x="1096" y="73"/>
                      </a:lnTo>
                      <a:lnTo>
                        <a:pt x="1085" y="73"/>
                      </a:lnTo>
                      <a:lnTo>
                        <a:pt x="1075" y="75"/>
                      </a:lnTo>
                      <a:lnTo>
                        <a:pt x="1065" y="76"/>
                      </a:lnTo>
                      <a:lnTo>
                        <a:pt x="1051" y="76"/>
                      </a:lnTo>
                      <a:lnTo>
                        <a:pt x="1043" y="71"/>
                      </a:lnTo>
                      <a:lnTo>
                        <a:pt x="1039" y="62"/>
                      </a:lnTo>
                      <a:lnTo>
                        <a:pt x="1036" y="52"/>
                      </a:lnTo>
                      <a:lnTo>
                        <a:pt x="1031" y="47"/>
                      </a:lnTo>
                      <a:lnTo>
                        <a:pt x="1023" y="43"/>
                      </a:lnTo>
                      <a:lnTo>
                        <a:pt x="1013" y="42"/>
                      </a:lnTo>
                      <a:lnTo>
                        <a:pt x="1000" y="42"/>
                      </a:lnTo>
                      <a:lnTo>
                        <a:pt x="987" y="45"/>
                      </a:lnTo>
                      <a:lnTo>
                        <a:pt x="977" y="47"/>
                      </a:lnTo>
                      <a:lnTo>
                        <a:pt x="968" y="52"/>
                      </a:lnTo>
                      <a:lnTo>
                        <a:pt x="962" y="56"/>
                      </a:lnTo>
                      <a:lnTo>
                        <a:pt x="959" y="62"/>
                      </a:lnTo>
                      <a:lnTo>
                        <a:pt x="955" y="65"/>
                      </a:lnTo>
                      <a:lnTo>
                        <a:pt x="952" y="69"/>
                      </a:lnTo>
                      <a:lnTo>
                        <a:pt x="948" y="71"/>
                      </a:lnTo>
                      <a:lnTo>
                        <a:pt x="945" y="72"/>
                      </a:lnTo>
                      <a:lnTo>
                        <a:pt x="940" y="70"/>
                      </a:lnTo>
                      <a:lnTo>
                        <a:pt x="934" y="67"/>
                      </a:lnTo>
                      <a:lnTo>
                        <a:pt x="927" y="61"/>
                      </a:lnTo>
                      <a:lnTo>
                        <a:pt x="920" y="54"/>
                      </a:lnTo>
                      <a:lnTo>
                        <a:pt x="914" y="49"/>
                      </a:lnTo>
                      <a:lnTo>
                        <a:pt x="907" y="46"/>
                      </a:lnTo>
                      <a:lnTo>
                        <a:pt x="900" y="43"/>
                      </a:lnTo>
                      <a:lnTo>
                        <a:pt x="892" y="42"/>
                      </a:lnTo>
                      <a:lnTo>
                        <a:pt x="882" y="41"/>
                      </a:lnTo>
                      <a:lnTo>
                        <a:pt x="871" y="41"/>
                      </a:lnTo>
                      <a:lnTo>
                        <a:pt x="859" y="41"/>
                      </a:lnTo>
                      <a:lnTo>
                        <a:pt x="848" y="41"/>
                      </a:lnTo>
                      <a:lnTo>
                        <a:pt x="838" y="43"/>
                      </a:lnTo>
                      <a:lnTo>
                        <a:pt x="828" y="46"/>
                      </a:lnTo>
                      <a:lnTo>
                        <a:pt x="820" y="49"/>
                      </a:lnTo>
                      <a:lnTo>
                        <a:pt x="814" y="53"/>
                      </a:lnTo>
                      <a:lnTo>
                        <a:pt x="809" y="58"/>
                      </a:lnTo>
                      <a:lnTo>
                        <a:pt x="804" y="64"/>
                      </a:lnTo>
                      <a:lnTo>
                        <a:pt x="801" y="71"/>
                      </a:lnTo>
                      <a:lnTo>
                        <a:pt x="796" y="78"/>
                      </a:lnTo>
                      <a:lnTo>
                        <a:pt x="790" y="81"/>
                      </a:lnTo>
                      <a:lnTo>
                        <a:pt x="785" y="84"/>
                      </a:lnTo>
                      <a:lnTo>
                        <a:pt x="779" y="83"/>
                      </a:lnTo>
                      <a:lnTo>
                        <a:pt x="773" y="79"/>
                      </a:lnTo>
                      <a:lnTo>
                        <a:pt x="767" y="71"/>
                      </a:lnTo>
                      <a:lnTo>
                        <a:pt x="764" y="61"/>
                      </a:lnTo>
                      <a:lnTo>
                        <a:pt x="760" y="46"/>
                      </a:lnTo>
                      <a:lnTo>
                        <a:pt x="758" y="33"/>
                      </a:lnTo>
                      <a:lnTo>
                        <a:pt x="753" y="26"/>
                      </a:lnTo>
                      <a:lnTo>
                        <a:pt x="747" y="24"/>
                      </a:lnTo>
                      <a:lnTo>
                        <a:pt x="740" y="26"/>
                      </a:lnTo>
                      <a:lnTo>
                        <a:pt x="732" y="30"/>
                      </a:lnTo>
                      <a:lnTo>
                        <a:pt x="722" y="35"/>
                      </a:lnTo>
                      <a:lnTo>
                        <a:pt x="714" y="41"/>
                      </a:lnTo>
                      <a:lnTo>
                        <a:pt x="706" y="46"/>
                      </a:lnTo>
                      <a:lnTo>
                        <a:pt x="698" y="49"/>
                      </a:lnTo>
                      <a:lnTo>
                        <a:pt x="688" y="53"/>
                      </a:lnTo>
                      <a:lnTo>
                        <a:pt x="676" y="54"/>
                      </a:lnTo>
                      <a:lnTo>
                        <a:pt x="665" y="55"/>
                      </a:lnTo>
                      <a:lnTo>
                        <a:pt x="653" y="55"/>
                      </a:lnTo>
                      <a:lnTo>
                        <a:pt x="642" y="54"/>
                      </a:lnTo>
                      <a:lnTo>
                        <a:pt x="631" y="50"/>
                      </a:lnTo>
                      <a:lnTo>
                        <a:pt x="623" y="46"/>
                      </a:lnTo>
                      <a:lnTo>
                        <a:pt x="616" y="40"/>
                      </a:lnTo>
                      <a:lnTo>
                        <a:pt x="611" y="34"/>
                      </a:lnTo>
                      <a:lnTo>
                        <a:pt x="606" y="27"/>
                      </a:lnTo>
                      <a:lnTo>
                        <a:pt x="599" y="23"/>
                      </a:lnTo>
                      <a:lnTo>
                        <a:pt x="591" y="18"/>
                      </a:lnTo>
                      <a:lnTo>
                        <a:pt x="581" y="15"/>
                      </a:lnTo>
                      <a:lnTo>
                        <a:pt x="568" y="15"/>
                      </a:lnTo>
                      <a:lnTo>
                        <a:pt x="549" y="17"/>
                      </a:lnTo>
                      <a:lnTo>
                        <a:pt x="532" y="19"/>
                      </a:lnTo>
                      <a:lnTo>
                        <a:pt x="520" y="20"/>
                      </a:lnTo>
                      <a:lnTo>
                        <a:pt x="510" y="20"/>
                      </a:lnTo>
                      <a:lnTo>
                        <a:pt x="503" y="18"/>
                      </a:lnTo>
                      <a:lnTo>
                        <a:pt x="496" y="16"/>
                      </a:lnTo>
                      <a:lnTo>
                        <a:pt x="488" y="12"/>
                      </a:lnTo>
                      <a:lnTo>
                        <a:pt x="477" y="8"/>
                      </a:lnTo>
                      <a:lnTo>
                        <a:pt x="461" y="2"/>
                      </a:lnTo>
                      <a:lnTo>
                        <a:pt x="443" y="0"/>
                      </a:lnTo>
                      <a:lnTo>
                        <a:pt x="430" y="2"/>
                      </a:lnTo>
                      <a:lnTo>
                        <a:pt x="419" y="8"/>
                      </a:lnTo>
                      <a:lnTo>
                        <a:pt x="409" y="16"/>
                      </a:lnTo>
                      <a:lnTo>
                        <a:pt x="400" y="24"/>
                      </a:lnTo>
                      <a:lnTo>
                        <a:pt x="392" y="31"/>
                      </a:lnTo>
                      <a:lnTo>
                        <a:pt x="382" y="35"/>
                      </a:lnTo>
                      <a:lnTo>
                        <a:pt x="372" y="37"/>
                      </a:lnTo>
                      <a:lnTo>
                        <a:pt x="361" y="37"/>
                      </a:lnTo>
                      <a:lnTo>
                        <a:pt x="349" y="39"/>
                      </a:lnTo>
                      <a:lnTo>
                        <a:pt x="336" y="43"/>
                      </a:lnTo>
                      <a:lnTo>
                        <a:pt x="324" y="49"/>
                      </a:lnTo>
                      <a:lnTo>
                        <a:pt x="310" y="56"/>
                      </a:lnTo>
                      <a:lnTo>
                        <a:pt x="295" y="61"/>
                      </a:lnTo>
                      <a:lnTo>
                        <a:pt x="280" y="65"/>
                      </a:lnTo>
                      <a:lnTo>
                        <a:pt x="264" y="67"/>
                      </a:lnTo>
                      <a:lnTo>
                        <a:pt x="249" y="69"/>
                      </a:lnTo>
                      <a:lnTo>
                        <a:pt x="236" y="76"/>
                      </a:lnTo>
                      <a:lnTo>
                        <a:pt x="225" y="85"/>
                      </a:lnTo>
                      <a:lnTo>
                        <a:pt x="214" y="95"/>
                      </a:lnTo>
                      <a:lnTo>
                        <a:pt x="205" y="107"/>
                      </a:lnTo>
                      <a:lnTo>
                        <a:pt x="196" y="116"/>
                      </a:lnTo>
                      <a:lnTo>
                        <a:pt x="185" y="123"/>
                      </a:lnTo>
                      <a:lnTo>
                        <a:pt x="175" y="125"/>
                      </a:lnTo>
                      <a:lnTo>
                        <a:pt x="165" y="128"/>
                      </a:lnTo>
                      <a:lnTo>
                        <a:pt x="155" y="132"/>
                      </a:lnTo>
                      <a:lnTo>
                        <a:pt x="149" y="139"/>
                      </a:lnTo>
                      <a:lnTo>
                        <a:pt x="142" y="147"/>
                      </a:lnTo>
                      <a:lnTo>
                        <a:pt x="136" y="155"/>
                      </a:lnTo>
                      <a:lnTo>
                        <a:pt x="129" y="162"/>
                      </a:lnTo>
                      <a:lnTo>
                        <a:pt x="123" y="167"/>
                      </a:lnTo>
                      <a:lnTo>
                        <a:pt x="116" y="169"/>
                      </a:lnTo>
                      <a:lnTo>
                        <a:pt x="107" y="179"/>
                      </a:lnTo>
                      <a:lnTo>
                        <a:pt x="104" y="200"/>
                      </a:lnTo>
                      <a:lnTo>
                        <a:pt x="101" y="219"/>
                      </a:lnTo>
                      <a:lnTo>
                        <a:pt x="91" y="223"/>
                      </a:lnTo>
                      <a:lnTo>
                        <a:pt x="78" y="220"/>
                      </a:lnTo>
                      <a:lnTo>
                        <a:pt x="69" y="223"/>
                      </a:lnTo>
                      <a:lnTo>
                        <a:pt x="64" y="232"/>
                      </a:lnTo>
                      <a:lnTo>
                        <a:pt x="62" y="249"/>
                      </a:lnTo>
                      <a:lnTo>
                        <a:pt x="61" y="268"/>
                      </a:lnTo>
                      <a:lnTo>
                        <a:pt x="59" y="288"/>
                      </a:lnTo>
                      <a:lnTo>
                        <a:pt x="54" y="307"/>
                      </a:lnTo>
                      <a:lnTo>
                        <a:pt x="47" y="327"/>
                      </a:lnTo>
                      <a:lnTo>
                        <a:pt x="45" y="359"/>
                      </a:lnTo>
                      <a:lnTo>
                        <a:pt x="48" y="405"/>
                      </a:lnTo>
                      <a:lnTo>
                        <a:pt x="54" y="447"/>
                      </a:lnTo>
                      <a:lnTo>
                        <a:pt x="58" y="465"/>
                      </a:lnTo>
                      <a:lnTo>
                        <a:pt x="58" y="466"/>
                      </a:lnTo>
                      <a:lnTo>
                        <a:pt x="59" y="467"/>
                      </a:lnTo>
                      <a:lnTo>
                        <a:pt x="59" y="469"/>
                      </a:lnTo>
                      <a:lnTo>
                        <a:pt x="60" y="470"/>
                      </a:lnTo>
                      <a:lnTo>
                        <a:pt x="60" y="477"/>
                      </a:lnTo>
                      <a:lnTo>
                        <a:pt x="60" y="482"/>
                      </a:lnTo>
                      <a:lnTo>
                        <a:pt x="60" y="489"/>
                      </a:lnTo>
                      <a:lnTo>
                        <a:pt x="61" y="495"/>
                      </a:lnTo>
                      <a:lnTo>
                        <a:pt x="61" y="503"/>
                      </a:lnTo>
                      <a:lnTo>
                        <a:pt x="62" y="511"/>
                      </a:lnTo>
                      <a:lnTo>
                        <a:pt x="62" y="519"/>
                      </a:lnTo>
                      <a:lnTo>
                        <a:pt x="63" y="524"/>
                      </a:lnTo>
                      <a:lnTo>
                        <a:pt x="64" y="529"/>
                      </a:lnTo>
                      <a:lnTo>
                        <a:pt x="64" y="532"/>
                      </a:lnTo>
                      <a:lnTo>
                        <a:pt x="63" y="535"/>
                      </a:lnTo>
                      <a:lnTo>
                        <a:pt x="62" y="539"/>
                      </a:lnTo>
                      <a:lnTo>
                        <a:pt x="62" y="544"/>
                      </a:lnTo>
                      <a:lnTo>
                        <a:pt x="62" y="552"/>
                      </a:lnTo>
                      <a:lnTo>
                        <a:pt x="62" y="558"/>
                      </a:lnTo>
                      <a:lnTo>
                        <a:pt x="63" y="565"/>
                      </a:lnTo>
                      <a:lnTo>
                        <a:pt x="62" y="569"/>
                      </a:lnTo>
                      <a:lnTo>
                        <a:pt x="61" y="570"/>
                      </a:lnTo>
                      <a:lnTo>
                        <a:pt x="60" y="572"/>
                      </a:lnTo>
                      <a:lnTo>
                        <a:pt x="61" y="575"/>
                      </a:lnTo>
                      <a:lnTo>
                        <a:pt x="62" y="578"/>
                      </a:lnTo>
                      <a:lnTo>
                        <a:pt x="61" y="582"/>
                      </a:lnTo>
                      <a:lnTo>
                        <a:pt x="60" y="584"/>
                      </a:lnTo>
                      <a:lnTo>
                        <a:pt x="60" y="587"/>
                      </a:lnTo>
                      <a:lnTo>
                        <a:pt x="59" y="591"/>
                      </a:lnTo>
                      <a:lnTo>
                        <a:pt x="58" y="592"/>
                      </a:lnTo>
                      <a:lnTo>
                        <a:pt x="55" y="594"/>
                      </a:lnTo>
                      <a:lnTo>
                        <a:pt x="55" y="598"/>
                      </a:lnTo>
                      <a:lnTo>
                        <a:pt x="56" y="602"/>
                      </a:lnTo>
                      <a:lnTo>
                        <a:pt x="56" y="608"/>
                      </a:lnTo>
                      <a:lnTo>
                        <a:pt x="55" y="613"/>
                      </a:lnTo>
                      <a:lnTo>
                        <a:pt x="55" y="615"/>
                      </a:lnTo>
                      <a:lnTo>
                        <a:pt x="54" y="616"/>
                      </a:lnTo>
                      <a:lnTo>
                        <a:pt x="52" y="620"/>
                      </a:lnTo>
                      <a:lnTo>
                        <a:pt x="49" y="623"/>
                      </a:lnTo>
                      <a:lnTo>
                        <a:pt x="48" y="628"/>
                      </a:lnTo>
                      <a:lnTo>
                        <a:pt x="49" y="631"/>
                      </a:lnTo>
                      <a:lnTo>
                        <a:pt x="49" y="637"/>
                      </a:lnTo>
                      <a:lnTo>
                        <a:pt x="49" y="641"/>
                      </a:lnTo>
                      <a:lnTo>
                        <a:pt x="47" y="646"/>
                      </a:lnTo>
                      <a:lnTo>
                        <a:pt x="45" y="651"/>
                      </a:lnTo>
                      <a:lnTo>
                        <a:pt x="41" y="653"/>
                      </a:lnTo>
                      <a:lnTo>
                        <a:pt x="39" y="656"/>
                      </a:lnTo>
                      <a:lnTo>
                        <a:pt x="39" y="660"/>
                      </a:lnTo>
                      <a:lnTo>
                        <a:pt x="39" y="664"/>
                      </a:lnTo>
                      <a:lnTo>
                        <a:pt x="37" y="669"/>
                      </a:lnTo>
                      <a:lnTo>
                        <a:pt x="34" y="676"/>
                      </a:lnTo>
                      <a:lnTo>
                        <a:pt x="32" y="682"/>
                      </a:lnTo>
                      <a:lnTo>
                        <a:pt x="30" y="686"/>
                      </a:lnTo>
                      <a:lnTo>
                        <a:pt x="28" y="690"/>
                      </a:lnTo>
                      <a:lnTo>
                        <a:pt x="24" y="694"/>
                      </a:lnTo>
                      <a:lnTo>
                        <a:pt x="22" y="699"/>
                      </a:lnTo>
                      <a:lnTo>
                        <a:pt x="19" y="705"/>
                      </a:lnTo>
                      <a:lnTo>
                        <a:pt x="17" y="708"/>
                      </a:lnTo>
                      <a:lnTo>
                        <a:pt x="14" y="713"/>
                      </a:lnTo>
                      <a:lnTo>
                        <a:pt x="13" y="716"/>
                      </a:lnTo>
                      <a:lnTo>
                        <a:pt x="13" y="721"/>
                      </a:lnTo>
                      <a:lnTo>
                        <a:pt x="11" y="724"/>
                      </a:lnTo>
                      <a:lnTo>
                        <a:pt x="9" y="727"/>
                      </a:lnTo>
                      <a:lnTo>
                        <a:pt x="6" y="729"/>
                      </a:lnTo>
                      <a:lnTo>
                        <a:pt x="2" y="731"/>
                      </a:lnTo>
                      <a:lnTo>
                        <a:pt x="0" y="734"/>
                      </a:lnTo>
                      <a:lnTo>
                        <a:pt x="0" y="737"/>
                      </a:lnTo>
                      <a:lnTo>
                        <a:pt x="0" y="741"/>
                      </a:lnTo>
                      <a:lnTo>
                        <a:pt x="2" y="743"/>
                      </a:lnTo>
                      <a:lnTo>
                        <a:pt x="6" y="742"/>
                      </a:lnTo>
                      <a:lnTo>
                        <a:pt x="10" y="739"/>
                      </a:lnTo>
                      <a:lnTo>
                        <a:pt x="15" y="736"/>
                      </a:lnTo>
                      <a:lnTo>
                        <a:pt x="18" y="731"/>
                      </a:lnTo>
                      <a:lnTo>
                        <a:pt x="21" y="727"/>
                      </a:lnTo>
                      <a:lnTo>
                        <a:pt x="23" y="722"/>
                      </a:lnTo>
                      <a:lnTo>
                        <a:pt x="25" y="717"/>
                      </a:lnTo>
                      <a:lnTo>
                        <a:pt x="28" y="715"/>
                      </a:lnTo>
                      <a:lnTo>
                        <a:pt x="29" y="714"/>
                      </a:lnTo>
                      <a:lnTo>
                        <a:pt x="31" y="713"/>
                      </a:lnTo>
                      <a:lnTo>
                        <a:pt x="32" y="711"/>
                      </a:lnTo>
                      <a:lnTo>
                        <a:pt x="34" y="707"/>
                      </a:lnTo>
                      <a:lnTo>
                        <a:pt x="38" y="705"/>
                      </a:lnTo>
                      <a:lnTo>
                        <a:pt x="41" y="704"/>
                      </a:lnTo>
                      <a:lnTo>
                        <a:pt x="45" y="700"/>
                      </a:lnTo>
                      <a:lnTo>
                        <a:pt x="46" y="694"/>
                      </a:lnTo>
                      <a:lnTo>
                        <a:pt x="46" y="689"/>
                      </a:lnTo>
                      <a:lnTo>
                        <a:pt x="47" y="683"/>
                      </a:lnTo>
                      <a:lnTo>
                        <a:pt x="49" y="679"/>
                      </a:lnTo>
                      <a:lnTo>
                        <a:pt x="52" y="676"/>
                      </a:lnTo>
                      <a:lnTo>
                        <a:pt x="53" y="673"/>
                      </a:lnTo>
                      <a:lnTo>
                        <a:pt x="52" y="670"/>
                      </a:lnTo>
                      <a:lnTo>
                        <a:pt x="52" y="669"/>
                      </a:lnTo>
                      <a:lnTo>
                        <a:pt x="53" y="668"/>
                      </a:lnTo>
                      <a:lnTo>
                        <a:pt x="54" y="667"/>
                      </a:lnTo>
                      <a:lnTo>
                        <a:pt x="56" y="663"/>
                      </a:lnTo>
                      <a:lnTo>
                        <a:pt x="58" y="661"/>
                      </a:lnTo>
                      <a:lnTo>
                        <a:pt x="59" y="658"/>
                      </a:lnTo>
                      <a:lnTo>
                        <a:pt x="61" y="655"/>
                      </a:lnTo>
                      <a:lnTo>
                        <a:pt x="62" y="654"/>
                      </a:lnTo>
                      <a:lnTo>
                        <a:pt x="61" y="651"/>
                      </a:lnTo>
                      <a:lnTo>
                        <a:pt x="59" y="646"/>
                      </a:lnTo>
                      <a:lnTo>
                        <a:pt x="58" y="643"/>
                      </a:lnTo>
                      <a:lnTo>
                        <a:pt x="58" y="639"/>
                      </a:lnTo>
                      <a:lnTo>
                        <a:pt x="60" y="636"/>
                      </a:lnTo>
                      <a:lnTo>
                        <a:pt x="61" y="632"/>
                      </a:lnTo>
                      <a:lnTo>
                        <a:pt x="62" y="629"/>
                      </a:lnTo>
                      <a:lnTo>
                        <a:pt x="63" y="626"/>
                      </a:lnTo>
                      <a:lnTo>
                        <a:pt x="64" y="623"/>
                      </a:lnTo>
                      <a:lnTo>
                        <a:pt x="67" y="620"/>
                      </a:lnTo>
                      <a:lnTo>
                        <a:pt x="67" y="617"/>
                      </a:lnTo>
                      <a:lnTo>
                        <a:pt x="66" y="616"/>
                      </a:lnTo>
                      <a:lnTo>
                        <a:pt x="66" y="616"/>
                      </a:lnTo>
                      <a:lnTo>
                        <a:pt x="66" y="615"/>
                      </a:lnTo>
                      <a:lnTo>
                        <a:pt x="64" y="611"/>
                      </a:lnTo>
                      <a:lnTo>
                        <a:pt x="64" y="608"/>
                      </a:lnTo>
                      <a:lnTo>
                        <a:pt x="64" y="603"/>
                      </a:lnTo>
                      <a:lnTo>
                        <a:pt x="66" y="601"/>
                      </a:lnTo>
                      <a:lnTo>
                        <a:pt x="67" y="599"/>
                      </a:lnTo>
                      <a:lnTo>
                        <a:pt x="67" y="597"/>
                      </a:lnTo>
                      <a:lnTo>
                        <a:pt x="67" y="593"/>
                      </a:lnTo>
                      <a:lnTo>
                        <a:pt x="68" y="591"/>
                      </a:lnTo>
                      <a:lnTo>
                        <a:pt x="69" y="588"/>
                      </a:lnTo>
                      <a:lnTo>
                        <a:pt x="70" y="586"/>
                      </a:lnTo>
                      <a:lnTo>
                        <a:pt x="71" y="583"/>
                      </a:lnTo>
                      <a:lnTo>
                        <a:pt x="71" y="579"/>
                      </a:lnTo>
                      <a:lnTo>
                        <a:pt x="71" y="576"/>
                      </a:lnTo>
                      <a:lnTo>
                        <a:pt x="71" y="572"/>
                      </a:lnTo>
                      <a:lnTo>
                        <a:pt x="71" y="567"/>
                      </a:lnTo>
                      <a:lnTo>
                        <a:pt x="72" y="562"/>
                      </a:lnTo>
                      <a:lnTo>
                        <a:pt x="74" y="558"/>
                      </a:lnTo>
                      <a:lnTo>
                        <a:pt x="75" y="554"/>
                      </a:lnTo>
                      <a:lnTo>
                        <a:pt x="74" y="548"/>
                      </a:lnTo>
                      <a:lnTo>
                        <a:pt x="72" y="541"/>
                      </a:lnTo>
                      <a:lnTo>
                        <a:pt x="72" y="534"/>
                      </a:lnTo>
                      <a:lnTo>
                        <a:pt x="74" y="529"/>
                      </a:lnTo>
                      <a:lnTo>
                        <a:pt x="74" y="523"/>
                      </a:lnTo>
                      <a:lnTo>
                        <a:pt x="74" y="519"/>
                      </a:lnTo>
                      <a:lnTo>
                        <a:pt x="76" y="518"/>
                      </a:lnTo>
                      <a:lnTo>
                        <a:pt x="77" y="518"/>
                      </a:lnTo>
                      <a:lnTo>
                        <a:pt x="78" y="524"/>
                      </a:lnTo>
                      <a:lnTo>
                        <a:pt x="78" y="525"/>
                      </a:lnTo>
                      <a:lnTo>
                        <a:pt x="79" y="525"/>
                      </a:lnTo>
                      <a:lnTo>
                        <a:pt x="79" y="526"/>
                      </a:lnTo>
                      <a:lnTo>
                        <a:pt x="81" y="526"/>
                      </a:lnTo>
                      <a:lnTo>
                        <a:pt x="87" y="548"/>
                      </a:lnTo>
                      <a:lnTo>
                        <a:pt x="97" y="577"/>
                      </a:lnTo>
                      <a:lnTo>
                        <a:pt x="104" y="606"/>
                      </a:lnTo>
                      <a:lnTo>
                        <a:pt x="106" y="632"/>
                      </a:lnTo>
                      <a:lnTo>
                        <a:pt x="105" y="654"/>
                      </a:lnTo>
                      <a:lnTo>
                        <a:pt x="105" y="667"/>
                      </a:lnTo>
                      <a:lnTo>
                        <a:pt x="104" y="675"/>
                      </a:lnTo>
                      <a:lnTo>
                        <a:pt x="106" y="686"/>
                      </a:lnTo>
                      <a:lnTo>
                        <a:pt x="111" y="699"/>
                      </a:lnTo>
                      <a:lnTo>
                        <a:pt x="114" y="707"/>
                      </a:lnTo>
                      <a:lnTo>
                        <a:pt x="120" y="716"/>
                      </a:lnTo>
                      <a:lnTo>
                        <a:pt x="125" y="726"/>
                      </a:lnTo>
                      <a:lnTo>
                        <a:pt x="129" y="738"/>
                      </a:lnTo>
                      <a:lnTo>
                        <a:pt x="127" y="751"/>
                      </a:lnTo>
                      <a:lnTo>
                        <a:pt x="123" y="761"/>
                      </a:lnTo>
                      <a:lnTo>
                        <a:pt x="121" y="765"/>
                      </a:lnTo>
                      <a:lnTo>
                        <a:pt x="121" y="765"/>
                      </a:lnTo>
                      <a:lnTo>
                        <a:pt x="123" y="764"/>
                      </a:lnTo>
                      <a:lnTo>
                        <a:pt x="129" y="762"/>
                      </a:lnTo>
                      <a:lnTo>
                        <a:pt x="140" y="760"/>
                      </a:lnTo>
                      <a:lnTo>
                        <a:pt x="147" y="760"/>
                      </a:lnTo>
                      <a:lnTo>
                        <a:pt x="153" y="764"/>
                      </a:lnTo>
                      <a:lnTo>
                        <a:pt x="159" y="768"/>
                      </a:lnTo>
                      <a:lnTo>
                        <a:pt x="165" y="776"/>
                      </a:lnTo>
                      <a:lnTo>
                        <a:pt x="169" y="784"/>
                      </a:lnTo>
                      <a:lnTo>
                        <a:pt x="175" y="794"/>
                      </a:lnTo>
                      <a:lnTo>
                        <a:pt x="180" y="802"/>
                      </a:lnTo>
                      <a:lnTo>
                        <a:pt x="185" y="810"/>
                      </a:lnTo>
                      <a:lnTo>
                        <a:pt x="191" y="815"/>
                      </a:lnTo>
                      <a:lnTo>
                        <a:pt x="198" y="818"/>
                      </a:lnTo>
                      <a:lnTo>
                        <a:pt x="206" y="819"/>
                      </a:lnTo>
                      <a:lnTo>
                        <a:pt x="215" y="819"/>
                      </a:lnTo>
                      <a:lnTo>
                        <a:pt x="225" y="818"/>
                      </a:lnTo>
                      <a:lnTo>
                        <a:pt x="235" y="818"/>
                      </a:lnTo>
                      <a:lnTo>
                        <a:pt x="244" y="820"/>
                      </a:lnTo>
                      <a:lnTo>
                        <a:pt x="253" y="823"/>
                      </a:lnTo>
                      <a:lnTo>
                        <a:pt x="263" y="829"/>
                      </a:lnTo>
                      <a:lnTo>
                        <a:pt x="271" y="835"/>
                      </a:lnTo>
                      <a:lnTo>
                        <a:pt x="278" y="841"/>
                      </a:lnTo>
                      <a:lnTo>
                        <a:pt x="284" y="847"/>
                      </a:lnTo>
                      <a:lnTo>
                        <a:pt x="291" y="852"/>
                      </a:lnTo>
                      <a:lnTo>
                        <a:pt x="297" y="858"/>
                      </a:lnTo>
                      <a:lnTo>
                        <a:pt x="302" y="863"/>
                      </a:lnTo>
                      <a:lnTo>
                        <a:pt x="308" y="867"/>
                      </a:lnTo>
                      <a:lnTo>
                        <a:pt x="313" y="871"/>
                      </a:lnTo>
                      <a:lnTo>
                        <a:pt x="321" y="875"/>
                      </a:lnTo>
                      <a:lnTo>
                        <a:pt x="329" y="881"/>
                      </a:lnTo>
                      <a:lnTo>
                        <a:pt x="339" y="886"/>
                      </a:lnTo>
                      <a:lnTo>
                        <a:pt x="348" y="890"/>
                      </a:lnTo>
                      <a:lnTo>
                        <a:pt x="358" y="894"/>
                      </a:lnTo>
                      <a:lnTo>
                        <a:pt x="367" y="896"/>
                      </a:lnTo>
                      <a:lnTo>
                        <a:pt x="377" y="897"/>
                      </a:lnTo>
                      <a:lnTo>
                        <a:pt x="385" y="898"/>
                      </a:lnTo>
                      <a:lnTo>
                        <a:pt x="388" y="901"/>
                      </a:lnTo>
                      <a:lnTo>
                        <a:pt x="392" y="905"/>
                      </a:lnTo>
                      <a:lnTo>
                        <a:pt x="393" y="910"/>
                      </a:lnTo>
                      <a:lnTo>
                        <a:pt x="394" y="915"/>
                      </a:lnTo>
                      <a:lnTo>
                        <a:pt x="397" y="919"/>
                      </a:lnTo>
                      <a:lnTo>
                        <a:pt x="402" y="924"/>
                      </a:lnTo>
                      <a:lnTo>
                        <a:pt x="411" y="926"/>
                      </a:lnTo>
                      <a:lnTo>
                        <a:pt x="422" y="926"/>
                      </a:lnTo>
                      <a:lnTo>
                        <a:pt x="430" y="924"/>
                      </a:lnTo>
                      <a:lnTo>
                        <a:pt x="437" y="919"/>
                      </a:lnTo>
                      <a:lnTo>
                        <a:pt x="442" y="913"/>
                      </a:lnTo>
                      <a:lnTo>
                        <a:pt x="446" y="908"/>
                      </a:lnTo>
                      <a:lnTo>
                        <a:pt x="448" y="902"/>
                      </a:lnTo>
                      <a:lnTo>
                        <a:pt x="450" y="898"/>
                      </a:lnTo>
                      <a:lnTo>
                        <a:pt x="450" y="897"/>
                      </a:lnTo>
                      <a:lnTo>
                        <a:pt x="589" y="906"/>
                      </a:lnTo>
                      <a:lnTo>
                        <a:pt x="590" y="915"/>
                      </a:lnTo>
                      <a:lnTo>
                        <a:pt x="593" y="923"/>
                      </a:lnTo>
                      <a:lnTo>
                        <a:pt x="598" y="932"/>
                      </a:lnTo>
                      <a:lnTo>
                        <a:pt x="605" y="942"/>
                      </a:lnTo>
                      <a:lnTo>
                        <a:pt x="614" y="953"/>
                      </a:lnTo>
                      <a:lnTo>
                        <a:pt x="623" y="963"/>
                      </a:lnTo>
                      <a:lnTo>
                        <a:pt x="635" y="974"/>
                      </a:lnTo>
                      <a:lnTo>
                        <a:pt x="647" y="985"/>
                      </a:lnTo>
                      <a:lnTo>
                        <a:pt x="659" y="995"/>
                      </a:lnTo>
                      <a:lnTo>
                        <a:pt x="667" y="1003"/>
                      </a:lnTo>
                      <a:lnTo>
                        <a:pt x="674" y="1010"/>
                      </a:lnTo>
                      <a:lnTo>
                        <a:pt x="679" y="1016"/>
                      </a:lnTo>
                      <a:lnTo>
                        <a:pt x="681" y="1022"/>
                      </a:lnTo>
                      <a:lnTo>
                        <a:pt x="683" y="1026"/>
                      </a:lnTo>
                      <a:lnTo>
                        <a:pt x="685" y="1032"/>
                      </a:lnTo>
                      <a:lnTo>
                        <a:pt x="687" y="1039"/>
                      </a:lnTo>
                      <a:lnTo>
                        <a:pt x="688" y="1047"/>
                      </a:lnTo>
                      <a:lnTo>
                        <a:pt x="687" y="1054"/>
                      </a:lnTo>
                      <a:lnTo>
                        <a:pt x="683" y="1062"/>
                      </a:lnTo>
                      <a:lnTo>
                        <a:pt x="680" y="1070"/>
                      </a:lnTo>
                      <a:lnTo>
                        <a:pt x="674" y="1078"/>
                      </a:lnTo>
                      <a:lnTo>
                        <a:pt x="667" y="1086"/>
                      </a:lnTo>
                      <a:lnTo>
                        <a:pt x="660" y="1093"/>
                      </a:lnTo>
                      <a:lnTo>
                        <a:pt x="652" y="1099"/>
                      </a:lnTo>
                      <a:lnTo>
                        <a:pt x="641" y="1114"/>
                      </a:lnTo>
                      <a:lnTo>
                        <a:pt x="635" y="1133"/>
                      </a:lnTo>
                      <a:lnTo>
                        <a:pt x="632" y="1155"/>
                      </a:lnTo>
                      <a:lnTo>
                        <a:pt x="632" y="1173"/>
                      </a:lnTo>
                      <a:lnTo>
                        <a:pt x="629" y="1188"/>
                      </a:lnTo>
                      <a:lnTo>
                        <a:pt x="623" y="1201"/>
                      </a:lnTo>
                      <a:lnTo>
                        <a:pt x="616" y="1216"/>
                      </a:lnTo>
                      <a:lnTo>
                        <a:pt x="613" y="1231"/>
                      </a:lnTo>
                      <a:lnTo>
                        <a:pt x="615" y="1250"/>
                      </a:lnTo>
                      <a:lnTo>
                        <a:pt x="621" y="1272"/>
                      </a:lnTo>
                      <a:lnTo>
                        <a:pt x="630" y="1296"/>
                      </a:lnTo>
                      <a:lnTo>
                        <a:pt x="643" y="1320"/>
                      </a:lnTo>
                      <a:lnTo>
                        <a:pt x="650" y="1329"/>
                      </a:lnTo>
                      <a:lnTo>
                        <a:pt x="655" y="1337"/>
                      </a:lnTo>
                      <a:lnTo>
                        <a:pt x="660" y="1343"/>
                      </a:lnTo>
                      <a:lnTo>
                        <a:pt x="664" y="1347"/>
                      </a:lnTo>
                      <a:lnTo>
                        <a:pt x="667" y="1348"/>
                      </a:lnTo>
                      <a:lnTo>
                        <a:pt x="670" y="1347"/>
                      </a:lnTo>
                      <a:lnTo>
                        <a:pt x="674" y="1344"/>
                      </a:lnTo>
                      <a:lnTo>
                        <a:pt x="677" y="1340"/>
                      </a:lnTo>
                      <a:lnTo>
                        <a:pt x="684" y="1332"/>
                      </a:lnTo>
                      <a:lnTo>
                        <a:pt x="690" y="1328"/>
                      </a:lnTo>
                      <a:lnTo>
                        <a:pt x="697" y="1332"/>
                      </a:lnTo>
                      <a:lnTo>
                        <a:pt x="706" y="1340"/>
                      </a:lnTo>
                      <a:lnTo>
                        <a:pt x="712" y="1344"/>
                      </a:lnTo>
                      <a:lnTo>
                        <a:pt x="718" y="1349"/>
                      </a:lnTo>
                      <a:lnTo>
                        <a:pt x="725" y="1352"/>
                      </a:lnTo>
                      <a:lnTo>
                        <a:pt x="732" y="1355"/>
                      </a:lnTo>
                      <a:lnTo>
                        <a:pt x="737" y="1358"/>
                      </a:lnTo>
                      <a:lnTo>
                        <a:pt x="744" y="1363"/>
                      </a:lnTo>
                      <a:lnTo>
                        <a:pt x="750" y="1367"/>
                      </a:lnTo>
                      <a:lnTo>
                        <a:pt x="756" y="1374"/>
                      </a:lnTo>
                      <a:lnTo>
                        <a:pt x="760" y="1381"/>
                      </a:lnTo>
                      <a:lnTo>
                        <a:pt x="764" y="1386"/>
                      </a:lnTo>
                      <a:lnTo>
                        <a:pt x="767" y="1389"/>
                      </a:lnTo>
                      <a:lnTo>
                        <a:pt x="771" y="1392"/>
                      </a:lnTo>
                      <a:lnTo>
                        <a:pt x="774" y="1393"/>
                      </a:lnTo>
                      <a:lnTo>
                        <a:pt x="779" y="1394"/>
                      </a:lnTo>
                      <a:lnTo>
                        <a:pt x="786" y="1394"/>
                      </a:lnTo>
                      <a:lnTo>
                        <a:pt x="795" y="1394"/>
                      </a:lnTo>
                      <a:lnTo>
                        <a:pt x="805" y="1395"/>
                      </a:lnTo>
                      <a:lnTo>
                        <a:pt x="814" y="1401"/>
                      </a:lnTo>
                      <a:lnTo>
                        <a:pt x="824" y="1406"/>
                      </a:lnTo>
                      <a:lnTo>
                        <a:pt x="832" y="1416"/>
                      </a:lnTo>
                      <a:lnTo>
                        <a:pt x="841" y="1424"/>
                      </a:lnTo>
                      <a:lnTo>
                        <a:pt x="849" y="1433"/>
                      </a:lnTo>
                      <a:lnTo>
                        <a:pt x="858" y="1441"/>
                      </a:lnTo>
                      <a:lnTo>
                        <a:pt x="869" y="1448"/>
                      </a:lnTo>
                      <a:lnTo>
                        <a:pt x="879" y="1454"/>
                      </a:lnTo>
                      <a:lnTo>
                        <a:pt x="886" y="1459"/>
                      </a:lnTo>
                      <a:lnTo>
                        <a:pt x="892" y="1466"/>
                      </a:lnTo>
                      <a:lnTo>
                        <a:pt x="897" y="1472"/>
                      </a:lnTo>
                      <a:lnTo>
                        <a:pt x="902" y="1478"/>
                      </a:lnTo>
                      <a:lnTo>
                        <a:pt x="906" y="1484"/>
                      </a:lnTo>
                      <a:lnTo>
                        <a:pt x="911" y="1488"/>
                      </a:lnTo>
                      <a:lnTo>
                        <a:pt x="917" y="1492"/>
                      </a:lnTo>
                      <a:lnTo>
                        <a:pt x="925" y="1509"/>
                      </a:lnTo>
                      <a:lnTo>
                        <a:pt x="924" y="1538"/>
                      </a:lnTo>
                      <a:lnTo>
                        <a:pt x="919" y="1564"/>
                      </a:lnTo>
                      <a:lnTo>
                        <a:pt x="917" y="1576"/>
                      </a:lnTo>
                      <a:lnTo>
                        <a:pt x="917" y="1579"/>
                      </a:lnTo>
                      <a:lnTo>
                        <a:pt x="917" y="1590"/>
                      </a:lnTo>
                      <a:lnTo>
                        <a:pt x="919" y="1602"/>
                      </a:lnTo>
                      <a:lnTo>
                        <a:pt x="927" y="1615"/>
                      </a:lnTo>
                      <a:lnTo>
                        <a:pt x="933" y="1621"/>
                      </a:lnTo>
                      <a:lnTo>
                        <a:pt x="940" y="1627"/>
                      </a:lnTo>
                      <a:lnTo>
                        <a:pt x="949" y="1632"/>
                      </a:lnTo>
                      <a:lnTo>
                        <a:pt x="959" y="1637"/>
                      </a:lnTo>
                      <a:lnTo>
                        <a:pt x="968" y="1642"/>
                      </a:lnTo>
                      <a:lnTo>
                        <a:pt x="979" y="1644"/>
                      </a:lnTo>
                      <a:lnTo>
                        <a:pt x="990" y="1646"/>
                      </a:lnTo>
                      <a:lnTo>
                        <a:pt x="1001" y="1645"/>
                      </a:lnTo>
                      <a:lnTo>
                        <a:pt x="1012" y="1644"/>
                      </a:lnTo>
                      <a:lnTo>
                        <a:pt x="1020" y="1644"/>
                      </a:lnTo>
                      <a:lnTo>
                        <a:pt x="1026" y="1644"/>
                      </a:lnTo>
                      <a:lnTo>
                        <a:pt x="1033" y="1645"/>
                      </a:lnTo>
                      <a:lnTo>
                        <a:pt x="1039" y="1646"/>
                      </a:lnTo>
                      <a:lnTo>
                        <a:pt x="1045" y="1646"/>
                      </a:lnTo>
                      <a:lnTo>
                        <a:pt x="1050" y="1646"/>
                      </a:lnTo>
                      <a:lnTo>
                        <a:pt x="1055" y="1645"/>
                      </a:lnTo>
                      <a:lnTo>
                        <a:pt x="1062" y="1639"/>
                      </a:lnTo>
                      <a:lnTo>
                        <a:pt x="1063" y="1630"/>
                      </a:lnTo>
                      <a:lnTo>
                        <a:pt x="1066" y="1623"/>
                      </a:lnTo>
                      <a:lnTo>
                        <a:pt x="1075" y="1620"/>
                      </a:lnTo>
                      <a:lnTo>
                        <a:pt x="1082" y="1620"/>
                      </a:lnTo>
                      <a:lnTo>
                        <a:pt x="1088" y="1621"/>
                      </a:lnTo>
                      <a:lnTo>
                        <a:pt x="1094" y="1623"/>
                      </a:lnTo>
                      <a:lnTo>
                        <a:pt x="1100" y="1624"/>
                      </a:lnTo>
                      <a:lnTo>
                        <a:pt x="1106" y="1625"/>
                      </a:lnTo>
                      <a:lnTo>
                        <a:pt x="1113" y="1627"/>
                      </a:lnTo>
                      <a:lnTo>
                        <a:pt x="1120" y="1627"/>
                      </a:lnTo>
                      <a:lnTo>
                        <a:pt x="1129" y="1625"/>
                      </a:lnTo>
                      <a:lnTo>
                        <a:pt x="1138" y="1623"/>
                      </a:lnTo>
                      <a:lnTo>
                        <a:pt x="1147" y="1622"/>
                      </a:lnTo>
                      <a:lnTo>
                        <a:pt x="1156" y="1621"/>
                      </a:lnTo>
                      <a:lnTo>
                        <a:pt x="1162" y="1621"/>
                      </a:lnTo>
                      <a:lnTo>
                        <a:pt x="1169" y="1620"/>
                      </a:lnTo>
                      <a:lnTo>
                        <a:pt x="1174" y="1620"/>
                      </a:lnTo>
                      <a:lnTo>
                        <a:pt x="1177" y="1620"/>
                      </a:lnTo>
                      <a:lnTo>
                        <a:pt x="1179" y="1620"/>
                      </a:lnTo>
                      <a:lnTo>
                        <a:pt x="1180" y="1621"/>
                      </a:lnTo>
                      <a:lnTo>
                        <a:pt x="1183" y="1624"/>
                      </a:lnTo>
                      <a:lnTo>
                        <a:pt x="1189" y="1629"/>
                      </a:lnTo>
                      <a:lnTo>
                        <a:pt x="1196" y="1635"/>
                      </a:lnTo>
                      <a:lnTo>
                        <a:pt x="1206" y="1640"/>
                      </a:lnTo>
                      <a:lnTo>
                        <a:pt x="1218" y="1645"/>
                      </a:lnTo>
                      <a:lnTo>
                        <a:pt x="1232" y="1648"/>
                      </a:lnTo>
                      <a:lnTo>
                        <a:pt x="1247" y="1650"/>
                      </a:lnTo>
                      <a:lnTo>
                        <a:pt x="1262" y="1650"/>
                      </a:lnTo>
                      <a:lnTo>
                        <a:pt x="1274" y="1647"/>
                      </a:lnTo>
                      <a:lnTo>
                        <a:pt x="1285" y="1645"/>
                      </a:lnTo>
                      <a:lnTo>
                        <a:pt x="1293" y="1642"/>
                      </a:lnTo>
                      <a:lnTo>
                        <a:pt x="1301" y="1636"/>
                      </a:lnTo>
                      <a:lnTo>
                        <a:pt x="1306" y="1629"/>
                      </a:lnTo>
                      <a:lnTo>
                        <a:pt x="1313" y="1621"/>
                      </a:lnTo>
                      <a:lnTo>
                        <a:pt x="1320" y="1610"/>
                      </a:lnTo>
                      <a:lnTo>
                        <a:pt x="1328" y="1601"/>
                      </a:lnTo>
                      <a:lnTo>
                        <a:pt x="1338" y="1594"/>
                      </a:lnTo>
                      <a:lnTo>
                        <a:pt x="1348" y="1591"/>
                      </a:lnTo>
                      <a:lnTo>
                        <a:pt x="1357" y="1590"/>
                      </a:lnTo>
                      <a:lnTo>
                        <a:pt x="1366" y="1590"/>
                      </a:lnTo>
                      <a:lnTo>
                        <a:pt x="1373" y="1590"/>
                      </a:lnTo>
                      <a:lnTo>
                        <a:pt x="1378" y="1591"/>
                      </a:lnTo>
                      <a:lnTo>
                        <a:pt x="1380" y="1591"/>
                      </a:lnTo>
                      <a:lnTo>
                        <a:pt x="1380" y="1592"/>
                      </a:lnTo>
                      <a:lnTo>
                        <a:pt x="1381" y="1595"/>
                      </a:lnTo>
                      <a:lnTo>
                        <a:pt x="1384" y="1600"/>
                      </a:lnTo>
                      <a:lnTo>
                        <a:pt x="1387" y="1605"/>
                      </a:lnTo>
                      <a:lnTo>
                        <a:pt x="1392" y="1609"/>
                      </a:lnTo>
                      <a:lnTo>
                        <a:pt x="1399" y="1613"/>
                      </a:lnTo>
                      <a:lnTo>
                        <a:pt x="1408" y="1615"/>
                      </a:lnTo>
                      <a:lnTo>
                        <a:pt x="1419" y="1615"/>
                      </a:lnTo>
                      <a:lnTo>
                        <a:pt x="1430" y="1612"/>
                      </a:lnTo>
                      <a:lnTo>
                        <a:pt x="1437" y="1605"/>
                      </a:lnTo>
                      <a:lnTo>
                        <a:pt x="1439" y="1595"/>
                      </a:lnTo>
                      <a:lnTo>
                        <a:pt x="1439" y="1584"/>
                      </a:lnTo>
                      <a:lnTo>
                        <a:pt x="1437" y="1574"/>
                      </a:lnTo>
                      <a:lnTo>
                        <a:pt x="1432" y="1562"/>
                      </a:lnTo>
                      <a:lnTo>
                        <a:pt x="1429" y="1553"/>
                      </a:lnTo>
                      <a:lnTo>
                        <a:pt x="1424" y="1546"/>
                      </a:lnTo>
                      <a:lnTo>
                        <a:pt x="1421" y="1534"/>
                      </a:lnTo>
                      <a:lnTo>
                        <a:pt x="1423" y="1522"/>
                      </a:lnTo>
                      <a:lnTo>
                        <a:pt x="1429" y="1509"/>
                      </a:lnTo>
                      <a:lnTo>
                        <a:pt x="1439" y="1498"/>
                      </a:lnTo>
                      <a:lnTo>
                        <a:pt x="1445" y="1493"/>
                      </a:lnTo>
                      <a:lnTo>
                        <a:pt x="1453" y="1491"/>
                      </a:lnTo>
                      <a:lnTo>
                        <a:pt x="1461" y="1489"/>
                      </a:lnTo>
                      <a:lnTo>
                        <a:pt x="1469" y="1489"/>
                      </a:lnTo>
                      <a:lnTo>
                        <a:pt x="1478" y="1491"/>
                      </a:lnTo>
                      <a:lnTo>
                        <a:pt x="1486" y="1493"/>
                      </a:lnTo>
                      <a:lnTo>
                        <a:pt x="1494" y="1495"/>
                      </a:lnTo>
                      <a:lnTo>
                        <a:pt x="1502" y="1498"/>
                      </a:lnTo>
                      <a:lnTo>
                        <a:pt x="1510" y="1498"/>
                      </a:lnTo>
                      <a:lnTo>
                        <a:pt x="1518" y="1496"/>
                      </a:lnTo>
                      <a:lnTo>
                        <a:pt x="1527" y="1492"/>
                      </a:lnTo>
                      <a:lnTo>
                        <a:pt x="1535" y="1487"/>
                      </a:lnTo>
                      <a:lnTo>
                        <a:pt x="1543" y="1480"/>
                      </a:lnTo>
                      <a:lnTo>
                        <a:pt x="1550" y="1473"/>
                      </a:lnTo>
                      <a:lnTo>
                        <a:pt x="1556" y="1466"/>
                      </a:lnTo>
                      <a:lnTo>
                        <a:pt x="1562" y="1458"/>
                      </a:lnTo>
                      <a:lnTo>
                        <a:pt x="1568" y="1450"/>
                      </a:lnTo>
                      <a:lnTo>
                        <a:pt x="1573" y="1442"/>
                      </a:lnTo>
                      <a:lnTo>
                        <a:pt x="1577" y="1435"/>
                      </a:lnTo>
                      <a:lnTo>
                        <a:pt x="1583" y="1428"/>
                      </a:lnTo>
                      <a:lnTo>
                        <a:pt x="1588" y="1423"/>
                      </a:lnTo>
                      <a:lnTo>
                        <a:pt x="1593" y="1418"/>
                      </a:lnTo>
                      <a:lnTo>
                        <a:pt x="1599" y="1415"/>
                      </a:lnTo>
                      <a:lnTo>
                        <a:pt x="1606" y="1413"/>
                      </a:lnTo>
                      <a:lnTo>
                        <a:pt x="1613" y="1413"/>
                      </a:lnTo>
                      <a:lnTo>
                        <a:pt x="1620" y="1412"/>
                      </a:lnTo>
                      <a:lnTo>
                        <a:pt x="1626" y="1410"/>
                      </a:lnTo>
                      <a:lnTo>
                        <a:pt x="1631" y="1406"/>
                      </a:lnTo>
                      <a:lnTo>
                        <a:pt x="1636" y="1403"/>
                      </a:lnTo>
                      <a:lnTo>
                        <a:pt x="1643" y="1400"/>
                      </a:lnTo>
                      <a:lnTo>
                        <a:pt x="1649" y="1395"/>
                      </a:lnTo>
                      <a:lnTo>
                        <a:pt x="1656" y="1389"/>
                      </a:lnTo>
                      <a:lnTo>
                        <a:pt x="1662" y="1386"/>
                      </a:lnTo>
                      <a:lnTo>
                        <a:pt x="1667" y="1386"/>
                      </a:lnTo>
                      <a:lnTo>
                        <a:pt x="1672" y="1388"/>
                      </a:lnTo>
                      <a:lnTo>
                        <a:pt x="1676" y="1393"/>
                      </a:lnTo>
                      <a:lnTo>
                        <a:pt x="1680" y="1397"/>
                      </a:lnTo>
                      <a:lnTo>
                        <a:pt x="1686" y="1404"/>
                      </a:lnTo>
                      <a:lnTo>
                        <a:pt x="1691" y="1409"/>
                      </a:lnTo>
                      <a:lnTo>
                        <a:pt x="1699" y="1413"/>
                      </a:lnTo>
                      <a:lnTo>
                        <a:pt x="1712" y="1420"/>
                      </a:lnTo>
                      <a:lnTo>
                        <a:pt x="1714" y="1426"/>
                      </a:lnTo>
                      <a:lnTo>
                        <a:pt x="1707" y="1434"/>
                      </a:lnTo>
                      <a:lnTo>
                        <a:pt x="1695" y="1443"/>
                      </a:lnTo>
                      <a:lnTo>
                        <a:pt x="1684" y="1455"/>
                      </a:lnTo>
                      <a:lnTo>
                        <a:pt x="1682" y="1466"/>
                      </a:lnTo>
                      <a:lnTo>
                        <a:pt x="1686" y="1477"/>
                      </a:lnTo>
                      <a:lnTo>
                        <a:pt x="1695" y="1483"/>
                      </a:lnTo>
                      <a:lnTo>
                        <a:pt x="1701" y="1485"/>
                      </a:lnTo>
                      <a:lnTo>
                        <a:pt x="1709" y="1487"/>
                      </a:lnTo>
                      <a:lnTo>
                        <a:pt x="1717" y="1488"/>
                      </a:lnTo>
                      <a:lnTo>
                        <a:pt x="1726" y="1489"/>
                      </a:lnTo>
                      <a:lnTo>
                        <a:pt x="1734" y="1491"/>
                      </a:lnTo>
                      <a:lnTo>
                        <a:pt x="1743" y="1489"/>
                      </a:lnTo>
                      <a:lnTo>
                        <a:pt x="1751" y="1487"/>
                      </a:lnTo>
                      <a:lnTo>
                        <a:pt x="1759" y="1483"/>
                      </a:lnTo>
                      <a:lnTo>
                        <a:pt x="1766" y="1478"/>
                      </a:lnTo>
                      <a:lnTo>
                        <a:pt x="1773" y="1473"/>
                      </a:lnTo>
                      <a:lnTo>
                        <a:pt x="1779" y="1469"/>
                      </a:lnTo>
                      <a:lnTo>
                        <a:pt x="1785" y="1464"/>
                      </a:lnTo>
                      <a:lnTo>
                        <a:pt x="1789" y="1458"/>
                      </a:lnTo>
                      <a:lnTo>
                        <a:pt x="1793" y="1451"/>
                      </a:lnTo>
                      <a:lnTo>
                        <a:pt x="1796" y="1441"/>
                      </a:lnTo>
                      <a:lnTo>
                        <a:pt x="1798" y="1428"/>
                      </a:lnTo>
                      <a:lnTo>
                        <a:pt x="1798" y="1416"/>
                      </a:lnTo>
                      <a:lnTo>
                        <a:pt x="1796" y="1406"/>
                      </a:lnTo>
                      <a:lnTo>
                        <a:pt x="1792" y="1401"/>
                      </a:lnTo>
                      <a:lnTo>
                        <a:pt x="1786" y="1395"/>
                      </a:lnTo>
                      <a:lnTo>
                        <a:pt x="1779" y="1390"/>
                      </a:lnTo>
                      <a:lnTo>
                        <a:pt x="1774" y="1386"/>
                      </a:lnTo>
                      <a:lnTo>
                        <a:pt x="1770" y="1379"/>
                      </a:lnTo>
                      <a:lnTo>
                        <a:pt x="1768" y="1370"/>
                      </a:lnTo>
                      <a:lnTo>
                        <a:pt x="1766" y="1360"/>
                      </a:lnTo>
                      <a:lnTo>
                        <a:pt x="1760" y="1355"/>
                      </a:lnTo>
                      <a:lnTo>
                        <a:pt x="1751" y="1351"/>
                      </a:lnTo>
                      <a:lnTo>
                        <a:pt x="1742" y="1351"/>
                      </a:lnTo>
                      <a:lnTo>
                        <a:pt x="1732" y="1351"/>
                      </a:lnTo>
                      <a:lnTo>
                        <a:pt x="1722" y="1352"/>
                      </a:lnTo>
                      <a:lnTo>
                        <a:pt x="1717" y="1353"/>
                      </a:lnTo>
                      <a:lnTo>
                        <a:pt x="1714" y="1355"/>
                      </a:lnTo>
                      <a:lnTo>
                        <a:pt x="1714" y="1355"/>
                      </a:lnTo>
                      <a:lnTo>
                        <a:pt x="1717" y="1351"/>
                      </a:lnTo>
                      <a:lnTo>
                        <a:pt x="1720" y="1344"/>
                      </a:lnTo>
                      <a:lnTo>
                        <a:pt x="1729" y="1329"/>
                      </a:lnTo>
                      <a:lnTo>
                        <a:pt x="1736" y="1312"/>
                      </a:lnTo>
                      <a:lnTo>
                        <a:pt x="1739" y="1295"/>
                      </a:lnTo>
                      <a:lnTo>
                        <a:pt x="1740" y="1279"/>
                      </a:lnTo>
                      <a:lnTo>
                        <a:pt x="1744" y="1261"/>
                      </a:lnTo>
                      <a:lnTo>
                        <a:pt x="1749" y="1252"/>
                      </a:lnTo>
                      <a:lnTo>
                        <a:pt x="1754" y="1244"/>
                      </a:lnTo>
                      <a:lnTo>
                        <a:pt x="1759" y="1236"/>
                      </a:lnTo>
                      <a:lnTo>
                        <a:pt x="1766" y="1228"/>
                      </a:lnTo>
                      <a:lnTo>
                        <a:pt x="1772" y="1220"/>
                      </a:lnTo>
                      <a:lnTo>
                        <a:pt x="1777" y="1212"/>
                      </a:lnTo>
                      <a:lnTo>
                        <a:pt x="1781" y="1203"/>
                      </a:lnTo>
                      <a:lnTo>
                        <a:pt x="1783" y="1192"/>
                      </a:lnTo>
                      <a:lnTo>
                        <a:pt x="1785" y="1170"/>
                      </a:lnTo>
                      <a:lnTo>
                        <a:pt x="1782" y="1147"/>
                      </a:lnTo>
                      <a:lnTo>
                        <a:pt x="1778" y="1120"/>
                      </a:lnTo>
                      <a:lnTo>
                        <a:pt x="1773" y="1084"/>
                      </a:lnTo>
                      <a:lnTo>
                        <a:pt x="1773" y="1054"/>
                      </a:lnTo>
                      <a:lnTo>
                        <a:pt x="1780" y="1039"/>
                      </a:lnTo>
                      <a:lnTo>
                        <a:pt x="1789" y="1026"/>
                      </a:lnTo>
                      <a:lnTo>
                        <a:pt x="1798" y="1006"/>
                      </a:lnTo>
                      <a:lnTo>
                        <a:pt x="1803" y="993"/>
                      </a:lnTo>
                      <a:lnTo>
                        <a:pt x="1810" y="985"/>
                      </a:lnTo>
                      <a:lnTo>
                        <a:pt x="1820" y="979"/>
                      </a:lnTo>
                      <a:lnTo>
                        <a:pt x="1831" y="977"/>
                      </a:lnTo>
                      <a:lnTo>
                        <a:pt x="1843" y="977"/>
                      </a:lnTo>
                      <a:lnTo>
                        <a:pt x="1857" y="977"/>
                      </a:lnTo>
                      <a:lnTo>
                        <a:pt x="1872" y="977"/>
                      </a:lnTo>
                      <a:lnTo>
                        <a:pt x="1887" y="976"/>
                      </a:lnTo>
                      <a:lnTo>
                        <a:pt x="1899" y="973"/>
                      </a:lnTo>
                      <a:lnTo>
                        <a:pt x="1907" y="970"/>
                      </a:lnTo>
                      <a:lnTo>
                        <a:pt x="1910" y="966"/>
                      </a:lnTo>
                      <a:lnTo>
                        <a:pt x="1913" y="962"/>
                      </a:lnTo>
                      <a:lnTo>
                        <a:pt x="1915" y="958"/>
                      </a:lnTo>
                      <a:lnTo>
                        <a:pt x="1917" y="955"/>
                      </a:lnTo>
                      <a:lnTo>
                        <a:pt x="1922" y="953"/>
                      </a:lnTo>
                      <a:lnTo>
                        <a:pt x="1931" y="951"/>
                      </a:lnTo>
                      <a:lnTo>
                        <a:pt x="1947" y="942"/>
                      </a:lnTo>
                      <a:lnTo>
                        <a:pt x="1953" y="918"/>
                      </a:lnTo>
                      <a:lnTo>
                        <a:pt x="1954" y="890"/>
                      </a:lnTo>
                      <a:lnTo>
                        <a:pt x="1955" y="867"/>
                      </a:lnTo>
                      <a:lnTo>
                        <a:pt x="1959" y="859"/>
                      </a:lnTo>
                      <a:lnTo>
                        <a:pt x="1964" y="852"/>
                      </a:lnTo>
                      <a:lnTo>
                        <a:pt x="1971" y="848"/>
                      </a:lnTo>
                      <a:lnTo>
                        <a:pt x="1980" y="844"/>
                      </a:lnTo>
                      <a:lnTo>
                        <a:pt x="1989" y="842"/>
                      </a:lnTo>
                      <a:lnTo>
                        <a:pt x="1998" y="842"/>
                      </a:lnTo>
                      <a:lnTo>
                        <a:pt x="2007" y="842"/>
                      </a:lnTo>
                      <a:lnTo>
                        <a:pt x="2015" y="843"/>
                      </a:lnTo>
                      <a:lnTo>
                        <a:pt x="2022" y="844"/>
                      </a:lnTo>
                      <a:lnTo>
                        <a:pt x="2027" y="843"/>
                      </a:lnTo>
                      <a:lnTo>
                        <a:pt x="2032" y="842"/>
                      </a:lnTo>
                      <a:lnTo>
                        <a:pt x="2037" y="841"/>
                      </a:lnTo>
                      <a:lnTo>
                        <a:pt x="2043" y="840"/>
                      </a:lnTo>
                      <a:lnTo>
                        <a:pt x="2051" y="837"/>
                      </a:lnTo>
                      <a:lnTo>
                        <a:pt x="2061" y="837"/>
                      </a:lnTo>
                      <a:lnTo>
                        <a:pt x="2074" y="838"/>
                      </a:lnTo>
                      <a:lnTo>
                        <a:pt x="2086" y="838"/>
                      </a:lnTo>
                      <a:lnTo>
                        <a:pt x="2096" y="834"/>
                      </a:lnTo>
                      <a:lnTo>
                        <a:pt x="2101" y="827"/>
                      </a:lnTo>
                      <a:lnTo>
                        <a:pt x="2106" y="818"/>
                      </a:lnTo>
                      <a:lnTo>
                        <a:pt x="2107" y="810"/>
                      </a:lnTo>
                      <a:lnTo>
                        <a:pt x="2108" y="802"/>
                      </a:lnTo>
                      <a:lnTo>
                        <a:pt x="2108" y="797"/>
                      </a:lnTo>
                      <a:lnTo>
                        <a:pt x="2108" y="795"/>
                      </a:lnTo>
                      <a:lnTo>
                        <a:pt x="2120" y="782"/>
                      </a:lnTo>
                      <a:lnTo>
                        <a:pt x="2128" y="766"/>
                      </a:lnTo>
                      <a:lnTo>
                        <a:pt x="2131" y="751"/>
                      </a:lnTo>
                      <a:lnTo>
                        <a:pt x="2133" y="745"/>
                      </a:lnTo>
                      <a:lnTo>
                        <a:pt x="2137" y="745"/>
                      </a:lnTo>
                      <a:lnTo>
                        <a:pt x="2148" y="743"/>
                      </a:lnTo>
                      <a:lnTo>
                        <a:pt x="2158" y="739"/>
                      </a:lnTo>
                      <a:lnTo>
                        <a:pt x="2165" y="730"/>
                      </a:lnTo>
                      <a:lnTo>
                        <a:pt x="2165" y="727"/>
                      </a:lnTo>
                      <a:lnTo>
                        <a:pt x="2165" y="723"/>
                      </a:lnTo>
                      <a:lnTo>
                        <a:pt x="2164" y="720"/>
                      </a:lnTo>
                      <a:lnTo>
                        <a:pt x="2163" y="71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nvGrpSpPr>
                <p:cNvPr id="126" name="Group 117">
                  <a:extLst>
                    <a:ext uri="{FF2B5EF4-FFF2-40B4-BE49-F238E27FC236}">
                      <a16:creationId xmlns:a16="http://schemas.microsoft.com/office/drawing/2014/main" id="{A9F37402-637A-412F-8FB2-13EC0B1D3682}"/>
                    </a:ext>
                  </a:extLst>
                </p:cNvPr>
                <p:cNvGrpSpPr>
                  <a:grpSpLocks noChangeAspect="1"/>
                </p:cNvGrpSpPr>
                <p:nvPr/>
              </p:nvGrpSpPr>
              <p:grpSpPr bwMode="auto">
                <a:xfrm>
                  <a:off x="4419" y="1992"/>
                  <a:ext cx="1138" cy="696"/>
                  <a:chOff x="4455" y="1970"/>
                  <a:chExt cx="1138" cy="696"/>
                </a:xfrm>
              </p:grpSpPr>
              <p:sp>
                <p:nvSpPr>
                  <p:cNvPr id="127" name="Freeform 118">
                    <a:extLst>
                      <a:ext uri="{FF2B5EF4-FFF2-40B4-BE49-F238E27FC236}">
                        <a16:creationId xmlns:a16="http://schemas.microsoft.com/office/drawing/2014/main" id="{96A111C8-9C0C-419F-8F74-5827B404B0DB}"/>
                      </a:ext>
                    </a:extLst>
                  </p:cNvPr>
                  <p:cNvSpPr>
                    <a:spLocks noChangeAspect="1"/>
                  </p:cNvSpPr>
                  <p:nvPr/>
                </p:nvSpPr>
                <p:spPr bwMode="auto">
                  <a:xfrm>
                    <a:off x="5449" y="2173"/>
                    <a:ext cx="11" cy="6"/>
                  </a:xfrm>
                  <a:custGeom>
                    <a:avLst/>
                    <a:gdLst/>
                    <a:ahLst/>
                    <a:cxnLst>
                      <a:cxn ang="0">
                        <a:pos x="21" y="6"/>
                      </a:cxn>
                      <a:cxn ang="0">
                        <a:pos x="19" y="6"/>
                      </a:cxn>
                      <a:cxn ang="0">
                        <a:pos x="16" y="5"/>
                      </a:cxn>
                      <a:cxn ang="0">
                        <a:pos x="11" y="2"/>
                      </a:cxn>
                      <a:cxn ang="0">
                        <a:pos x="7" y="0"/>
                      </a:cxn>
                      <a:cxn ang="0">
                        <a:pos x="6" y="2"/>
                      </a:cxn>
                      <a:cxn ang="0">
                        <a:pos x="3" y="5"/>
                      </a:cxn>
                      <a:cxn ang="0">
                        <a:pos x="2" y="8"/>
                      </a:cxn>
                      <a:cxn ang="0">
                        <a:pos x="0" y="11"/>
                      </a:cxn>
                      <a:cxn ang="0">
                        <a:pos x="8" y="9"/>
                      </a:cxn>
                      <a:cxn ang="0">
                        <a:pos x="15" y="7"/>
                      </a:cxn>
                      <a:cxn ang="0">
                        <a:pos x="19" y="6"/>
                      </a:cxn>
                      <a:cxn ang="0">
                        <a:pos x="21" y="6"/>
                      </a:cxn>
                    </a:cxnLst>
                    <a:rect l="0" t="0" r="r" b="b"/>
                    <a:pathLst>
                      <a:path w="21" h="11">
                        <a:moveTo>
                          <a:pt x="21" y="6"/>
                        </a:moveTo>
                        <a:lnTo>
                          <a:pt x="19" y="6"/>
                        </a:lnTo>
                        <a:lnTo>
                          <a:pt x="16" y="5"/>
                        </a:lnTo>
                        <a:lnTo>
                          <a:pt x="11" y="2"/>
                        </a:lnTo>
                        <a:lnTo>
                          <a:pt x="7" y="0"/>
                        </a:lnTo>
                        <a:lnTo>
                          <a:pt x="6" y="2"/>
                        </a:lnTo>
                        <a:lnTo>
                          <a:pt x="3" y="5"/>
                        </a:lnTo>
                        <a:lnTo>
                          <a:pt x="2" y="8"/>
                        </a:lnTo>
                        <a:lnTo>
                          <a:pt x="0" y="11"/>
                        </a:lnTo>
                        <a:lnTo>
                          <a:pt x="8" y="9"/>
                        </a:lnTo>
                        <a:lnTo>
                          <a:pt x="15" y="7"/>
                        </a:lnTo>
                        <a:lnTo>
                          <a:pt x="19" y="6"/>
                        </a:lnTo>
                        <a:lnTo>
                          <a:pt x="21" y="6"/>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28" name="Freeform 120">
                    <a:extLst>
                      <a:ext uri="{FF2B5EF4-FFF2-40B4-BE49-F238E27FC236}">
                        <a16:creationId xmlns:a16="http://schemas.microsoft.com/office/drawing/2014/main" id="{C506B2E9-A96F-4268-B103-02BD1C97D007}"/>
                      </a:ext>
                    </a:extLst>
                  </p:cNvPr>
                  <p:cNvSpPr>
                    <a:spLocks noChangeAspect="1"/>
                  </p:cNvSpPr>
                  <p:nvPr/>
                </p:nvSpPr>
                <p:spPr bwMode="auto">
                  <a:xfrm>
                    <a:off x="4455" y="2444"/>
                    <a:ext cx="4" cy="4"/>
                  </a:xfrm>
                  <a:custGeom>
                    <a:avLst/>
                    <a:gdLst/>
                    <a:ahLst/>
                    <a:cxnLst>
                      <a:cxn ang="0">
                        <a:pos x="8" y="7"/>
                      </a:cxn>
                      <a:cxn ang="0">
                        <a:pos x="8" y="7"/>
                      </a:cxn>
                      <a:cxn ang="0">
                        <a:pos x="8" y="7"/>
                      </a:cxn>
                      <a:cxn ang="0">
                        <a:pos x="7" y="7"/>
                      </a:cxn>
                      <a:cxn ang="0">
                        <a:pos x="7" y="7"/>
                      </a:cxn>
                      <a:cxn ang="0">
                        <a:pos x="6" y="5"/>
                      </a:cxn>
                      <a:cxn ang="0">
                        <a:pos x="4" y="4"/>
                      </a:cxn>
                      <a:cxn ang="0">
                        <a:pos x="3" y="1"/>
                      </a:cxn>
                      <a:cxn ang="0">
                        <a:pos x="0" y="0"/>
                      </a:cxn>
                      <a:cxn ang="0">
                        <a:pos x="0" y="0"/>
                      </a:cxn>
                      <a:cxn ang="0">
                        <a:pos x="0" y="0"/>
                      </a:cxn>
                      <a:cxn ang="0">
                        <a:pos x="0" y="0"/>
                      </a:cxn>
                      <a:cxn ang="0">
                        <a:pos x="0" y="0"/>
                      </a:cxn>
                      <a:cxn ang="0">
                        <a:pos x="3" y="4"/>
                      </a:cxn>
                      <a:cxn ang="0">
                        <a:pos x="5" y="5"/>
                      </a:cxn>
                      <a:cxn ang="0">
                        <a:pos x="6" y="7"/>
                      </a:cxn>
                      <a:cxn ang="0">
                        <a:pos x="8" y="7"/>
                      </a:cxn>
                    </a:cxnLst>
                    <a:rect l="0" t="0" r="r" b="b"/>
                    <a:pathLst>
                      <a:path w="8" h="7">
                        <a:moveTo>
                          <a:pt x="8" y="7"/>
                        </a:moveTo>
                        <a:lnTo>
                          <a:pt x="8" y="7"/>
                        </a:lnTo>
                        <a:lnTo>
                          <a:pt x="8" y="7"/>
                        </a:lnTo>
                        <a:lnTo>
                          <a:pt x="7" y="7"/>
                        </a:lnTo>
                        <a:lnTo>
                          <a:pt x="7" y="7"/>
                        </a:lnTo>
                        <a:lnTo>
                          <a:pt x="6" y="5"/>
                        </a:lnTo>
                        <a:lnTo>
                          <a:pt x="4" y="4"/>
                        </a:lnTo>
                        <a:lnTo>
                          <a:pt x="3" y="1"/>
                        </a:lnTo>
                        <a:lnTo>
                          <a:pt x="0" y="0"/>
                        </a:lnTo>
                        <a:lnTo>
                          <a:pt x="0" y="0"/>
                        </a:lnTo>
                        <a:lnTo>
                          <a:pt x="0" y="0"/>
                        </a:lnTo>
                        <a:lnTo>
                          <a:pt x="0" y="0"/>
                        </a:lnTo>
                        <a:lnTo>
                          <a:pt x="0" y="0"/>
                        </a:lnTo>
                        <a:lnTo>
                          <a:pt x="3" y="4"/>
                        </a:lnTo>
                        <a:lnTo>
                          <a:pt x="5" y="5"/>
                        </a:lnTo>
                        <a:lnTo>
                          <a:pt x="6" y="7"/>
                        </a:lnTo>
                        <a:lnTo>
                          <a:pt x="8" y="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29" name="Freeform 122">
                    <a:extLst>
                      <a:ext uri="{FF2B5EF4-FFF2-40B4-BE49-F238E27FC236}">
                        <a16:creationId xmlns:a16="http://schemas.microsoft.com/office/drawing/2014/main" id="{48D4731F-E766-4A33-AE2D-36900C82AE07}"/>
                      </a:ext>
                    </a:extLst>
                  </p:cNvPr>
                  <p:cNvSpPr>
                    <a:spLocks noChangeAspect="1"/>
                  </p:cNvSpPr>
                  <p:nvPr/>
                </p:nvSpPr>
                <p:spPr bwMode="auto">
                  <a:xfrm>
                    <a:off x="4756" y="1970"/>
                    <a:ext cx="837" cy="696"/>
                  </a:xfrm>
                  <a:custGeom>
                    <a:avLst/>
                    <a:gdLst/>
                    <a:ahLst/>
                    <a:cxnLst>
                      <a:cxn ang="0">
                        <a:pos x="1655" y="202"/>
                      </a:cxn>
                      <a:cxn ang="0">
                        <a:pos x="1635" y="196"/>
                      </a:cxn>
                      <a:cxn ang="0">
                        <a:pos x="1603" y="212"/>
                      </a:cxn>
                      <a:cxn ang="0">
                        <a:pos x="1582" y="180"/>
                      </a:cxn>
                      <a:cxn ang="0">
                        <a:pos x="1512" y="117"/>
                      </a:cxn>
                      <a:cxn ang="0">
                        <a:pos x="1426" y="152"/>
                      </a:cxn>
                      <a:cxn ang="0">
                        <a:pos x="1239" y="142"/>
                      </a:cxn>
                      <a:cxn ang="0">
                        <a:pos x="1094" y="95"/>
                      </a:cxn>
                      <a:cxn ang="0">
                        <a:pos x="970" y="73"/>
                      </a:cxn>
                      <a:cxn ang="0">
                        <a:pos x="866" y="30"/>
                      </a:cxn>
                      <a:cxn ang="0">
                        <a:pos x="803" y="47"/>
                      </a:cxn>
                      <a:cxn ang="0">
                        <a:pos x="753" y="53"/>
                      </a:cxn>
                      <a:cxn ang="0">
                        <a:pos x="686" y="55"/>
                      </a:cxn>
                      <a:cxn ang="0">
                        <a:pos x="602" y="95"/>
                      </a:cxn>
                      <a:cxn ang="0">
                        <a:pos x="518" y="109"/>
                      </a:cxn>
                      <a:cxn ang="0">
                        <a:pos x="467" y="135"/>
                      </a:cxn>
                      <a:cxn ang="0">
                        <a:pos x="388" y="139"/>
                      </a:cxn>
                      <a:cxn ang="0">
                        <a:pos x="296" y="157"/>
                      </a:cxn>
                      <a:cxn ang="0">
                        <a:pos x="237" y="185"/>
                      </a:cxn>
                      <a:cxn ang="0">
                        <a:pos x="182" y="248"/>
                      </a:cxn>
                      <a:cxn ang="0">
                        <a:pos x="94" y="269"/>
                      </a:cxn>
                      <a:cxn ang="0">
                        <a:pos x="23" y="367"/>
                      </a:cxn>
                      <a:cxn ang="0">
                        <a:pos x="67" y="433"/>
                      </a:cxn>
                      <a:cxn ang="0">
                        <a:pos x="11" y="492"/>
                      </a:cxn>
                      <a:cxn ang="0">
                        <a:pos x="38" y="565"/>
                      </a:cxn>
                      <a:cxn ang="0">
                        <a:pos x="98" y="580"/>
                      </a:cxn>
                      <a:cxn ang="0">
                        <a:pos x="19" y="645"/>
                      </a:cxn>
                      <a:cxn ang="0">
                        <a:pos x="70" y="771"/>
                      </a:cxn>
                      <a:cxn ang="0">
                        <a:pos x="166" y="861"/>
                      </a:cxn>
                      <a:cxn ang="0">
                        <a:pos x="245" y="892"/>
                      </a:cxn>
                      <a:cxn ang="0">
                        <a:pos x="348" y="833"/>
                      </a:cxn>
                      <a:cxn ang="0">
                        <a:pos x="314" y="1064"/>
                      </a:cxn>
                      <a:cxn ang="0">
                        <a:pos x="338" y="1137"/>
                      </a:cxn>
                      <a:cxn ang="0">
                        <a:pos x="439" y="1100"/>
                      </a:cxn>
                      <a:cxn ang="0">
                        <a:pos x="524" y="1064"/>
                      </a:cxn>
                      <a:cxn ang="0">
                        <a:pos x="620" y="1056"/>
                      </a:cxn>
                      <a:cxn ang="0">
                        <a:pos x="705" y="1119"/>
                      </a:cxn>
                      <a:cxn ang="0">
                        <a:pos x="810" y="1177"/>
                      </a:cxn>
                      <a:cxn ang="0">
                        <a:pos x="896" y="1256"/>
                      </a:cxn>
                      <a:cxn ang="0">
                        <a:pos x="987" y="1354"/>
                      </a:cxn>
                      <a:cxn ang="0">
                        <a:pos x="1073" y="1365"/>
                      </a:cxn>
                      <a:cxn ang="0">
                        <a:pos x="1178" y="1328"/>
                      </a:cxn>
                      <a:cxn ang="0">
                        <a:pos x="1325" y="1347"/>
                      </a:cxn>
                      <a:cxn ang="0">
                        <a:pos x="1387" y="1183"/>
                      </a:cxn>
                      <a:cxn ang="0">
                        <a:pos x="1471" y="1113"/>
                      </a:cxn>
                      <a:cxn ang="0">
                        <a:pos x="1426" y="1046"/>
                      </a:cxn>
                      <a:cxn ang="0">
                        <a:pos x="1489" y="1119"/>
                      </a:cxn>
                      <a:cxn ang="0">
                        <a:pos x="1572" y="1155"/>
                      </a:cxn>
                      <a:cxn ang="0">
                        <a:pos x="1560" y="1015"/>
                      </a:cxn>
                      <a:cxn ang="0">
                        <a:pos x="1477" y="948"/>
                      </a:cxn>
                      <a:cxn ang="0">
                        <a:pos x="1397" y="972"/>
                      </a:cxn>
                      <a:cxn ang="0">
                        <a:pos x="1367" y="893"/>
                      </a:cxn>
                      <a:cxn ang="0">
                        <a:pos x="1403" y="848"/>
                      </a:cxn>
                      <a:cxn ang="0">
                        <a:pos x="1463" y="772"/>
                      </a:cxn>
                      <a:cxn ang="0">
                        <a:pos x="1446" y="526"/>
                      </a:cxn>
                      <a:cxn ang="0">
                        <a:pos x="1434" y="412"/>
                      </a:cxn>
                      <a:cxn ang="0">
                        <a:pos x="1508" y="261"/>
                      </a:cxn>
                      <a:cxn ang="0">
                        <a:pos x="1531" y="321"/>
                      </a:cxn>
                      <a:cxn ang="0">
                        <a:pos x="1586" y="257"/>
                      </a:cxn>
                      <a:cxn ang="0">
                        <a:pos x="1609" y="246"/>
                      </a:cxn>
                      <a:cxn ang="0">
                        <a:pos x="1626" y="227"/>
                      </a:cxn>
                    </a:cxnLst>
                    <a:rect l="0" t="0" r="r" b="b"/>
                    <a:pathLst>
                      <a:path w="1674" h="1393">
                        <a:moveTo>
                          <a:pt x="1673" y="216"/>
                        </a:moveTo>
                        <a:lnTo>
                          <a:pt x="1670" y="213"/>
                        </a:lnTo>
                        <a:lnTo>
                          <a:pt x="1669" y="211"/>
                        </a:lnTo>
                        <a:lnTo>
                          <a:pt x="1668" y="209"/>
                        </a:lnTo>
                        <a:lnTo>
                          <a:pt x="1666" y="207"/>
                        </a:lnTo>
                        <a:lnTo>
                          <a:pt x="1663" y="205"/>
                        </a:lnTo>
                        <a:lnTo>
                          <a:pt x="1661" y="204"/>
                        </a:lnTo>
                        <a:lnTo>
                          <a:pt x="1661" y="204"/>
                        </a:lnTo>
                        <a:lnTo>
                          <a:pt x="1662" y="203"/>
                        </a:lnTo>
                        <a:lnTo>
                          <a:pt x="1664" y="200"/>
                        </a:lnTo>
                        <a:lnTo>
                          <a:pt x="1664" y="197"/>
                        </a:lnTo>
                        <a:lnTo>
                          <a:pt x="1664" y="195"/>
                        </a:lnTo>
                        <a:lnTo>
                          <a:pt x="1662" y="195"/>
                        </a:lnTo>
                        <a:lnTo>
                          <a:pt x="1660" y="196"/>
                        </a:lnTo>
                        <a:lnTo>
                          <a:pt x="1658" y="199"/>
                        </a:lnTo>
                        <a:lnTo>
                          <a:pt x="1656" y="200"/>
                        </a:lnTo>
                        <a:lnTo>
                          <a:pt x="1655" y="202"/>
                        </a:lnTo>
                        <a:lnTo>
                          <a:pt x="1655" y="204"/>
                        </a:lnTo>
                        <a:lnTo>
                          <a:pt x="1656" y="205"/>
                        </a:lnTo>
                        <a:lnTo>
                          <a:pt x="1656" y="207"/>
                        </a:lnTo>
                        <a:lnTo>
                          <a:pt x="1654" y="208"/>
                        </a:lnTo>
                        <a:lnTo>
                          <a:pt x="1651" y="208"/>
                        </a:lnTo>
                        <a:lnTo>
                          <a:pt x="1647" y="208"/>
                        </a:lnTo>
                        <a:lnTo>
                          <a:pt x="1645" y="208"/>
                        </a:lnTo>
                        <a:lnTo>
                          <a:pt x="1645" y="207"/>
                        </a:lnTo>
                        <a:lnTo>
                          <a:pt x="1646" y="204"/>
                        </a:lnTo>
                        <a:lnTo>
                          <a:pt x="1648" y="202"/>
                        </a:lnTo>
                        <a:lnTo>
                          <a:pt x="1650" y="201"/>
                        </a:lnTo>
                        <a:lnTo>
                          <a:pt x="1646" y="200"/>
                        </a:lnTo>
                        <a:lnTo>
                          <a:pt x="1643" y="200"/>
                        </a:lnTo>
                        <a:lnTo>
                          <a:pt x="1639" y="200"/>
                        </a:lnTo>
                        <a:lnTo>
                          <a:pt x="1637" y="199"/>
                        </a:lnTo>
                        <a:lnTo>
                          <a:pt x="1636" y="197"/>
                        </a:lnTo>
                        <a:lnTo>
                          <a:pt x="1635" y="196"/>
                        </a:lnTo>
                        <a:lnTo>
                          <a:pt x="1633" y="196"/>
                        </a:lnTo>
                        <a:lnTo>
                          <a:pt x="1632" y="195"/>
                        </a:lnTo>
                        <a:lnTo>
                          <a:pt x="1631" y="195"/>
                        </a:lnTo>
                        <a:lnTo>
                          <a:pt x="1630" y="193"/>
                        </a:lnTo>
                        <a:lnTo>
                          <a:pt x="1630" y="190"/>
                        </a:lnTo>
                        <a:lnTo>
                          <a:pt x="1629" y="190"/>
                        </a:lnTo>
                        <a:lnTo>
                          <a:pt x="1626" y="193"/>
                        </a:lnTo>
                        <a:lnTo>
                          <a:pt x="1623" y="196"/>
                        </a:lnTo>
                        <a:lnTo>
                          <a:pt x="1621" y="200"/>
                        </a:lnTo>
                        <a:lnTo>
                          <a:pt x="1617" y="202"/>
                        </a:lnTo>
                        <a:lnTo>
                          <a:pt x="1615" y="204"/>
                        </a:lnTo>
                        <a:lnTo>
                          <a:pt x="1614" y="205"/>
                        </a:lnTo>
                        <a:lnTo>
                          <a:pt x="1613" y="208"/>
                        </a:lnTo>
                        <a:lnTo>
                          <a:pt x="1611" y="210"/>
                        </a:lnTo>
                        <a:lnTo>
                          <a:pt x="1609" y="211"/>
                        </a:lnTo>
                        <a:lnTo>
                          <a:pt x="1606" y="212"/>
                        </a:lnTo>
                        <a:lnTo>
                          <a:pt x="1603" y="212"/>
                        </a:lnTo>
                        <a:lnTo>
                          <a:pt x="1600" y="212"/>
                        </a:lnTo>
                        <a:lnTo>
                          <a:pt x="1598" y="212"/>
                        </a:lnTo>
                        <a:lnTo>
                          <a:pt x="1598" y="211"/>
                        </a:lnTo>
                        <a:lnTo>
                          <a:pt x="1598" y="210"/>
                        </a:lnTo>
                        <a:lnTo>
                          <a:pt x="1598" y="209"/>
                        </a:lnTo>
                        <a:lnTo>
                          <a:pt x="1594" y="208"/>
                        </a:lnTo>
                        <a:lnTo>
                          <a:pt x="1590" y="208"/>
                        </a:lnTo>
                        <a:lnTo>
                          <a:pt x="1586" y="208"/>
                        </a:lnTo>
                        <a:lnTo>
                          <a:pt x="1583" y="208"/>
                        </a:lnTo>
                        <a:lnTo>
                          <a:pt x="1580" y="208"/>
                        </a:lnTo>
                        <a:lnTo>
                          <a:pt x="1582" y="205"/>
                        </a:lnTo>
                        <a:lnTo>
                          <a:pt x="1583" y="202"/>
                        </a:lnTo>
                        <a:lnTo>
                          <a:pt x="1584" y="199"/>
                        </a:lnTo>
                        <a:lnTo>
                          <a:pt x="1584" y="194"/>
                        </a:lnTo>
                        <a:lnTo>
                          <a:pt x="1584" y="189"/>
                        </a:lnTo>
                        <a:lnTo>
                          <a:pt x="1583" y="185"/>
                        </a:lnTo>
                        <a:lnTo>
                          <a:pt x="1582" y="180"/>
                        </a:lnTo>
                        <a:lnTo>
                          <a:pt x="1580" y="175"/>
                        </a:lnTo>
                        <a:lnTo>
                          <a:pt x="1577" y="164"/>
                        </a:lnTo>
                        <a:lnTo>
                          <a:pt x="1572" y="154"/>
                        </a:lnTo>
                        <a:lnTo>
                          <a:pt x="1567" y="144"/>
                        </a:lnTo>
                        <a:lnTo>
                          <a:pt x="1562" y="137"/>
                        </a:lnTo>
                        <a:lnTo>
                          <a:pt x="1556" y="132"/>
                        </a:lnTo>
                        <a:lnTo>
                          <a:pt x="1550" y="127"/>
                        </a:lnTo>
                        <a:lnTo>
                          <a:pt x="1546" y="123"/>
                        </a:lnTo>
                        <a:lnTo>
                          <a:pt x="1542" y="120"/>
                        </a:lnTo>
                        <a:lnTo>
                          <a:pt x="1538" y="117"/>
                        </a:lnTo>
                        <a:lnTo>
                          <a:pt x="1533" y="112"/>
                        </a:lnTo>
                        <a:lnTo>
                          <a:pt x="1529" y="110"/>
                        </a:lnTo>
                        <a:lnTo>
                          <a:pt x="1524" y="108"/>
                        </a:lnTo>
                        <a:lnTo>
                          <a:pt x="1522" y="108"/>
                        </a:lnTo>
                        <a:lnTo>
                          <a:pt x="1518" y="109"/>
                        </a:lnTo>
                        <a:lnTo>
                          <a:pt x="1516" y="112"/>
                        </a:lnTo>
                        <a:lnTo>
                          <a:pt x="1512" y="117"/>
                        </a:lnTo>
                        <a:lnTo>
                          <a:pt x="1509" y="125"/>
                        </a:lnTo>
                        <a:lnTo>
                          <a:pt x="1505" y="133"/>
                        </a:lnTo>
                        <a:lnTo>
                          <a:pt x="1502" y="141"/>
                        </a:lnTo>
                        <a:lnTo>
                          <a:pt x="1499" y="148"/>
                        </a:lnTo>
                        <a:lnTo>
                          <a:pt x="1494" y="155"/>
                        </a:lnTo>
                        <a:lnTo>
                          <a:pt x="1488" y="161"/>
                        </a:lnTo>
                        <a:lnTo>
                          <a:pt x="1482" y="164"/>
                        </a:lnTo>
                        <a:lnTo>
                          <a:pt x="1474" y="165"/>
                        </a:lnTo>
                        <a:lnTo>
                          <a:pt x="1466" y="165"/>
                        </a:lnTo>
                        <a:lnTo>
                          <a:pt x="1458" y="165"/>
                        </a:lnTo>
                        <a:lnTo>
                          <a:pt x="1450" y="165"/>
                        </a:lnTo>
                        <a:lnTo>
                          <a:pt x="1444" y="165"/>
                        </a:lnTo>
                        <a:lnTo>
                          <a:pt x="1439" y="165"/>
                        </a:lnTo>
                        <a:lnTo>
                          <a:pt x="1434" y="164"/>
                        </a:lnTo>
                        <a:lnTo>
                          <a:pt x="1431" y="162"/>
                        </a:lnTo>
                        <a:lnTo>
                          <a:pt x="1428" y="158"/>
                        </a:lnTo>
                        <a:lnTo>
                          <a:pt x="1426" y="152"/>
                        </a:lnTo>
                        <a:lnTo>
                          <a:pt x="1421" y="150"/>
                        </a:lnTo>
                        <a:lnTo>
                          <a:pt x="1414" y="150"/>
                        </a:lnTo>
                        <a:lnTo>
                          <a:pt x="1403" y="152"/>
                        </a:lnTo>
                        <a:lnTo>
                          <a:pt x="1396" y="154"/>
                        </a:lnTo>
                        <a:lnTo>
                          <a:pt x="1388" y="155"/>
                        </a:lnTo>
                        <a:lnTo>
                          <a:pt x="1380" y="155"/>
                        </a:lnTo>
                        <a:lnTo>
                          <a:pt x="1371" y="154"/>
                        </a:lnTo>
                        <a:lnTo>
                          <a:pt x="1361" y="152"/>
                        </a:lnTo>
                        <a:lnTo>
                          <a:pt x="1351" y="150"/>
                        </a:lnTo>
                        <a:lnTo>
                          <a:pt x="1338" y="147"/>
                        </a:lnTo>
                        <a:lnTo>
                          <a:pt x="1325" y="142"/>
                        </a:lnTo>
                        <a:lnTo>
                          <a:pt x="1310" y="139"/>
                        </a:lnTo>
                        <a:lnTo>
                          <a:pt x="1295" y="136"/>
                        </a:lnTo>
                        <a:lnTo>
                          <a:pt x="1281" y="136"/>
                        </a:lnTo>
                        <a:lnTo>
                          <a:pt x="1266" y="137"/>
                        </a:lnTo>
                        <a:lnTo>
                          <a:pt x="1252" y="140"/>
                        </a:lnTo>
                        <a:lnTo>
                          <a:pt x="1239" y="142"/>
                        </a:lnTo>
                        <a:lnTo>
                          <a:pt x="1227" y="144"/>
                        </a:lnTo>
                        <a:lnTo>
                          <a:pt x="1215" y="146"/>
                        </a:lnTo>
                        <a:lnTo>
                          <a:pt x="1205" y="147"/>
                        </a:lnTo>
                        <a:lnTo>
                          <a:pt x="1194" y="148"/>
                        </a:lnTo>
                        <a:lnTo>
                          <a:pt x="1186" y="148"/>
                        </a:lnTo>
                        <a:lnTo>
                          <a:pt x="1177" y="148"/>
                        </a:lnTo>
                        <a:lnTo>
                          <a:pt x="1169" y="147"/>
                        </a:lnTo>
                        <a:lnTo>
                          <a:pt x="1160" y="143"/>
                        </a:lnTo>
                        <a:lnTo>
                          <a:pt x="1151" y="139"/>
                        </a:lnTo>
                        <a:lnTo>
                          <a:pt x="1140" y="133"/>
                        </a:lnTo>
                        <a:lnTo>
                          <a:pt x="1130" y="126"/>
                        </a:lnTo>
                        <a:lnTo>
                          <a:pt x="1122" y="120"/>
                        </a:lnTo>
                        <a:lnTo>
                          <a:pt x="1115" y="114"/>
                        </a:lnTo>
                        <a:lnTo>
                          <a:pt x="1109" y="110"/>
                        </a:lnTo>
                        <a:lnTo>
                          <a:pt x="1105" y="104"/>
                        </a:lnTo>
                        <a:lnTo>
                          <a:pt x="1099" y="99"/>
                        </a:lnTo>
                        <a:lnTo>
                          <a:pt x="1094" y="95"/>
                        </a:lnTo>
                        <a:lnTo>
                          <a:pt x="1088" y="90"/>
                        </a:lnTo>
                        <a:lnTo>
                          <a:pt x="1082" y="86"/>
                        </a:lnTo>
                        <a:lnTo>
                          <a:pt x="1073" y="82"/>
                        </a:lnTo>
                        <a:lnTo>
                          <a:pt x="1064" y="79"/>
                        </a:lnTo>
                        <a:lnTo>
                          <a:pt x="1056" y="76"/>
                        </a:lnTo>
                        <a:lnTo>
                          <a:pt x="1048" y="75"/>
                        </a:lnTo>
                        <a:lnTo>
                          <a:pt x="1041" y="75"/>
                        </a:lnTo>
                        <a:lnTo>
                          <a:pt x="1035" y="78"/>
                        </a:lnTo>
                        <a:lnTo>
                          <a:pt x="1033" y="81"/>
                        </a:lnTo>
                        <a:lnTo>
                          <a:pt x="1030" y="90"/>
                        </a:lnTo>
                        <a:lnTo>
                          <a:pt x="1023" y="95"/>
                        </a:lnTo>
                        <a:lnTo>
                          <a:pt x="1014" y="96"/>
                        </a:lnTo>
                        <a:lnTo>
                          <a:pt x="1001" y="88"/>
                        </a:lnTo>
                        <a:lnTo>
                          <a:pt x="993" y="82"/>
                        </a:lnTo>
                        <a:lnTo>
                          <a:pt x="985" y="79"/>
                        </a:lnTo>
                        <a:lnTo>
                          <a:pt x="977" y="75"/>
                        </a:lnTo>
                        <a:lnTo>
                          <a:pt x="970" y="73"/>
                        </a:lnTo>
                        <a:lnTo>
                          <a:pt x="962" y="72"/>
                        </a:lnTo>
                        <a:lnTo>
                          <a:pt x="955" y="70"/>
                        </a:lnTo>
                        <a:lnTo>
                          <a:pt x="950" y="68"/>
                        </a:lnTo>
                        <a:lnTo>
                          <a:pt x="946" y="65"/>
                        </a:lnTo>
                        <a:lnTo>
                          <a:pt x="941" y="61"/>
                        </a:lnTo>
                        <a:lnTo>
                          <a:pt x="936" y="58"/>
                        </a:lnTo>
                        <a:lnTo>
                          <a:pt x="931" y="55"/>
                        </a:lnTo>
                        <a:lnTo>
                          <a:pt x="925" y="52"/>
                        </a:lnTo>
                        <a:lnTo>
                          <a:pt x="919" y="50"/>
                        </a:lnTo>
                        <a:lnTo>
                          <a:pt x="912" y="50"/>
                        </a:lnTo>
                        <a:lnTo>
                          <a:pt x="908" y="50"/>
                        </a:lnTo>
                        <a:lnTo>
                          <a:pt x="903" y="52"/>
                        </a:lnTo>
                        <a:lnTo>
                          <a:pt x="896" y="52"/>
                        </a:lnTo>
                        <a:lnTo>
                          <a:pt x="887" y="45"/>
                        </a:lnTo>
                        <a:lnTo>
                          <a:pt x="879" y="38"/>
                        </a:lnTo>
                        <a:lnTo>
                          <a:pt x="871" y="33"/>
                        </a:lnTo>
                        <a:lnTo>
                          <a:pt x="866" y="30"/>
                        </a:lnTo>
                        <a:lnTo>
                          <a:pt x="861" y="28"/>
                        </a:lnTo>
                        <a:lnTo>
                          <a:pt x="856" y="26"/>
                        </a:lnTo>
                        <a:lnTo>
                          <a:pt x="850" y="23"/>
                        </a:lnTo>
                        <a:lnTo>
                          <a:pt x="844" y="23"/>
                        </a:lnTo>
                        <a:lnTo>
                          <a:pt x="841" y="23"/>
                        </a:lnTo>
                        <a:lnTo>
                          <a:pt x="838" y="27"/>
                        </a:lnTo>
                        <a:lnTo>
                          <a:pt x="838" y="33"/>
                        </a:lnTo>
                        <a:lnTo>
                          <a:pt x="838" y="45"/>
                        </a:lnTo>
                        <a:lnTo>
                          <a:pt x="835" y="53"/>
                        </a:lnTo>
                        <a:lnTo>
                          <a:pt x="829" y="56"/>
                        </a:lnTo>
                        <a:lnTo>
                          <a:pt x="826" y="52"/>
                        </a:lnTo>
                        <a:lnTo>
                          <a:pt x="823" y="44"/>
                        </a:lnTo>
                        <a:lnTo>
                          <a:pt x="821" y="37"/>
                        </a:lnTo>
                        <a:lnTo>
                          <a:pt x="817" y="33"/>
                        </a:lnTo>
                        <a:lnTo>
                          <a:pt x="810" y="33"/>
                        </a:lnTo>
                        <a:lnTo>
                          <a:pt x="804" y="38"/>
                        </a:lnTo>
                        <a:lnTo>
                          <a:pt x="803" y="47"/>
                        </a:lnTo>
                        <a:lnTo>
                          <a:pt x="802" y="56"/>
                        </a:lnTo>
                        <a:lnTo>
                          <a:pt x="794" y="61"/>
                        </a:lnTo>
                        <a:lnTo>
                          <a:pt x="784" y="63"/>
                        </a:lnTo>
                        <a:lnTo>
                          <a:pt x="781" y="59"/>
                        </a:lnTo>
                        <a:lnTo>
                          <a:pt x="780" y="53"/>
                        </a:lnTo>
                        <a:lnTo>
                          <a:pt x="780" y="45"/>
                        </a:lnTo>
                        <a:lnTo>
                          <a:pt x="779" y="34"/>
                        </a:lnTo>
                        <a:lnTo>
                          <a:pt x="773" y="19"/>
                        </a:lnTo>
                        <a:lnTo>
                          <a:pt x="765" y="6"/>
                        </a:lnTo>
                        <a:lnTo>
                          <a:pt x="754" y="0"/>
                        </a:lnTo>
                        <a:lnTo>
                          <a:pt x="744" y="3"/>
                        </a:lnTo>
                        <a:lnTo>
                          <a:pt x="738" y="11"/>
                        </a:lnTo>
                        <a:lnTo>
                          <a:pt x="737" y="22"/>
                        </a:lnTo>
                        <a:lnTo>
                          <a:pt x="742" y="33"/>
                        </a:lnTo>
                        <a:lnTo>
                          <a:pt x="749" y="40"/>
                        </a:lnTo>
                        <a:lnTo>
                          <a:pt x="754" y="48"/>
                        </a:lnTo>
                        <a:lnTo>
                          <a:pt x="753" y="53"/>
                        </a:lnTo>
                        <a:lnTo>
                          <a:pt x="745" y="58"/>
                        </a:lnTo>
                        <a:lnTo>
                          <a:pt x="738" y="58"/>
                        </a:lnTo>
                        <a:lnTo>
                          <a:pt x="731" y="56"/>
                        </a:lnTo>
                        <a:lnTo>
                          <a:pt x="726" y="52"/>
                        </a:lnTo>
                        <a:lnTo>
                          <a:pt x="720" y="49"/>
                        </a:lnTo>
                        <a:lnTo>
                          <a:pt x="715" y="44"/>
                        </a:lnTo>
                        <a:lnTo>
                          <a:pt x="712" y="40"/>
                        </a:lnTo>
                        <a:lnTo>
                          <a:pt x="711" y="37"/>
                        </a:lnTo>
                        <a:lnTo>
                          <a:pt x="709" y="36"/>
                        </a:lnTo>
                        <a:lnTo>
                          <a:pt x="707" y="30"/>
                        </a:lnTo>
                        <a:lnTo>
                          <a:pt x="700" y="20"/>
                        </a:lnTo>
                        <a:lnTo>
                          <a:pt x="691" y="11"/>
                        </a:lnTo>
                        <a:lnTo>
                          <a:pt x="683" y="13"/>
                        </a:lnTo>
                        <a:lnTo>
                          <a:pt x="678" y="23"/>
                        </a:lnTo>
                        <a:lnTo>
                          <a:pt x="677" y="34"/>
                        </a:lnTo>
                        <a:lnTo>
                          <a:pt x="681" y="44"/>
                        </a:lnTo>
                        <a:lnTo>
                          <a:pt x="686" y="55"/>
                        </a:lnTo>
                        <a:lnTo>
                          <a:pt x="693" y="66"/>
                        </a:lnTo>
                        <a:lnTo>
                          <a:pt x="699" y="79"/>
                        </a:lnTo>
                        <a:lnTo>
                          <a:pt x="699" y="89"/>
                        </a:lnTo>
                        <a:lnTo>
                          <a:pt x="690" y="94"/>
                        </a:lnTo>
                        <a:lnTo>
                          <a:pt x="677" y="97"/>
                        </a:lnTo>
                        <a:lnTo>
                          <a:pt x="669" y="103"/>
                        </a:lnTo>
                        <a:lnTo>
                          <a:pt x="664" y="110"/>
                        </a:lnTo>
                        <a:lnTo>
                          <a:pt x="663" y="113"/>
                        </a:lnTo>
                        <a:lnTo>
                          <a:pt x="660" y="113"/>
                        </a:lnTo>
                        <a:lnTo>
                          <a:pt x="651" y="114"/>
                        </a:lnTo>
                        <a:lnTo>
                          <a:pt x="640" y="113"/>
                        </a:lnTo>
                        <a:lnTo>
                          <a:pt x="631" y="110"/>
                        </a:lnTo>
                        <a:lnTo>
                          <a:pt x="625" y="104"/>
                        </a:lnTo>
                        <a:lnTo>
                          <a:pt x="622" y="97"/>
                        </a:lnTo>
                        <a:lnTo>
                          <a:pt x="616" y="93"/>
                        </a:lnTo>
                        <a:lnTo>
                          <a:pt x="608" y="94"/>
                        </a:lnTo>
                        <a:lnTo>
                          <a:pt x="602" y="95"/>
                        </a:lnTo>
                        <a:lnTo>
                          <a:pt x="597" y="95"/>
                        </a:lnTo>
                        <a:lnTo>
                          <a:pt x="591" y="94"/>
                        </a:lnTo>
                        <a:lnTo>
                          <a:pt x="584" y="91"/>
                        </a:lnTo>
                        <a:lnTo>
                          <a:pt x="579" y="89"/>
                        </a:lnTo>
                        <a:lnTo>
                          <a:pt x="575" y="87"/>
                        </a:lnTo>
                        <a:lnTo>
                          <a:pt x="571" y="86"/>
                        </a:lnTo>
                        <a:lnTo>
                          <a:pt x="570" y="85"/>
                        </a:lnTo>
                        <a:lnTo>
                          <a:pt x="572" y="90"/>
                        </a:lnTo>
                        <a:lnTo>
                          <a:pt x="576" y="103"/>
                        </a:lnTo>
                        <a:lnTo>
                          <a:pt x="572" y="112"/>
                        </a:lnTo>
                        <a:lnTo>
                          <a:pt x="556" y="110"/>
                        </a:lnTo>
                        <a:lnTo>
                          <a:pt x="546" y="105"/>
                        </a:lnTo>
                        <a:lnTo>
                          <a:pt x="537" y="104"/>
                        </a:lnTo>
                        <a:lnTo>
                          <a:pt x="530" y="104"/>
                        </a:lnTo>
                        <a:lnTo>
                          <a:pt x="525" y="105"/>
                        </a:lnTo>
                        <a:lnTo>
                          <a:pt x="520" y="108"/>
                        </a:lnTo>
                        <a:lnTo>
                          <a:pt x="518" y="109"/>
                        </a:lnTo>
                        <a:lnTo>
                          <a:pt x="515" y="110"/>
                        </a:lnTo>
                        <a:lnTo>
                          <a:pt x="511" y="110"/>
                        </a:lnTo>
                        <a:lnTo>
                          <a:pt x="503" y="104"/>
                        </a:lnTo>
                        <a:lnTo>
                          <a:pt x="496" y="94"/>
                        </a:lnTo>
                        <a:lnTo>
                          <a:pt x="489" y="82"/>
                        </a:lnTo>
                        <a:lnTo>
                          <a:pt x="482" y="74"/>
                        </a:lnTo>
                        <a:lnTo>
                          <a:pt x="474" y="70"/>
                        </a:lnTo>
                        <a:lnTo>
                          <a:pt x="467" y="66"/>
                        </a:lnTo>
                        <a:lnTo>
                          <a:pt x="462" y="63"/>
                        </a:lnTo>
                        <a:lnTo>
                          <a:pt x="459" y="61"/>
                        </a:lnTo>
                        <a:lnTo>
                          <a:pt x="458" y="64"/>
                        </a:lnTo>
                        <a:lnTo>
                          <a:pt x="456" y="71"/>
                        </a:lnTo>
                        <a:lnTo>
                          <a:pt x="455" y="82"/>
                        </a:lnTo>
                        <a:lnTo>
                          <a:pt x="459" y="97"/>
                        </a:lnTo>
                        <a:lnTo>
                          <a:pt x="465" y="113"/>
                        </a:lnTo>
                        <a:lnTo>
                          <a:pt x="469" y="126"/>
                        </a:lnTo>
                        <a:lnTo>
                          <a:pt x="467" y="135"/>
                        </a:lnTo>
                        <a:lnTo>
                          <a:pt x="459" y="140"/>
                        </a:lnTo>
                        <a:lnTo>
                          <a:pt x="449" y="141"/>
                        </a:lnTo>
                        <a:lnTo>
                          <a:pt x="442" y="141"/>
                        </a:lnTo>
                        <a:lnTo>
                          <a:pt x="438" y="139"/>
                        </a:lnTo>
                        <a:lnTo>
                          <a:pt x="436" y="133"/>
                        </a:lnTo>
                        <a:lnTo>
                          <a:pt x="435" y="125"/>
                        </a:lnTo>
                        <a:lnTo>
                          <a:pt x="431" y="116"/>
                        </a:lnTo>
                        <a:lnTo>
                          <a:pt x="426" y="111"/>
                        </a:lnTo>
                        <a:lnTo>
                          <a:pt x="420" y="113"/>
                        </a:lnTo>
                        <a:lnTo>
                          <a:pt x="419" y="124"/>
                        </a:lnTo>
                        <a:lnTo>
                          <a:pt x="419" y="134"/>
                        </a:lnTo>
                        <a:lnTo>
                          <a:pt x="418" y="142"/>
                        </a:lnTo>
                        <a:lnTo>
                          <a:pt x="411" y="142"/>
                        </a:lnTo>
                        <a:lnTo>
                          <a:pt x="405" y="141"/>
                        </a:lnTo>
                        <a:lnTo>
                          <a:pt x="399" y="140"/>
                        </a:lnTo>
                        <a:lnTo>
                          <a:pt x="394" y="139"/>
                        </a:lnTo>
                        <a:lnTo>
                          <a:pt x="388" y="139"/>
                        </a:lnTo>
                        <a:lnTo>
                          <a:pt x="382" y="139"/>
                        </a:lnTo>
                        <a:lnTo>
                          <a:pt x="376" y="137"/>
                        </a:lnTo>
                        <a:lnTo>
                          <a:pt x="371" y="135"/>
                        </a:lnTo>
                        <a:lnTo>
                          <a:pt x="365" y="133"/>
                        </a:lnTo>
                        <a:lnTo>
                          <a:pt x="358" y="129"/>
                        </a:lnTo>
                        <a:lnTo>
                          <a:pt x="351" y="126"/>
                        </a:lnTo>
                        <a:lnTo>
                          <a:pt x="342" y="124"/>
                        </a:lnTo>
                        <a:lnTo>
                          <a:pt x="334" y="121"/>
                        </a:lnTo>
                        <a:lnTo>
                          <a:pt x="325" y="119"/>
                        </a:lnTo>
                        <a:lnTo>
                          <a:pt x="318" y="119"/>
                        </a:lnTo>
                        <a:lnTo>
                          <a:pt x="312" y="120"/>
                        </a:lnTo>
                        <a:lnTo>
                          <a:pt x="308" y="124"/>
                        </a:lnTo>
                        <a:lnTo>
                          <a:pt x="307" y="132"/>
                        </a:lnTo>
                        <a:lnTo>
                          <a:pt x="308" y="142"/>
                        </a:lnTo>
                        <a:lnTo>
                          <a:pt x="308" y="150"/>
                        </a:lnTo>
                        <a:lnTo>
                          <a:pt x="302" y="156"/>
                        </a:lnTo>
                        <a:lnTo>
                          <a:pt x="296" y="157"/>
                        </a:lnTo>
                        <a:lnTo>
                          <a:pt x="289" y="159"/>
                        </a:lnTo>
                        <a:lnTo>
                          <a:pt x="282" y="161"/>
                        </a:lnTo>
                        <a:lnTo>
                          <a:pt x="276" y="163"/>
                        </a:lnTo>
                        <a:lnTo>
                          <a:pt x="270" y="165"/>
                        </a:lnTo>
                        <a:lnTo>
                          <a:pt x="266" y="167"/>
                        </a:lnTo>
                        <a:lnTo>
                          <a:pt x="264" y="169"/>
                        </a:lnTo>
                        <a:lnTo>
                          <a:pt x="262" y="169"/>
                        </a:lnTo>
                        <a:lnTo>
                          <a:pt x="265" y="173"/>
                        </a:lnTo>
                        <a:lnTo>
                          <a:pt x="270" y="182"/>
                        </a:lnTo>
                        <a:lnTo>
                          <a:pt x="274" y="193"/>
                        </a:lnTo>
                        <a:lnTo>
                          <a:pt x="269" y="201"/>
                        </a:lnTo>
                        <a:lnTo>
                          <a:pt x="265" y="202"/>
                        </a:lnTo>
                        <a:lnTo>
                          <a:pt x="259" y="201"/>
                        </a:lnTo>
                        <a:lnTo>
                          <a:pt x="252" y="197"/>
                        </a:lnTo>
                        <a:lnTo>
                          <a:pt x="246" y="194"/>
                        </a:lnTo>
                        <a:lnTo>
                          <a:pt x="242" y="189"/>
                        </a:lnTo>
                        <a:lnTo>
                          <a:pt x="237" y="185"/>
                        </a:lnTo>
                        <a:lnTo>
                          <a:pt x="235" y="182"/>
                        </a:lnTo>
                        <a:lnTo>
                          <a:pt x="234" y="181"/>
                        </a:lnTo>
                        <a:lnTo>
                          <a:pt x="207" y="175"/>
                        </a:lnTo>
                        <a:lnTo>
                          <a:pt x="207" y="179"/>
                        </a:lnTo>
                        <a:lnTo>
                          <a:pt x="209" y="188"/>
                        </a:lnTo>
                        <a:lnTo>
                          <a:pt x="213" y="199"/>
                        </a:lnTo>
                        <a:lnTo>
                          <a:pt x="221" y="208"/>
                        </a:lnTo>
                        <a:lnTo>
                          <a:pt x="229" y="217"/>
                        </a:lnTo>
                        <a:lnTo>
                          <a:pt x="231" y="227"/>
                        </a:lnTo>
                        <a:lnTo>
                          <a:pt x="227" y="238"/>
                        </a:lnTo>
                        <a:lnTo>
                          <a:pt x="214" y="243"/>
                        </a:lnTo>
                        <a:lnTo>
                          <a:pt x="206" y="245"/>
                        </a:lnTo>
                        <a:lnTo>
                          <a:pt x="200" y="246"/>
                        </a:lnTo>
                        <a:lnTo>
                          <a:pt x="194" y="246"/>
                        </a:lnTo>
                        <a:lnTo>
                          <a:pt x="191" y="247"/>
                        </a:lnTo>
                        <a:lnTo>
                          <a:pt x="186" y="248"/>
                        </a:lnTo>
                        <a:lnTo>
                          <a:pt x="182" y="248"/>
                        </a:lnTo>
                        <a:lnTo>
                          <a:pt x="177" y="249"/>
                        </a:lnTo>
                        <a:lnTo>
                          <a:pt x="171" y="249"/>
                        </a:lnTo>
                        <a:lnTo>
                          <a:pt x="166" y="248"/>
                        </a:lnTo>
                        <a:lnTo>
                          <a:pt x="160" y="246"/>
                        </a:lnTo>
                        <a:lnTo>
                          <a:pt x="155" y="243"/>
                        </a:lnTo>
                        <a:lnTo>
                          <a:pt x="149" y="240"/>
                        </a:lnTo>
                        <a:lnTo>
                          <a:pt x="144" y="238"/>
                        </a:lnTo>
                        <a:lnTo>
                          <a:pt x="138" y="237"/>
                        </a:lnTo>
                        <a:lnTo>
                          <a:pt x="131" y="237"/>
                        </a:lnTo>
                        <a:lnTo>
                          <a:pt x="123" y="240"/>
                        </a:lnTo>
                        <a:lnTo>
                          <a:pt x="116" y="245"/>
                        </a:lnTo>
                        <a:lnTo>
                          <a:pt x="111" y="250"/>
                        </a:lnTo>
                        <a:lnTo>
                          <a:pt x="109" y="256"/>
                        </a:lnTo>
                        <a:lnTo>
                          <a:pt x="107" y="261"/>
                        </a:lnTo>
                        <a:lnTo>
                          <a:pt x="103" y="264"/>
                        </a:lnTo>
                        <a:lnTo>
                          <a:pt x="100" y="268"/>
                        </a:lnTo>
                        <a:lnTo>
                          <a:pt x="94" y="269"/>
                        </a:lnTo>
                        <a:lnTo>
                          <a:pt x="85" y="269"/>
                        </a:lnTo>
                        <a:lnTo>
                          <a:pt x="75" y="269"/>
                        </a:lnTo>
                        <a:lnTo>
                          <a:pt x="68" y="269"/>
                        </a:lnTo>
                        <a:lnTo>
                          <a:pt x="61" y="271"/>
                        </a:lnTo>
                        <a:lnTo>
                          <a:pt x="56" y="272"/>
                        </a:lnTo>
                        <a:lnTo>
                          <a:pt x="50" y="275"/>
                        </a:lnTo>
                        <a:lnTo>
                          <a:pt x="45" y="277"/>
                        </a:lnTo>
                        <a:lnTo>
                          <a:pt x="38" y="278"/>
                        </a:lnTo>
                        <a:lnTo>
                          <a:pt x="30" y="279"/>
                        </a:lnTo>
                        <a:lnTo>
                          <a:pt x="29" y="284"/>
                        </a:lnTo>
                        <a:lnTo>
                          <a:pt x="27" y="294"/>
                        </a:lnTo>
                        <a:lnTo>
                          <a:pt x="26" y="309"/>
                        </a:lnTo>
                        <a:lnTo>
                          <a:pt x="30" y="324"/>
                        </a:lnTo>
                        <a:lnTo>
                          <a:pt x="33" y="339"/>
                        </a:lnTo>
                        <a:lnTo>
                          <a:pt x="33" y="352"/>
                        </a:lnTo>
                        <a:lnTo>
                          <a:pt x="30" y="361"/>
                        </a:lnTo>
                        <a:lnTo>
                          <a:pt x="23" y="367"/>
                        </a:lnTo>
                        <a:lnTo>
                          <a:pt x="14" y="370"/>
                        </a:lnTo>
                        <a:lnTo>
                          <a:pt x="7" y="376"/>
                        </a:lnTo>
                        <a:lnTo>
                          <a:pt x="2" y="384"/>
                        </a:lnTo>
                        <a:lnTo>
                          <a:pt x="0" y="395"/>
                        </a:lnTo>
                        <a:lnTo>
                          <a:pt x="1" y="407"/>
                        </a:lnTo>
                        <a:lnTo>
                          <a:pt x="4" y="416"/>
                        </a:lnTo>
                        <a:lnTo>
                          <a:pt x="9" y="425"/>
                        </a:lnTo>
                        <a:lnTo>
                          <a:pt x="16" y="431"/>
                        </a:lnTo>
                        <a:lnTo>
                          <a:pt x="24" y="436"/>
                        </a:lnTo>
                        <a:lnTo>
                          <a:pt x="31" y="438"/>
                        </a:lnTo>
                        <a:lnTo>
                          <a:pt x="37" y="437"/>
                        </a:lnTo>
                        <a:lnTo>
                          <a:pt x="42" y="431"/>
                        </a:lnTo>
                        <a:lnTo>
                          <a:pt x="48" y="423"/>
                        </a:lnTo>
                        <a:lnTo>
                          <a:pt x="54" y="418"/>
                        </a:lnTo>
                        <a:lnTo>
                          <a:pt x="60" y="418"/>
                        </a:lnTo>
                        <a:lnTo>
                          <a:pt x="65" y="424"/>
                        </a:lnTo>
                        <a:lnTo>
                          <a:pt x="67" y="433"/>
                        </a:lnTo>
                        <a:lnTo>
                          <a:pt x="64" y="440"/>
                        </a:lnTo>
                        <a:lnTo>
                          <a:pt x="56" y="447"/>
                        </a:lnTo>
                        <a:lnTo>
                          <a:pt x="46" y="451"/>
                        </a:lnTo>
                        <a:lnTo>
                          <a:pt x="40" y="452"/>
                        </a:lnTo>
                        <a:lnTo>
                          <a:pt x="33" y="453"/>
                        </a:lnTo>
                        <a:lnTo>
                          <a:pt x="26" y="453"/>
                        </a:lnTo>
                        <a:lnTo>
                          <a:pt x="20" y="454"/>
                        </a:lnTo>
                        <a:lnTo>
                          <a:pt x="15" y="454"/>
                        </a:lnTo>
                        <a:lnTo>
                          <a:pt x="10" y="454"/>
                        </a:lnTo>
                        <a:lnTo>
                          <a:pt x="8" y="454"/>
                        </a:lnTo>
                        <a:lnTo>
                          <a:pt x="7" y="454"/>
                        </a:lnTo>
                        <a:lnTo>
                          <a:pt x="5" y="456"/>
                        </a:lnTo>
                        <a:lnTo>
                          <a:pt x="2" y="462"/>
                        </a:lnTo>
                        <a:lnTo>
                          <a:pt x="0" y="470"/>
                        </a:lnTo>
                        <a:lnTo>
                          <a:pt x="0" y="480"/>
                        </a:lnTo>
                        <a:lnTo>
                          <a:pt x="4" y="488"/>
                        </a:lnTo>
                        <a:lnTo>
                          <a:pt x="11" y="492"/>
                        </a:lnTo>
                        <a:lnTo>
                          <a:pt x="19" y="499"/>
                        </a:lnTo>
                        <a:lnTo>
                          <a:pt x="26" y="508"/>
                        </a:lnTo>
                        <a:lnTo>
                          <a:pt x="31" y="520"/>
                        </a:lnTo>
                        <a:lnTo>
                          <a:pt x="33" y="531"/>
                        </a:lnTo>
                        <a:lnTo>
                          <a:pt x="31" y="539"/>
                        </a:lnTo>
                        <a:lnTo>
                          <a:pt x="23" y="544"/>
                        </a:lnTo>
                        <a:lnTo>
                          <a:pt x="12" y="547"/>
                        </a:lnTo>
                        <a:lnTo>
                          <a:pt x="5" y="552"/>
                        </a:lnTo>
                        <a:lnTo>
                          <a:pt x="3" y="557"/>
                        </a:lnTo>
                        <a:lnTo>
                          <a:pt x="7" y="560"/>
                        </a:lnTo>
                        <a:lnTo>
                          <a:pt x="10" y="561"/>
                        </a:lnTo>
                        <a:lnTo>
                          <a:pt x="15" y="562"/>
                        </a:lnTo>
                        <a:lnTo>
                          <a:pt x="18" y="564"/>
                        </a:lnTo>
                        <a:lnTo>
                          <a:pt x="23" y="565"/>
                        </a:lnTo>
                        <a:lnTo>
                          <a:pt x="27" y="565"/>
                        </a:lnTo>
                        <a:lnTo>
                          <a:pt x="33" y="565"/>
                        </a:lnTo>
                        <a:lnTo>
                          <a:pt x="38" y="565"/>
                        </a:lnTo>
                        <a:lnTo>
                          <a:pt x="42" y="564"/>
                        </a:lnTo>
                        <a:lnTo>
                          <a:pt x="47" y="562"/>
                        </a:lnTo>
                        <a:lnTo>
                          <a:pt x="52" y="561"/>
                        </a:lnTo>
                        <a:lnTo>
                          <a:pt x="56" y="561"/>
                        </a:lnTo>
                        <a:lnTo>
                          <a:pt x="61" y="560"/>
                        </a:lnTo>
                        <a:lnTo>
                          <a:pt x="64" y="560"/>
                        </a:lnTo>
                        <a:lnTo>
                          <a:pt x="69" y="560"/>
                        </a:lnTo>
                        <a:lnTo>
                          <a:pt x="73" y="560"/>
                        </a:lnTo>
                        <a:lnTo>
                          <a:pt x="78" y="560"/>
                        </a:lnTo>
                        <a:lnTo>
                          <a:pt x="83" y="561"/>
                        </a:lnTo>
                        <a:lnTo>
                          <a:pt x="88" y="562"/>
                        </a:lnTo>
                        <a:lnTo>
                          <a:pt x="94" y="565"/>
                        </a:lnTo>
                        <a:lnTo>
                          <a:pt x="99" y="568"/>
                        </a:lnTo>
                        <a:lnTo>
                          <a:pt x="102" y="570"/>
                        </a:lnTo>
                        <a:lnTo>
                          <a:pt x="103" y="574"/>
                        </a:lnTo>
                        <a:lnTo>
                          <a:pt x="102" y="577"/>
                        </a:lnTo>
                        <a:lnTo>
                          <a:pt x="98" y="580"/>
                        </a:lnTo>
                        <a:lnTo>
                          <a:pt x="92" y="582"/>
                        </a:lnTo>
                        <a:lnTo>
                          <a:pt x="85" y="583"/>
                        </a:lnTo>
                        <a:lnTo>
                          <a:pt x="78" y="585"/>
                        </a:lnTo>
                        <a:lnTo>
                          <a:pt x="72" y="585"/>
                        </a:lnTo>
                        <a:lnTo>
                          <a:pt x="67" y="587"/>
                        </a:lnTo>
                        <a:lnTo>
                          <a:pt x="62" y="587"/>
                        </a:lnTo>
                        <a:lnTo>
                          <a:pt x="60" y="587"/>
                        </a:lnTo>
                        <a:lnTo>
                          <a:pt x="58" y="587"/>
                        </a:lnTo>
                        <a:lnTo>
                          <a:pt x="26" y="587"/>
                        </a:lnTo>
                        <a:lnTo>
                          <a:pt x="29" y="588"/>
                        </a:lnTo>
                        <a:lnTo>
                          <a:pt x="33" y="592"/>
                        </a:lnTo>
                        <a:lnTo>
                          <a:pt x="34" y="597"/>
                        </a:lnTo>
                        <a:lnTo>
                          <a:pt x="30" y="603"/>
                        </a:lnTo>
                        <a:lnTo>
                          <a:pt x="23" y="610"/>
                        </a:lnTo>
                        <a:lnTo>
                          <a:pt x="19" y="619"/>
                        </a:lnTo>
                        <a:lnTo>
                          <a:pt x="19" y="632"/>
                        </a:lnTo>
                        <a:lnTo>
                          <a:pt x="19" y="645"/>
                        </a:lnTo>
                        <a:lnTo>
                          <a:pt x="19" y="660"/>
                        </a:lnTo>
                        <a:lnTo>
                          <a:pt x="19" y="676"/>
                        </a:lnTo>
                        <a:lnTo>
                          <a:pt x="19" y="689"/>
                        </a:lnTo>
                        <a:lnTo>
                          <a:pt x="19" y="694"/>
                        </a:lnTo>
                        <a:lnTo>
                          <a:pt x="20" y="694"/>
                        </a:lnTo>
                        <a:lnTo>
                          <a:pt x="25" y="694"/>
                        </a:lnTo>
                        <a:lnTo>
                          <a:pt x="31" y="697"/>
                        </a:lnTo>
                        <a:lnTo>
                          <a:pt x="35" y="706"/>
                        </a:lnTo>
                        <a:lnTo>
                          <a:pt x="44" y="716"/>
                        </a:lnTo>
                        <a:lnTo>
                          <a:pt x="53" y="722"/>
                        </a:lnTo>
                        <a:lnTo>
                          <a:pt x="62" y="727"/>
                        </a:lnTo>
                        <a:lnTo>
                          <a:pt x="65" y="728"/>
                        </a:lnTo>
                        <a:lnTo>
                          <a:pt x="65" y="731"/>
                        </a:lnTo>
                        <a:lnTo>
                          <a:pt x="67" y="737"/>
                        </a:lnTo>
                        <a:lnTo>
                          <a:pt x="68" y="747"/>
                        </a:lnTo>
                        <a:lnTo>
                          <a:pt x="68" y="757"/>
                        </a:lnTo>
                        <a:lnTo>
                          <a:pt x="70" y="771"/>
                        </a:lnTo>
                        <a:lnTo>
                          <a:pt x="75" y="792"/>
                        </a:lnTo>
                        <a:lnTo>
                          <a:pt x="80" y="812"/>
                        </a:lnTo>
                        <a:lnTo>
                          <a:pt x="85" y="828"/>
                        </a:lnTo>
                        <a:lnTo>
                          <a:pt x="87" y="838"/>
                        </a:lnTo>
                        <a:lnTo>
                          <a:pt x="92" y="841"/>
                        </a:lnTo>
                        <a:lnTo>
                          <a:pt x="99" y="841"/>
                        </a:lnTo>
                        <a:lnTo>
                          <a:pt x="107" y="841"/>
                        </a:lnTo>
                        <a:lnTo>
                          <a:pt x="111" y="841"/>
                        </a:lnTo>
                        <a:lnTo>
                          <a:pt x="115" y="842"/>
                        </a:lnTo>
                        <a:lnTo>
                          <a:pt x="118" y="845"/>
                        </a:lnTo>
                        <a:lnTo>
                          <a:pt x="123" y="847"/>
                        </a:lnTo>
                        <a:lnTo>
                          <a:pt x="128" y="849"/>
                        </a:lnTo>
                        <a:lnTo>
                          <a:pt x="133" y="853"/>
                        </a:lnTo>
                        <a:lnTo>
                          <a:pt x="140" y="855"/>
                        </a:lnTo>
                        <a:lnTo>
                          <a:pt x="149" y="857"/>
                        </a:lnTo>
                        <a:lnTo>
                          <a:pt x="159" y="860"/>
                        </a:lnTo>
                        <a:lnTo>
                          <a:pt x="166" y="861"/>
                        </a:lnTo>
                        <a:lnTo>
                          <a:pt x="171" y="862"/>
                        </a:lnTo>
                        <a:lnTo>
                          <a:pt x="176" y="864"/>
                        </a:lnTo>
                        <a:lnTo>
                          <a:pt x="179" y="866"/>
                        </a:lnTo>
                        <a:lnTo>
                          <a:pt x="182" y="870"/>
                        </a:lnTo>
                        <a:lnTo>
                          <a:pt x="184" y="874"/>
                        </a:lnTo>
                        <a:lnTo>
                          <a:pt x="185" y="880"/>
                        </a:lnTo>
                        <a:lnTo>
                          <a:pt x="188" y="887"/>
                        </a:lnTo>
                        <a:lnTo>
                          <a:pt x="191" y="894"/>
                        </a:lnTo>
                        <a:lnTo>
                          <a:pt x="196" y="901"/>
                        </a:lnTo>
                        <a:lnTo>
                          <a:pt x="201" y="906"/>
                        </a:lnTo>
                        <a:lnTo>
                          <a:pt x="207" y="909"/>
                        </a:lnTo>
                        <a:lnTo>
                          <a:pt x="213" y="910"/>
                        </a:lnTo>
                        <a:lnTo>
                          <a:pt x="219" y="909"/>
                        </a:lnTo>
                        <a:lnTo>
                          <a:pt x="223" y="906"/>
                        </a:lnTo>
                        <a:lnTo>
                          <a:pt x="232" y="898"/>
                        </a:lnTo>
                        <a:lnTo>
                          <a:pt x="238" y="893"/>
                        </a:lnTo>
                        <a:lnTo>
                          <a:pt x="245" y="892"/>
                        </a:lnTo>
                        <a:lnTo>
                          <a:pt x="253" y="893"/>
                        </a:lnTo>
                        <a:lnTo>
                          <a:pt x="262" y="891"/>
                        </a:lnTo>
                        <a:lnTo>
                          <a:pt x="269" y="880"/>
                        </a:lnTo>
                        <a:lnTo>
                          <a:pt x="273" y="868"/>
                        </a:lnTo>
                        <a:lnTo>
                          <a:pt x="273" y="854"/>
                        </a:lnTo>
                        <a:lnTo>
                          <a:pt x="272" y="848"/>
                        </a:lnTo>
                        <a:lnTo>
                          <a:pt x="273" y="842"/>
                        </a:lnTo>
                        <a:lnTo>
                          <a:pt x="275" y="836"/>
                        </a:lnTo>
                        <a:lnTo>
                          <a:pt x="279" y="832"/>
                        </a:lnTo>
                        <a:lnTo>
                          <a:pt x="283" y="827"/>
                        </a:lnTo>
                        <a:lnTo>
                          <a:pt x="290" y="824"/>
                        </a:lnTo>
                        <a:lnTo>
                          <a:pt x="298" y="823"/>
                        </a:lnTo>
                        <a:lnTo>
                          <a:pt x="308" y="822"/>
                        </a:lnTo>
                        <a:lnTo>
                          <a:pt x="319" y="823"/>
                        </a:lnTo>
                        <a:lnTo>
                          <a:pt x="329" y="825"/>
                        </a:lnTo>
                        <a:lnTo>
                          <a:pt x="340" y="828"/>
                        </a:lnTo>
                        <a:lnTo>
                          <a:pt x="348" y="833"/>
                        </a:lnTo>
                        <a:lnTo>
                          <a:pt x="356" y="839"/>
                        </a:lnTo>
                        <a:lnTo>
                          <a:pt x="361" y="845"/>
                        </a:lnTo>
                        <a:lnTo>
                          <a:pt x="366" y="851"/>
                        </a:lnTo>
                        <a:lnTo>
                          <a:pt x="368" y="857"/>
                        </a:lnTo>
                        <a:lnTo>
                          <a:pt x="371" y="869"/>
                        </a:lnTo>
                        <a:lnTo>
                          <a:pt x="372" y="877"/>
                        </a:lnTo>
                        <a:lnTo>
                          <a:pt x="368" y="884"/>
                        </a:lnTo>
                        <a:lnTo>
                          <a:pt x="357" y="889"/>
                        </a:lnTo>
                        <a:lnTo>
                          <a:pt x="343" y="895"/>
                        </a:lnTo>
                        <a:lnTo>
                          <a:pt x="334" y="903"/>
                        </a:lnTo>
                        <a:lnTo>
                          <a:pt x="330" y="917"/>
                        </a:lnTo>
                        <a:lnTo>
                          <a:pt x="330" y="936"/>
                        </a:lnTo>
                        <a:lnTo>
                          <a:pt x="334" y="960"/>
                        </a:lnTo>
                        <a:lnTo>
                          <a:pt x="336" y="987"/>
                        </a:lnTo>
                        <a:lnTo>
                          <a:pt x="334" y="1016"/>
                        </a:lnTo>
                        <a:lnTo>
                          <a:pt x="325" y="1043"/>
                        </a:lnTo>
                        <a:lnTo>
                          <a:pt x="314" y="1064"/>
                        </a:lnTo>
                        <a:lnTo>
                          <a:pt x="308" y="1083"/>
                        </a:lnTo>
                        <a:lnTo>
                          <a:pt x="305" y="1099"/>
                        </a:lnTo>
                        <a:lnTo>
                          <a:pt x="302" y="1111"/>
                        </a:lnTo>
                        <a:lnTo>
                          <a:pt x="296" y="1122"/>
                        </a:lnTo>
                        <a:lnTo>
                          <a:pt x="289" y="1135"/>
                        </a:lnTo>
                        <a:lnTo>
                          <a:pt x="284" y="1144"/>
                        </a:lnTo>
                        <a:lnTo>
                          <a:pt x="282" y="1149"/>
                        </a:lnTo>
                        <a:lnTo>
                          <a:pt x="284" y="1151"/>
                        </a:lnTo>
                        <a:lnTo>
                          <a:pt x="289" y="1157"/>
                        </a:lnTo>
                        <a:lnTo>
                          <a:pt x="298" y="1161"/>
                        </a:lnTo>
                        <a:lnTo>
                          <a:pt x="308" y="1162"/>
                        </a:lnTo>
                        <a:lnTo>
                          <a:pt x="314" y="1160"/>
                        </a:lnTo>
                        <a:lnTo>
                          <a:pt x="319" y="1157"/>
                        </a:lnTo>
                        <a:lnTo>
                          <a:pt x="323" y="1153"/>
                        </a:lnTo>
                        <a:lnTo>
                          <a:pt x="328" y="1147"/>
                        </a:lnTo>
                        <a:lnTo>
                          <a:pt x="333" y="1143"/>
                        </a:lnTo>
                        <a:lnTo>
                          <a:pt x="338" y="1137"/>
                        </a:lnTo>
                        <a:lnTo>
                          <a:pt x="345" y="1131"/>
                        </a:lnTo>
                        <a:lnTo>
                          <a:pt x="353" y="1127"/>
                        </a:lnTo>
                        <a:lnTo>
                          <a:pt x="361" y="1123"/>
                        </a:lnTo>
                        <a:lnTo>
                          <a:pt x="368" y="1121"/>
                        </a:lnTo>
                        <a:lnTo>
                          <a:pt x="373" y="1120"/>
                        </a:lnTo>
                        <a:lnTo>
                          <a:pt x="378" y="1119"/>
                        </a:lnTo>
                        <a:lnTo>
                          <a:pt x="381" y="1119"/>
                        </a:lnTo>
                        <a:lnTo>
                          <a:pt x="386" y="1119"/>
                        </a:lnTo>
                        <a:lnTo>
                          <a:pt x="389" y="1116"/>
                        </a:lnTo>
                        <a:lnTo>
                          <a:pt x="395" y="1114"/>
                        </a:lnTo>
                        <a:lnTo>
                          <a:pt x="401" y="1111"/>
                        </a:lnTo>
                        <a:lnTo>
                          <a:pt x="408" y="1107"/>
                        </a:lnTo>
                        <a:lnTo>
                          <a:pt x="414" y="1105"/>
                        </a:lnTo>
                        <a:lnTo>
                          <a:pt x="421" y="1104"/>
                        </a:lnTo>
                        <a:lnTo>
                          <a:pt x="427" y="1101"/>
                        </a:lnTo>
                        <a:lnTo>
                          <a:pt x="434" y="1101"/>
                        </a:lnTo>
                        <a:lnTo>
                          <a:pt x="439" y="1100"/>
                        </a:lnTo>
                        <a:lnTo>
                          <a:pt x="443" y="1100"/>
                        </a:lnTo>
                        <a:lnTo>
                          <a:pt x="448" y="1100"/>
                        </a:lnTo>
                        <a:lnTo>
                          <a:pt x="452" y="1100"/>
                        </a:lnTo>
                        <a:lnTo>
                          <a:pt x="458" y="1100"/>
                        </a:lnTo>
                        <a:lnTo>
                          <a:pt x="464" y="1100"/>
                        </a:lnTo>
                        <a:lnTo>
                          <a:pt x="470" y="1099"/>
                        </a:lnTo>
                        <a:lnTo>
                          <a:pt x="476" y="1097"/>
                        </a:lnTo>
                        <a:lnTo>
                          <a:pt x="480" y="1092"/>
                        </a:lnTo>
                        <a:lnTo>
                          <a:pt x="485" y="1088"/>
                        </a:lnTo>
                        <a:lnTo>
                          <a:pt x="489" y="1083"/>
                        </a:lnTo>
                        <a:lnTo>
                          <a:pt x="494" y="1079"/>
                        </a:lnTo>
                        <a:lnTo>
                          <a:pt x="500" y="1077"/>
                        </a:lnTo>
                        <a:lnTo>
                          <a:pt x="504" y="1075"/>
                        </a:lnTo>
                        <a:lnTo>
                          <a:pt x="510" y="1074"/>
                        </a:lnTo>
                        <a:lnTo>
                          <a:pt x="516" y="1071"/>
                        </a:lnTo>
                        <a:lnTo>
                          <a:pt x="520" y="1069"/>
                        </a:lnTo>
                        <a:lnTo>
                          <a:pt x="524" y="1064"/>
                        </a:lnTo>
                        <a:lnTo>
                          <a:pt x="529" y="1059"/>
                        </a:lnTo>
                        <a:lnTo>
                          <a:pt x="535" y="1052"/>
                        </a:lnTo>
                        <a:lnTo>
                          <a:pt x="542" y="1045"/>
                        </a:lnTo>
                        <a:lnTo>
                          <a:pt x="550" y="1039"/>
                        </a:lnTo>
                        <a:lnTo>
                          <a:pt x="557" y="1035"/>
                        </a:lnTo>
                        <a:lnTo>
                          <a:pt x="564" y="1035"/>
                        </a:lnTo>
                        <a:lnTo>
                          <a:pt x="569" y="1037"/>
                        </a:lnTo>
                        <a:lnTo>
                          <a:pt x="572" y="1045"/>
                        </a:lnTo>
                        <a:lnTo>
                          <a:pt x="578" y="1066"/>
                        </a:lnTo>
                        <a:lnTo>
                          <a:pt x="585" y="1082"/>
                        </a:lnTo>
                        <a:lnTo>
                          <a:pt x="594" y="1091"/>
                        </a:lnTo>
                        <a:lnTo>
                          <a:pt x="606" y="1091"/>
                        </a:lnTo>
                        <a:lnTo>
                          <a:pt x="615" y="1083"/>
                        </a:lnTo>
                        <a:lnTo>
                          <a:pt x="618" y="1070"/>
                        </a:lnTo>
                        <a:lnTo>
                          <a:pt x="618" y="1060"/>
                        </a:lnTo>
                        <a:lnTo>
                          <a:pt x="618" y="1055"/>
                        </a:lnTo>
                        <a:lnTo>
                          <a:pt x="620" y="1056"/>
                        </a:lnTo>
                        <a:lnTo>
                          <a:pt x="624" y="1058"/>
                        </a:lnTo>
                        <a:lnTo>
                          <a:pt x="630" y="1061"/>
                        </a:lnTo>
                        <a:lnTo>
                          <a:pt x="637" y="1066"/>
                        </a:lnTo>
                        <a:lnTo>
                          <a:pt x="644" y="1070"/>
                        </a:lnTo>
                        <a:lnTo>
                          <a:pt x="651" y="1076"/>
                        </a:lnTo>
                        <a:lnTo>
                          <a:pt x="656" y="1082"/>
                        </a:lnTo>
                        <a:lnTo>
                          <a:pt x="660" y="1088"/>
                        </a:lnTo>
                        <a:lnTo>
                          <a:pt x="663" y="1093"/>
                        </a:lnTo>
                        <a:lnTo>
                          <a:pt x="669" y="1097"/>
                        </a:lnTo>
                        <a:lnTo>
                          <a:pt x="675" y="1100"/>
                        </a:lnTo>
                        <a:lnTo>
                          <a:pt x="682" y="1101"/>
                        </a:lnTo>
                        <a:lnTo>
                          <a:pt x="689" y="1102"/>
                        </a:lnTo>
                        <a:lnTo>
                          <a:pt x="694" y="1104"/>
                        </a:lnTo>
                        <a:lnTo>
                          <a:pt x="698" y="1104"/>
                        </a:lnTo>
                        <a:lnTo>
                          <a:pt x="699" y="1104"/>
                        </a:lnTo>
                        <a:lnTo>
                          <a:pt x="700" y="1108"/>
                        </a:lnTo>
                        <a:lnTo>
                          <a:pt x="705" y="1119"/>
                        </a:lnTo>
                        <a:lnTo>
                          <a:pt x="714" y="1129"/>
                        </a:lnTo>
                        <a:lnTo>
                          <a:pt x="728" y="1136"/>
                        </a:lnTo>
                        <a:lnTo>
                          <a:pt x="736" y="1137"/>
                        </a:lnTo>
                        <a:lnTo>
                          <a:pt x="743" y="1137"/>
                        </a:lnTo>
                        <a:lnTo>
                          <a:pt x="747" y="1136"/>
                        </a:lnTo>
                        <a:lnTo>
                          <a:pt x="753" y="1136"/>
                        </a:lnTo>
                        <a:lnTo>
                          <a:pt x="757" y="1137"/>
                        </a:lnTo>
                        <a:lnTo>
                          <a:pt x="760" y="1138"/>
                        </a:lnTo>
                        <a:lnTo>
                          <a:pt x="764" y="1142"/>
                        </a:lnTo>
                        <a:lnTo>
                          <a:pt x="767" y="1146"/>
                        </a:lnTo>
                        <a:lnTo>
                          <a:pt x="772" y="1152"/>
                        </a:lnTo>
                        <a:lnTo>
                          <a:pt x="776" y="1158"/>
                        </a:lnTo>
                        <a:lnTo>
                          <a:pt x="783" y="1164"/>
                        </a:lnTo>
                        <a:lnTo>
                          <a:pt x="789" y="1168"/>
                        </a:lnTo>
                        <a:lnTo>
                          <a:pt x="796" y="1173"/>
                        </a:lnTo>
                        <a:lnTo>
                          <a:pt x="803" y="1176"/>
                        </a:lnTo>
                        <a:lnTo>
                          <a:pt x="810" y="1177"/>
                        </a:lnTo>
                        <a:lnTo>
                          <a:pt x="815" y="1178"/>
                        </a:lnTo>
                        <a:lnTo>
                          <a:pt x="821" y="1178"/>
                        </a:lnTo>
                        <a:lnTo>
                          <a:pt x="828" y="1178"/>
                        </a:lnTo>
                        <a:lnTo>
                          <a:pt x="834" y="1180"/>
                        </a:lnTo>
                        <a:lnTo>
                          <a:pt x="838" y="1181"/>
                        </a:lnTo>
                        <a:lnTo>
                          <a:pt x="843" y="1184"/>
                        </a:lnTo>
                        <a:lnTo>
                          <a:pt x="845" y="1188"/>
                        </a:lnTo>
                        <a:lnTo>
                          <a:pt x="847" y="1193"/>
                        </a:lnTo>
                        <a:lnTo>
                          <a:pt x="845" y="1200"/>
                        </a:lnTo>
                        <a:lnTo>
                          <a:pt x="844" y="1215"/>
                        </a:lnTo>
                        <a:lnTo>
                          <a:pt x="848" y="1226"/>
                        </a:lnTo>
                        <a:lnTo>
                          <a:pt x="858" y="1234"/>
                        </a:lnTo>
                        <a:lnTo>
                          <a:pt x="871" y="1243"/>
                        </a:lnTo>
                        <a:lnTo>
                          <a:pt x="878" y="1248"/>
                        </a:lnTo>
                        <a:lnTo>
                          <a:pt x="885" y="1251"/>
                        </a:lnTo>
                        <a:lnTo>
                          <a:pt x="890" y="1253"/>
                        </a:lnTo>
                        <a:lnTo>
                          <a:pt x="896" y="1256"/>
                        </a:lnTo>
                        <a:lnTo>
                          <a:pt x="901" y="1259"/>
                        </a:lnTo>
                        <a:lnTo>
                          <a:pt x="904" y="1263"/>
                        </a:lnTo>
                        <a:lnTo>
                          <a:pt x="905" y="1266"/>
                        </a:lnTo>
                        <a:lnTo>
                          <a:pt x="906" y="1272"/>
                        </a:lnTo>
                        <a:lnTo>
                          <a:pt x="911" y="1284"/>
                        </a:lnTo>
                        <a:lnTo>
                          <a:pt x="920" y="1297"/>
                        </a:lnTo>
                        <a:lnTo>
                          <a:pt x="931" y="1311"/>
                        </a:lnTo>
                        <a:lnTo>
                          <a:pt x="936" y="1324"/>
                        </a:lnTo>
                        <a:lnTo>
                          <a:pt x="938" y="1329"/>
                        </a:lnTo>
                        <a:lnTo>
                          <a:pt x="941" y="1334"/>
                        </a:lnTo>
                        <a:lnTo>
                          <a:pt x="944" y="1337"/>
                        </a:lnTo>
                        <a:lnTo>
                          <a:pt x="949" y="1340"/>
                        </a:lnTo>
                        <a:lnTo>
                          <a:pt x="955" y="1343"/>
                        </a:lnTo>
                        <a:lnTo>
                          <a:pt x="961" y="1345"/>
                        </a:lnTo>
                        <a:lnTo>
                          <a:pt x="967" y="1348"/>
                        </a:lnTo>
                        <a:lnTo>
                          <a:pt x="974" y="1350"/>
                        </a:lnTo>
                        <a:lnTo>
                          <a:pt x="987" y="1354"/>
                        </a:lnTo>
                        <a:lnTo>
                          <a:pt x="997" y="1356"/>
                        </a:lnTo>
                        <a:lnTo>
                          <a:pt x="1003" y="1360"/>
                        </a:lnTo>
                        <a:lnTo>
                          <a:pt x="1007" y="1370"/>
                        </a:lnTo>
                        <a:lnTo>
                          <a:pt x="1008" y="1375"/>
                        </a:lnTo>
                        <a:lnTo>
                          <a:pt x="1010" y="1380"/>
                        </a:lnTo>
                        <a:lnTo>
                          <a:pt x="1014" y="1385"/>
                        </a:lnTo>
                        <a:lnTo>
                          <a:pt x="1018" y="1388"/>
                        </a:lnTo>
                        <a:lnTo>
                          <a:pt x="1023" y="1390"/>
                        </a:lnTo>
                        <a:lnTo>
                          <a:pt x="1029" y="1393"/>
                        </a:lnTo>
                        <a:lnTo>
                          <a:pt x="1034" y="1393"/>
                        </a:lnTo>
                        <a:lnTo>
                          <a:pt x="1042" y="1393"/>
                        </a:lnTo>
                        <a:lnTo>
                          <a:pt x="1050" y="1390"/>
                        </a:lnTo>
                        <a:lnTo>
                          <a:pt x="1056" y="1386"/>
                        </a:lnTo>
                        <a:lnTo>
                          <a:pt x="1061" y="1381"/>
                        </a:lnTo>
                        <a:lnTo>
                          <a:pt x="1065" y="1375"/>
                        </a:lnTo>
                        <a:lnTo>
                          <a:pt x="1069" y="1370"/>
                        </a:lnTo>
                        <a:lnTo>
                          <a:pt x="1073" y="1365"/>
                        </a:lnTo>
                        <a:lnTo>
                          <a:pt x="1078" y="1363"/>
                        </a:lnTo>
                        <a:lnTo>
                          <a:pt x="1085" y="1363"/>
                        </a:lnTo>
                        <a:lnTo>
                          <a:pt x="1093" y="1363"/>
                        </a:lnTo>
                        <a:lnTo>
                          <a:pt x="1102" y="1363"/>
                        </a:lnTo>
                        <a:lnTo>
                          <a:pt x="1113" y="1360"/>
                        </a:lnTo>
                        <a:lnTo>
                          <a:pt x="1123" y="1358"/>
                        </a:lnTo>
                        <a:lnTo>
                          <a:pt x="1132" y="1354"/>
                        </a:lnTo>
                        <a:lnTo>
                          <a:pt x="1140" y="1350"/>
                        </a:lnTo>
                        <a:lnTo>
                          <a:pt x="1146" y="1344"/>
                        </a:lnTo>
                        <a:lnTo>
                          <a:pt x="1150" y="1340"/>
                        </a:lnTo>
                        <a:lnTo>
                          <a:pt x="1152" y="1335"/>
                        </a:lnTo>
                        <a:lnTo>
                          <a:pt x="1155" y="1332"/>
                        </a:lnTo>
                        <a:lnTo>
                          <a:pt x="1159" y="1329"/>
                        </a:lnTo>
                        <a:lnTo>
                          <a:pt x="1162" y="1327"/>
                        </a:lnTo>
                        <a:lnTo>
                          <a:pt x="1167" y="1326"/>
                        </a:lnTo>
                        <a:lnTo>
                          <a:pt x="1173" y="1326"/>
                        </a:lnTo>
                        <a:lnTo>
                          <a:pt x="1178" y="1328"/>
                        </a:lnTo>
                        <a:lnTo>
                          <a:pt x="1185" y="1331"/>
                        </a:lnTo>
                        <a:lnTo>
                          <a:pt x="1193" y="1334"/>
                        </a:lnTo>
                        <a:lnTo>
                          <a:pt x="1202" y="1340"/>
                        </a:lnTo>
                        <a:lnTo>
                          <a:pt x="1213" y="1344"/>
                        </a:lnTo>
                        <a:lnTo>
                          <a:pt x="1223" y="1350"/>
                        </a:lnTo>
                        <a:lnTo>
                          <a:pt x="1236" y="1355"/>
                        </a:lnTo>
                        <a:lnTo>
                          <a:pt x="1249" y="1359"/>
                        </a:lnTo>
                        <a:lnTo>
                          <a:pt x="1262" y="1362"/>
                        </a:lnTo>
                        <a:lnTo>
                          <a:pt x="1276" y="1363"/>
                        </a:lnTo>
                        <a:lnTo>
                          <a:pt x="1290" y="1362"/>
                        </a:lnTo>
                        <a:lnTo>
                          <a:pt x="1300" y="1360"/>
                        </a:lnTo>
                        <a:lnTo>
                          <a:pt x="1308" y="1358"/>
                        </a:lnTo>
                        <a:lnTo>
                          <a:pt x="1315" y="1355"/>
                        </a:lnTo>
                        <a:lnTo>
                          <a:pt x="1320" y="1351"/>
                        </a:lnTo>
                        <a:lnTo>
                          <a:pt x="1322" y="1349"/>
                        </a:lnTo>
                        <a:lnTo>
                          <a:pt x="1325" y="1348"/>
                        </a:lnTo>
                        <a:lnTo>
                          <a:pt x="1325" y="1347"/>
                        </a:lnTo>
                        <a:lnTo>
                          <a:pt x="1328" y="1345"/>
                        </a:lnTo>
                        <a:lnTo>
                          <a:pt x="1335" y="1341"/>
                        </a:lnTo>
                        <a:lnTo>
                          <a:pt x="1340" y="1331"/>
                        </a:lnTo>
                        <a:lnTo>
                          <a:pt x="1337" y="1311"/>
                        </a:lnTo>
                        <a:lnTo>
                          <a:pt x="1335" y="1299"/>
                        </a:lnTo>
                        <a:lnTo>
                          <a:pt x="1336" y="1291"/>
                        </a:lnTo>
                        <a:lnTo>
                          <a:pt x="1340" y="1283"/>
                        </a:lnTo>
                        <a:lnTo>
                          <a:pt x="1344" y="1278"/>
                        </a:lnTo>
                        <a:lnTo>
                          <a:pt x="1351" y="1274"/>
                        </a:lnTo>
                        <a:lnTo>
                          <a:pt x="1358" y="1272"/>
                        </a:lnTo>
                        <a:lnTo>
                          <a:pt x="1365" y="1269"/>
                        </a:lnTo>
                        <a:lnTo>
                          <a:pt x="1373" y="1269"/>
                        </a:lnTo>
                        <a:lnTo>
                          <a:pt x="1381" y="1259"/>
                        </a:lnTo>
                        <a:lnTo>
                          <a:pt x="1382" y="1235"/>
                        </a:lnTo>
                        <a:lnTo>
                          <a:pt x="1380" y="1207"/>
                        </a:lnTo>
                        <a:lnTo>
                          <a:pt x="1382" y="1188"/>
                        </a:lnTo>
                        <a:lnTo>
                          <a:pt x="1387" y="1183"/>
                        </a:lnTo>
                        <a:lnTo>
                          <a:pt x="1393" y="1180"/>
                        </a:lnTo>
                        <a:lnTo>
                          <a:pt x="1400" y="1180"/>
                        </a:lnTo>
                        <a:lnTo>
                          <a:pt x="1408" y="1180"/>
                        </a:lnTo>
                        <a:lnTo>
                          <a:pt x="1417" y="1180"/>
                        </a:lnTo>
                        <a:lnTo>
                          <a:pt x="1428" y="1181"/>
                        </a:lnTo>
                        <a:lnTo>
                          <a:pt x="1439" y="1182"/>
                        </a:lnTo>
                        <a:lnTo>
                          <a:pt x="1451" y="1182"/>
                        </a:lnTo>
                        <a:lnTo>
                          <a:pt x="1459" y="1180"/>
                        </a:lnTo>
                        <a:lnTo>
                          <a:pt x="1469" y="1175"/>
                        </a:lnTo>
                        <a:lnTo>
                          <a:pt x="1477" y="1166"/>
                        </a:lnTo>
                        <a:lnTo>
                          <a:pt x="1482" y="1149"/>
                        </a:lnTo>
                        <a:lnTo>
                          <a:pt x="1482" y="1144"/>
                        </a:lnTo>
                        <a:lnTo>
                          <a:pt x="1482" y="1136"/>
                        </a:lnTo>
                        <a:lnTo>
                          <a:pt x="1481" y="1129"/>
                        </a:lnTo>
                        <a:lnTo>
                          <a:pt x="1480" y="1123"/>
                        </a:lnTo>
                        <a:lnTo>
                          <a:pt x="1476" y="1116"/>
                        </a:lnTo>
                        <a:lnTo>
                          <a:pt x="1471" y="1113"/>
                        </a:lnTo>
                        <a:lnTo>
                          <a:pt x="1465" y="1112"/>
                        </a:lnTo>
                        <a:lnTo>
                          <a:pt x="1458" y="1113"/>
                        </a:lnTo>
                        <a:lnTo>
                          <a:pt x="1452" y="1114"/>
                        </a:lnTo>
                        <a:lnTo>
                          <a:pt x="1447" y="1114"/>
                        </a:lnTo>
                        <a:lnTo>
                          <a:pt x="1443" y="1113"/>
                        </a:lnTo>
                        <a:lnTo>
                          <a:pt x="1441" y="1107"/>
                        </a:lnTo>
                        <a:lnTo>
                          <a:pt x="1440" y="1090"/>
                        </a:lnTo>
                        <a:lnTo>
                          <a:pt x="1440" y="1073"/>
                        </a:lnTo>
                        <a:lnTo>
                          <a:pt x="1435" y="1058"/>
                        </a:lnTo>
                        <a:lnTo>
                          <a:pt x="1425" y="1052"/>
                        </a:lnTo>
                        <a:lnTo>
                          <a:pt x="1424" y="1052"/>
                        </a:lnTo>
                        <a:lnTo>
                          <a:pt x="1423" y="1053"/>
                        </a:lnTo>
                        <a:lnTo>
                          <a:pt x="1420" y="1055"/>
                        </a:lnTo>
                        <a:lnTo>
                          <a:pt x="1419" y="1056"/>
                        </a:lnTo>
                        <a:lnTo>
                          <a:pt x="1420" y="1053"/>
                        </a:lnTo>
                        <a:lnTo>
                          <a:pt x="1423" y="1050"/>
                        </a:lnTo>
                        <a:lnTo>
                          <a:pt x="1426" y="1046"/>
                        </a:lnTo>
                        <a:lnTo>
                          <a:pt x="1432" y="1046"/>
                        </a:lnTo>
                        <a:lnTo>
                          <a:pt x="1441" y="1047"/>
                        </a:lnTo>
                        <a:lnTo>
                          <a:pt x="1448" y="1050"/>
                        </a:lnTo>
                        <a:lnTo>
                          <a:pt x="1451" y="1054"/>
                        </a:lnTo>
                        <a:lnTo>
                          <a:pt x="1454" y="1061"/>
                        </a:lnTo>
                        <a:lnTo>
                          <a:pt x="1455" y="1068"/>
                        </a:lnTo>
                        <a:lnTo>
                          <a:pt x="1457" y="1073"/>
                        </a:lnTo>
                        <a:lnTo>
                          <a:pt x="1462" y="1077"/>
                        </a:lnTo>
                        <a:lnTo>
                          <a:pt x="1469" y="1082"/>
                        </a:lnTo>
                        <a:lnTo>
                          <a:pt x="1478" y="1086"/>
                        </a:lnTo>
                        <a:lnTo>
                          <a:pt x="1488" y="1090"/>
                        </a:lnTo>
                        <a:lnTo>
                          <a:pt x="1494" y="1094"/>
                        </a:lnTo>
                        <a:lnTo>
                          <a:pt x="1492" y="1101"/>
                        </a:lnTo>
                        <a:lnTo>
                          <a:pt x="1486" y="1108"/>
                        </a:lnTo>
                        <a:lnTo>
                          <a:pt x="1482" y="1113"/>
                        </a:lnTo>
                        <a:lnTo>
                          <a:pt x="1484" y="1116"/>
                        </a:lnTo>
                        <a:lnTo>
                          <a:pt x="1489" y="1119"/>
                        </a:lnTo>
                        <a:lnTo>
                          <a:pt x="1496" y="1122"/>
                        </a:lnTo>
                        <a:lnTo>
                          <a:pt x="1501" y="1128"/>
                        </a:lnTo>
                        <a:lnTo>
                          <a:pt x="1503" y="1136"/>
                        </a:lnTo>
                        <a:lnTo>
                          <a:pt x="1504" y="1144"/>
                        </a:lnTo>
                        <a:lnTo>
                          <a:pt x="1505" y="1147"/>
                        </a:lnTo>
                        <a:lnTo>
                          <a:pt x="1508" y="1151"/>
                        </a:lnTo>
                        <a:lnTo>
                          <a:pt x="1512" y="1154"/>
                        </a:lnTo>
                        <a:lnTo>
                          <a:pt x="1518" y="1155"/>
                        </a:lnTo>
                        <a:lnTo>
                          <a:pt x="1524" y="1158"/>
                        </a:lnTo>
                        <a:lnTo>
                          <a:pt x="1530" y="1158"/>
                        </a:lnTo>
                        <a:lnTo>
                          <a:pt x="1534" y="1158"/>
                        </a:lnTo>
                        <a:lnTo>
                          <a:pt x="1539" y="1158"/>
                        </a:lnTo>
                        <a:lnTo>
                          <a:pt x="1547" y="1155"/>
                        </a:lnTo>
                        <a:lnTo>
                          <a:pt x="1555" y="1153"/>
                        </a:lnTo>
                        <a:lnTo>
                          <a:pt x="1561" y="1152"/>
                        </a:lnTo>
                        <a:lnTo>
                          <a:pt x="1567" y="1153"/>
                        </a:lnTo>
                        <a:lnTo>
                          <a:pt x="1572" y="1155"/>
                        </a:lnTo>
                        <a:lnTo>
                          <a:pt x="1578" y="1157"/>
                        </a:lnTo>
                        <a:lnTo>
                          <a:pt x="1584" y="1154"/>
                        </a:lnTo>
                        <a:lnTo>
                          <a:pt x="1588" y="1146"/>
                        </a:lnTo>
                        <a:lnTo>
                          <a:pt x="1592" y="1135"/>
                        </a:lnTo>
                        <a:lnTo>
                          <a:pt x="1593" y="1122"/>
                        </a:lnTo>
                        <a:lnTo>
                          <a:pt x="1594" y="1111"/>
                        </a:lnTo>
                        <a:lnTo>
                          <a:pt x="1593" y="1099"/>
                        </a:lnTo>
                        <a:lnTo>
                          <a:pt x="1592" y="1089"/>
                        </a:lnTo>
                        <a:lnTo>
                          <a:pt x="1590" y="1081"/>
                        </a:lnTo>
                        <a:lnTo>
                          <a:pt x="1588" y="1073"/>
                        </a:lnTo>
                        <a:lnTo>
                          <a:pt x="1588" y="1063"/>
                        </a:lnTo>
                        <a:lnTo>
                          <a:pt x="1587" y="1054"/>
                        </a:lnTo>
                        <a:lnTo>
                          <a:pt x="1583" y="1046"/>
                        </a:lnTo>
                        <a:lnTo>
                          <a:pt x="1578" y="1039"/>
                        </a:lnTo>
                        <a:lnTo>
                          <a:pt x="1573" y="1033"/>
                        </a:lnTo>
                        <a:lnTo>
                          <a:pt x="1568" y="1025"/>
                        </a:lnTo>
                        <a:lnTo>
                          <a:pt x="1560" y="1015"/>
                        </a:lnTo>
                        <a:lnTo>
                          <a:pt x="1552" y="1006"/>
                        </a:lnTo>
                        <a:lnTo>
                          <a:pt x="1548" y="997"/>
                        </a:lnTo>
                        <a:lnTo>
                          <a:pt x="1547" y="991"/>
                        </a:lnTo>
                        <a:lnTo>
                          <a:pt x="1545" y="986"/>
                        </a:lnTo>
                        <a:lnTo>
                          <a:pt x="1540" y="984"/>
                        </a:lnTo>
                        <a:lnTo>
                          <a:pt x="1534" y="979"/>
                        </a:lnTo>
                        <a:lnTo>
                          <a:pt x="1529" y="975"/>
                        </a:lnTo>
                        <a:lnTo>
                          <a:pt x="1523" y="970"/>
                        </a:lnTo>
                        <a:lnTo>
                          <a:pt x="1518" y="964"/>
                        </a:lnTo>
                        <a:lnTo>
                          <a:pt x="1514" y="957"/>
                        </a:lnTo>
                        <a:lnTo>
                          <a:pt x="1509" y="952"/>
                        </a:lnTo>
                        <a:lnTo>
                          <a:pt x="1503" y="949"/>
                        </a:lnTo>
                        <a:lnTo>
                          <a:pt x="1499" y="949"/>
                        </a:lnTo>
                        <a:lnTo>
                          <a:pt x="1492" y="949"/>
                        </a:lnTo>
                        <a:lnTo>
                          <a:pt x="1486" y="949"/>
                        </a:lnTo>
                        <a:lnTo>
                          <a:pt x="1481" y="949"/>
                        </a:lnTo>
                        <a:lnTo>
                          <a:pt x="1477" y="948"/>
                        </a:lnTo>
                        <a:lnTo>
                          <a:pt x="1472" y="945"/>
                        </a:lnTo>
                        <a:lnTo>
                          <a:pt x="1466" y="941"/>
                        </a:lnTo>
                        <a:lnTo>
                          <a:pt x="1461" y="940"/>
                        </a:lnTo>
                        <a:lnTo>
                          <a:pt x="1454" y="941"/>
                        </a:lnTo>
                        <a:lnTo>
                          <a:pt x="1449" y="945"/>
                        </a:lnTo>
                        <a:lnTo>
                          <a:pt x="1447" y="947"/>
                        </a:lnTo>
                        <a:lnTo>
                          <a:pt x="1442" y="949"/>
                        </a:lnTo>
                        <a:lnTo>
                          <a:pt x="1438" y="950"/>
                        </a:lnTo>
                        <a:lnTo>
                          <a:pt x="1432" y="953"/>
                        </a:lnTo>
                        <a:lnTo>
                          <a:pt x="1426" y="954"/>
                        </a:lnTo>
                        <a:lnTo>
                          <a:pt x="1420" y="956"/>
                        </a:lnTo>
                        <a:lnTo>
                          <a:pt x="1416" y="957"/>
                        </a:lnTo>
                        <a:lnTo>
                          <a:pt x="1412" y="960"/>
                        </a:lnTo>
                        <a:lnTo>
                          <a:pt x="1408" y="964"/>
                        </a:lnTo>
                        <a:lnTo>
                          <a:pt x="1403" y="969"/>
                        </a:lnTo>
                        <a:lnTo>
                          <a:pt x="1398" y="971"/>
                        </a:lnTo>
                        <a:lnTo>
                          <a:pt x="1397" y="972"/>
                        </a:lnTo>
                        <a:lnTo>
                          <a:pt x="1398" y="970"/>
                        </a:lnTo>
                        <a:lnTo>
                          <a:pt x="1398" y="964"/>
                        </a:lnTo>
                        <a:lnTo>
                          <a:pt x="1398" y="960"/>
                        </a:lnTo>
                        <a:lnTo>
                          <a:pt x="1395" y="957"/>
                        </a:lnTo>
                        <a:lnTo>
                          <a:pt x="1393" y="956"/>
                        </a:lnTo>
                        <a:lnTo>
                          <a:pt x="1393" y="952"/>
                        </a:lnTo>
                        <a:lnTo>
                          <a:pt x="1394" y="948"/>
                        </a:lnTo>
                        <a:lnTo>
                          <a:pt x="1395" y="947"/>
                        </a:lnTo>
                        <a:lnTo>
                          <a:pt x="1391" y="922"/>
                        </a:lnTo>
                        <a:lnTo>
                          <a:pt x="1389" y="922"/>
                        </a:lnTo>
                        <a:lnTo>
                          <a:pt x="1383" y="923"/>
                        </a:lnTo>
                        <a:lnTo>
                          <a:pt x="1378" y="923"/>
                        </a:lnTo>
                        <a:lnTo>
                          <a:pt x="1372" y="922"/>
                        </a:lnTo>
                        <a:lnTo>
                          <a:pt x="1368" y="917"/>
                        </a:lnTo>
                        <a:lnTo>
                          <a:pt x="1367" y="910"/>
                        </a:lnTo>
                        <a:lnTo>
                          <a:pt x="1367" y="901"/>
                        </a:lnTo>
                        <a:lnTo>
                          <a:pt x="1367" y="893"/>
                        </a:lnTo>
                        <a:lnTo>
                          <a:pt x="1368" y="887"/>
                        </a:lnTo>
                        <a:lnTo>
                          <a:pt x="1371" y="881"/>
                        </a:lnTo>
                        <a:lnTo>
                          <a:pt x="1373" y="876"/>
                        </a:lnTo>
                        <a:lnTo>
                          <a:pt x="1374" y="870"/>
                        </a:lnTo>
                        <a:lnTo>
                          <a:pt x="1374" y="865"/>
                        </a:lnTo>
                        <a:lnTo>
                          <a:pt x="1375" y="861"/>
                        </a:lnTo>
                        <a:lnTo>
                          <a:pt x="1378" y="858"/>
                        </a:lnTo>
                        <a:lnTo>
                          <a:pt x="1380" y="861"/>
                        </a:lnTo>
                        <a:lnTo>
                          <a:pt x="1386" y="864"/>
                        </a:lnTo>
                        <a:lnTo>
                          <a:pt x="1395" y="866"/>
                        </a:lnTo>
                        <a:lnTo>
                          <a:pt x="1403" y="868"/>
                        </a:lnTo>
                        <a:lnTo>
                          <a:pt x="1406" y="868"/>
                        </a:lnTo>
                        <a:lnTo>
                          <a:pt x="1408" y="866"/>
                        </a:lnTo>
                        <a:lnTo>
                          <a:pt x="1411" y="862"/>
                        </a:lnTo>
                        <a:lnTo>
                          <a:pt x="1411" y="857"/>
                        </a:lnTo>
                        <a:lnTo>
                          <a:pt x="1408" y="853"/>
                        </a:lnTo>
                        <a:lnTo>
                          <a:pt x="1403" y="848"/>
                        </a:lnTo>
                        <a:lnTo>
                          <a:pt x="1402" y="841"/>
                        </a:lnTo>
                        <a:lnTo>
                          <a:pt x="1404" y="835"/>
                        </a:lnTo>
                        <a:lnTo>
                          <a:pt x="1410" y="831"/>
                        </a:lnTo>
                        <a:lnTo>
                          <a:pt x="1417" y="827"/>
                        </a:lnTo>
                        <a:lnTo>
                          <a:pt x="1420" y="820"/>
                        </a:lnTo>
                        <a:lnTo>
                          <a:pt x="1421" y="813"/>
                        </a:lnTo>
                        <a:lnTo>
                          <a:pt x="1423" y="805"/>
                        </a:lnTo>
                        <a:lnTo>
                          <a:pt x="1426" y="796"/>
                        </a:lnTo>
                        <a:lnTo>
                          <a:pt x="1432" y="785"/>
                        </a:lnTo>
                        <a:lnTo>
                          <a:pt x="1440" y="774"/>
                        </a:lnTo>
                        <a:lnTo>
                          <a:pt x="1447" y="769"/>
                        </a:lnTo>
                        <a:lnTo>
                          <a:pt x="1448" y="772"/>
                        </a:lnTo>
                        <a:lnTo>
                          <a:pt x="1450" y="779"/>
                        </a:lnTo>
                        <a:lnTo>
                          <a:pt x="1452" y="784"/>
                        </a:lnTo>
                        <a:lnTo>
                          <a:pt x="1457" y="784"/>
                        </a:lnTo>
                        <a:lnTo>
                          <a:pt x="1461" y="779"/>
                        </a:lnTo>
                        <a:lnTo>
                          <a:pt x="1463" y="772"/>
                        </a:lnTo>
                        <a:lnTo>
                          <a:pt x="1464" y="765"/>
                        </a:lnTo>
                        <a:lnTo>
                          <a:pt x="1466" y="756"/>
                        </a:lnTo>
                        <a:lnTo>
                          <a:pt x="1469" y="742"/>
                        </a:lnTo>
                        <a:lnTo>
                          <a:pt x="1469" y="725"/>
                        </a:lnTo>
                        <a:lnTo>
                          <a:pt x="1469" y="708"/>
                        </a:lnTo>
                        <a:lnTo>
                          <a:pt x="1466" y="697"/>
                        </a:lnTo>
                        <a:lnTo>
                          <a:pt x="1462" y="687"/>
                        </a:lnTo>
                        <a:lnTo>
                          <a:pt x="1455" y="671"/>
                        </a:lnTo>
                        <a:lnTo>
                          <a:pt x="1448" y="656"/>
                        </a:lnTo>
                        <a:lnTo>
                          <a:pt x="1444" y="645"/>
                        </a:lnTo>
                        <a:lnTo>
                          <a:pt x="1443" y="635"/>
                        </a:lnTo>
                        <a:lnTo>
                          <a:pt x="1442" y="618"/>
                        </a:lnTo>
                        <a:lnTo>
                          <a:pt x="1442" y="600"/>
                        </a:lnTo>
                        <a:lnTo>
                          <a:pt x="1442" y="588"/>
                        </a:lnTo>
                        <a:lnTo>
                          <a:pt x="1443" y="572"/>
                        </a:lnTo>
                        <a:lnTo>
                          <a:pt x="1444" y="547"/>
                        </a:lnTo>
                        <a:lnTo>
                          <a:pt x="1446" y="526"/>
                        </a:lnTo>
                        <a:lnTo>
                          <a:pt x="1447" y="515"/>
                        </a:lnTo>
                        <a:lnTo>
                          <a:pt x="1444" y="512"/>
                        </a:lnTo>
                        <a:lnTo>
                          <a:pt x="1440" y="505"/>
                        </a:lnTo>
                        <a:lnTo>
                          <a:pt x="1433" y="497"/>
                        </a:lnTo>
                        <a:lnTo>
                          <a:pt x="1427" y="491"/>
                        </a:lnTo>
                        <a:lnTo>
                          <a:pt x="1424" y="484"/>
                        </a:lnTo>
                        <a:lnTo>
                          <a:pt x="1423" y="473"/>
                        </a:lnTo>
                        <a:lnTo>
                          <a:pt x="1423" y="461"/>
                        </a:lnTo>
                        <a:lnTo>
                          <a:pt x="1423" y="453"/>
                        </a:lnTo>
                        <a:lnTo>
                          <a:pt x="1424" y="450"/>
                        </a:lnTo>
                        <a:lnTo>
                          <a:pt x="1426" y="450"/>
                        </a:lnTo>
                        <a:lnTo>
                          <a:pt x="1429" y="448"/>
                        </a:lnTo>
                        <a:lnTo>
                          <a:pt x="1432" y="444"/>
                        </a:lnTo>
                        <a:lnTo>
                          <a:pt x="1433" y="436"/>
                        </a:lnTo>
                        <a:lnTo>
                          <a:pt x="1434" y="424"/>
                        </a:lnTo>
                        <a:lnTo>
                          <a:pt x="1434" y="415"/>
                        </a:lnTo>
                        <a:lnTo>
                          <a:pt x="1434" y="412"/>
                        </a:lnTo>
                        <a:lnTo>
                          <a:pt x="1438" y="407"/>
                        </a:lnTo>
                        <a:lnTo>
                          <a:pt x="1443" y="394"/>
                        </a:lnTo>
                        <a:lnTo>
                          <a:pt x="1450" y="379"/>
                        </a:lnTo>
                        <a:lnTo>
                          <a:pt x="1452" y="367"/>
                        </a:lnTo>
                        <a:lnTo>
                          <a:pt x="1454" y="356"/>
                        </a:lnTo>
                        <a:lnTo>
                          <a:pt x="1456" y="347"/>
                        </a:lnTo>
                        <a:lnTo>
                          <a:pt x="1461" y="337"/>
                        </a:lnTo>
                        <a:lnTo>
                          <a:pt x="1469" y="327"/>
                        </a:lnTo>
                        <a:lnTo>
                          <a:pt x="1476" y="319"/>
                        </a:lnTo>
                        <a:lnTo>
                          <a:pt x="1479" y="311"/>
                        </a:lnTo>
                        <a:lnTo>
                          <a:pt x="1481" y="301"/>
                        </a:lnTo>
                        <a:lnTo>
                          <a:pt x="1484" y="289"/>
                        </a:lnTo>
                        <a:lnTo>
                          <a:pt x="1486" y="277"/>
                        </a:lnTo>
                        <a:lnTo>
                          <a:pt x="1489" y="265"/>
                        </a:lnTo>
                        <a:lnTo>
                          <a:pt x="1494" y="258"/>
                        </a:lnTo>
                        <a:lnTo>
                          <a:pt x="1501" y="257"/>
                        </a:lnTo>
                        <a:lnTo>
                          <a:pt x="1508" y="261"/>
                        </a:lnTo>
                        <a:lnTo>
                          <a:pt x="1515" y="262"/>
                        </a:lnTo>
                        <a:lnTo>
                          <a:pt x="1519" y="261"/>
                        </a:lnTo>
                        <a:lnTo>
                          <a:pt x="1522" y="257"/>
                        </a:lnTo>
                        <a:lnTo>
                          <a:pt x="1525" y="253"/>
                        </a:lnTo>
                        <a:lnTo>
                          <a:pt x="1531" y="250"/>
                        </a:lnTo>
                        <a:lnTo>
                          <a:pt x="1537" y="251"/>
                        </a:lnTo>
                        <a:lnTo>
                          <a:pt x="1539" y="255"/>
                        </a:lnTo>
                        <a:lnTo>
                          <a:pt x="1539" y="264"/>
                        </a:lnTo>
                        <a:lnTo>
                          <a:pt x="1540" y="275"/>
                        </a:lnTo>
                        <a:lnTo>
                          <a:pt x="1540" y="285"/>
                        </a:lnTo>
                        <a:lnTo>
                          <a:pt x="1539" y="294"/>
                        </a:lnTo>
                        <a:lnTo>
                          <a:pt x="1537" y="301"/>
                        </a:lnTo>
                        <a:lnTo>
                          <a:pt x="1533" y="309"/>
                        </a:lnTo>
                        <a:lnTo>
                          <a:pt x="1530" y="315"/>
                        </a:lnTo>
                        <a:lnTo>
                          <a:pt x="1529" y="317"/>
                        </a:lnTo>
                        <a:lnTo>
                          <a:pt x="1529" y="318"/>
                        </a:lnTo>
                        <a:lnTo>
                          <a:pt x="1531" y="321"/>
                        </a:lnTo>
                        <a:lnTo>
                          <a:pt x="1534" y="322"/>
                        </a:lnTo>
                        <a:lnTo>
                          <a:pt x="1539" y="319"/>
                        </a:lnTo>
                        <a:lnTo>
                          <a:pt x="1544" y="315"/>
                        </a:lnTo>
                        <a:lnTo>
                          <a:pt x="1546" y="309"/>
                        </a:lnTo>
                        <a:lnTo>
                          <a:pt x="1547" y="302"/>
                        </a:lnTo>
                        <a:lnTo>
                          <a:pt x="1549" y="294"/>
                        </a:lnTo>
                        <a:lnTo>
                          <a:pt x="1553" y="286"/>
                        </a:lnTo>
                        <a:lnTo>
                          <a:pt x="1555" y="281"/>
                        </a:lnTo>
                        <a:lnTo>
                          <a:pt x="1556" y="277"/>
                        </a:lnTo>
                        <a:lnTo>
                          <a:pt x="1558" y="272"/>
                        </a:lnTo>
                        <a:lnTo>
                          <a:pt x="1561" y="266"/>
                        </a:lnTo>
                        <a:lnTo>
                          <a:pt x="1563" y="261"/>
                        </a:lnTo>
                        <a:lnTo>
                          <a:pt x="1568" y="257"/>
                        </a:lnTo>
                        <a:lnTo>
                          <a:pt x="1573" y="257"/>
                        </a:lnTo>
                        <a:lnTo>
                          <a:pt x="1578" y="258"/>
                        </a:lnTo>
                        <a:lnTo>
                          <a:pt x="1583" y="258"/>
                        </a:lnTo>
                        <a:lnTo>
                          <a:pt x="1586" y="257"/>
                        </a:lnTo>
                        <a:lnTo>
                          <a:pt x="1591" y="255"/>
                        </a:lnTo>
                        <a:lnTo>
                          <a:pt x="1598" y="249"/>
                        </a:lnTo>
                        <a:lnTo>
                          <a:pt x="1601" y="242"/>
                        </a:lnTo>
                        <a:lnTo>
                          <a:pt x="1601" y="238"/>
                        </a:lnTo>
                        <a:lnTo>
                          <a:pt x="1601" y="235"/>
                        </a:lnTo>
                        <a:lnTo>
                          <a:pt x="1601" y="234"/>
                        </a:lnTo>
                        <a:lnTo>
                          <a:pt x="1601" y="232"/>
                        </a:lnTo>
                        <a:lnTo>
                          <a:pt x="1602" y="231"/>
                        </a:lnTo>
                        <a:lnTo>
                          <a:pt x="1603" y="230"/>
                        </a:lnTo>
                        <a:lnTo>
                          <a:pt x="1605" y="230"/>
                        </a:lnTo>
                        <a:lnTo>
                          <a:pt x="1606" y="231"/>
                        </a:lnTo>
                        <a:lnTo>
                          <a:pt x="1606" y="233"/>
                        </a:lnTo>
                        <a:lnTo>
                          <a:pt x="1606" y="235"/>
                        </a:lnTo>
                        <a:lnTo>
                          <a:pt x="1605" y="239"/>
                        </a:lnTo>
                        <a:lnTo>
                          <a:pt x="1606" y="242"/>
                        </a:lnTo>
                        <a:lnTo>
                          <a:pt x="1607" y="245"/>
                        </a:lnTo>
                        <a:lnTo>
                          <a:pt x="1609" y="246"/>
                        </a:lnTo>
                        <a:lnTo>
                          <a:pt x="1613" y="246"/>
                        </a:lnTo>
                        <a:lnTo>
                          <a:pt x="1617" y="247"/>
                        </a:lnTo>
                        <a:lnTo>
                          <a:pt x="1621" y="246"/>
                        </a:lnTo>
                        <a:lnTo>
                          <a:pt x="1622" y="245"/>
                        </a:lnTo>
                        <a:lnTo>
                          <a:pt x="1622" y="243"/>
                        </a:lnTo>
                        <a:lnTo>
                          <a:pt x="1622" y="242"/>
                        </a:lnTo>
                        <a:lnTo>
                          <a:pt x="1621" y="241"/>
                        </a:lnTo>
                        <a:lnTo>
                          <a:pt x="1618" y="240"/>
                        </a:lnTo>
                        <a:lnTo>
                          <a:pt x="1616" y="238"/>
                        </a:lnTo>
                        <a:lnTo>
                          <a:pt x="1615" y="235"/>
                        </a:lnTo>
                        <a:lnTo>
                          <a:pt x="1615" y="234"/>
                        </a:lnTo>
                        <a:lnTo>
                          <a:pt x="1617" y="234"/>
                        </a:lnTo>
                        <a:lnTo>
                          <a:pt x="1621" y="234"/>
                        </a:lnTo>
                        <a:lnTo>
                          <a:pt x="1624" y="235"/>
                        </a:lnTo>
                        <a:lnTo>
                          <a:pt x="1625" y="234"/>
                        </a:lnTo>
                        <a:lnTo>
                          <a:pt x="1626" y="231"/>
                        </a:lnTo>
                        <a:lnTo>
                          <a:pt x="1626" y="227"/>
                        </a:lnTo>
                        <a:lnTo>
                          <a:pt x="1628" y="226"/>
                        </a:lnTo>
                        <a:lnTo>
                          <a:pt x="1630" y="225"/>
                        </a:lnTo>
                        <a:lnTo>
                          <a:pt x="1635" y="225"/>
                        </a:lnTo>
                        <a:lnTo>
                          <a:pt x="1644" y="225"/>
                        </a:lnTo>
                        <a:lnTo>
                          <a:pt x="1654" y="224"/>
                        </a:lnTo>
                        <a:lnTo>
                          <a:pt x="1663" y="224"/>
                        </a:lnTo>
                        <a:lnTo>
                          <a:pt x="1668" y="224"/>
                        </a:lnTo>
                        <a:lnTo>
                          <a:pt x="1670" y="223"/>
                        </a:lnTo>
                        <a:lnTo>
                          <a:pt x="1673" y="220"/>
                        </a:lnTo>
                        <a:lnTo>
                          <a:pt x="1674" y="218"/>
                        </a:lnTo>
                        <a:lnTo>
                          <a:pt x="1673" y="216"/>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30" name="Freeform 124">
                    <a:extLst>
                      <a:ext uri="{FF2B5EF4-FFF2-40B4-BE49-F238E27FC236}">
                        <a16:creationId xmlns:a16="http://schemas.microsoft.com/office/drawing/2014/main" id="{8FA0C578-5840-451F-8D1F-86793140D2A1}"/>
                      </a:ext>
                    </a:extLst>
                  </p:cNvPr>
                  <p:cNvSpPr>
                    <a:spLocks noChangeAspect="1"/>
                  </p:cNvSpPr>
                  <p:nvPr/>
                </p:nvSpPr>
                <p:spPr bwMode="auto">
                  <a:xfrm>
                    <a:off x="4934" y="1988"/>
                    <a:ext cx="10" cy="25"/>
                  </a:xfrm>
                  <a:custGeom>
                    <a:avLst/>
                    <a:gdLst/>
                    <a:ahLst/>
                    <a:cxnLst>
                      <a:cxn ang="0">
                        <a:pos x="18" y="51"/>
                      </a:cxn>
                      <a:cxn ang="0">
                        <a:pos x="18" y="46"/>
                      </a:cxn>
                      <a:cxn ang="0">
                        <a:pos x="18" y="36"/>
                      </a:cxn>
                      <a:cxn ang="0">
                        <a:pos x="17" y="23"/>
                      </a:cxn>
                      <a:cxn ang="0">
                        <a:pos x="15" y="12"/>
                      </a:cxn>
                      <a:cxn ang="0">
                        <a:pos x="14" y="7"/>
                      </a:cxn>
                      <a:cxn ang="0">
                        <a:pos x="11" y="4"/>
                      </a:cxn>
                      <a:cxn ang="0">
                        <a:pos x="10" y="1"/>
                      </a:cxn>
                      <a:cxn ang="0">
                        <a:pos x="8" y="0"/>
                      </a:cxn>
                      <a:cxn ang="0">
                        <a:pos x="7" y="0"/>
                      </a:cxn>
                      <a:cxn ang="0">
                        <a:pos x="6" y="0"/>
                      </a:cxn>
                      <a:cxn ang="0">
                        <a:pos x="4" y="3"/>
                      </a:cxn>
                      <a:cxn ang="0">
                        <a:pos x="3" y="5"/>
                      </a:cxn>
                      <a:cxn ang="0">
                        <a:pos x="1" y="14"/>
                      </a:cxn>
                      <a:cxn ang="0">
                        <a:pos x="0" y="26"/>
                      </a:cxn>
                      <a:cxn ang="0">
                        <a:pos x="4" y="38"/>
                      </a:cxn>
                      <a:cxn ang="0">
                        <a:pos x="18" y="51"/>
                      </a:cxn>
                    </a:cxnLst>
                    <a:rect l="0" t="0" r="r" b="b"/>
                    <a:pathLst>
                      <a:path w="18" h="51">
                        <a:moveTo>
                          <a:pt x="18" y="51"/>
                        </a:moveTo>
                        <a:lnTo>
                          <a:pt x="18" y="46"/>
                        </a:lnTo>
                        <a:lnTo>
                          <a:pt x="18" y="36"/>
                        </a:lnTo>
                        <a:lnTo>
                          <a:pt x="17" y="23"/>
                        </a:lnTo>
                        <a:lnTo>
                          <a:pt x="15" y="12"/>
                        </a:lnTo>
                        <a:lnTo>
                          <a:pt x="14" y="7"/>
                        </a:lnTo>
                        <a:lnTo>
                          <a:pt x="11" y="4"/>
                        </a:lnTo>
                        <a:lnTo>
                          <a:pt x="10" y="1"/>
                        </a:lnTo>
                        <a:lnTo>
                          <a:pt x="8" y="0"/>
                        </a:lnTo>
                        <a:lnTo>
                          <a:pt x="7" y="0"/>
                        </a:lnTo>
                        <a:lnTo>
                          <a:pt x="6" y="0"/>
                        </a:lnTo>
                        <a:lnTo>
                          <a:pt x="4" y="3"/>
                        </a:lnTo>
                        <a:lnTo>
                          <a:pt x="3" y="5"/>
                        </a:lnTo>
                        <a:lnTo>
                          <a:pt x="1" y="14"/>
                        </a:lnTo>
                        <a:lnTo>
                          <a:pt x="0" y="26"/>
                        </a:lnTo>
                        <a:lnTo>
                          <a:pt x="4" y="38"/>
                        </a:lnTo>
                        <a:lnTo>
                          <a:pt x="18" y="5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31" name="Freeform 125">
                    <a:extLst>
                      <a:ext uri="{FF2B5EF4-FFF2-40B4-BE49-F238E27FC236}">
                        <a16:creationId xmlns:a16="http://schemas.microsoft.com/office/drawing/2014/main" id="{B5937ED8-B45F-4288-8DC0-EAD3AD88E8EE}"/>
                      </a:ext>
                    </a:extLst>
                  </p:cNvPr>
                  <p:cNvSpPr>
                    <a:spLocks noChangeAspect="1"/>
                  </p:cNvSpPr>
                  <p:nvPr/>
                </p:nvSpPr>
                <p:spPr bwMode="auto">
                  <a:xfrm>
                    <a:off x="4845" y="2064"/>
                    <a:ext cx="8" cy="16"/>
                  </a:xfrm>
                  <a:custGeom>
                    <a:avLst/>
                    <a:gdLst/>
                    <a:ahLst/>
                    <a:cxnLst>
                      <a:cxn ang="0">
                        <a:pos x="17" y="32"/>
                      </a:cxn>
                      <a:cxn ang="0">
                        <a:pos x="17" y="28"/>
                      </a:cxn>
                      <a:cxn ang="0">
                        <a:pos x="16" y="17"/>
                      </a:cxn>
                      <a:cxn ang="0">
                        <a:pos x="12" y="7"/>
                      </a:cxn>
                      <a:cxn ang="0">
                        <a:pos x="5" y="0"/>
                      </a:cxn>
                      <a:cxn ang="0">
                        <a:pos x="0" y="2"/>
                      </a:cxn>
                      <a:cxn ang="0">
                        <a:pos x="1" y="13"/>
                      </a:cxn>
                      <a:cxn ang="0">
                        <a:pos x="8" y="24"/>
                      </a:cxn>
                      <a:cxn ang="0">
                        <a:pos x="17" y="32"/>
                      </a:cxn>
                    </a:cxnLst>
                    <a:rect l="0" t="0" r="r" b="b"/>
                    <a:pathLst>
                      <a:path w="17" h="32">
                        <a:moveTo>
                          <a:pt x="17" y="32"/>
                        </a:moveTo>
                        <a:lnTo>
                          <a:pt x="17" y="28"/>
                        </a:lnTo>
                        <a:lnTo>
                          <a:pt x="16" y="17"/>
                        </a:lnTo>
                        <a:lnTo>
                          <a:pt x="12" y="7"/>
                        </a:lnTo>
                        <a:lnTo>
                          <a:pt x="5" y="0"/>
                        </a:lnTo>
                        <a:lnTo>
                          <a:pt x="0" y="2"/>
                        </a:lnTo>
                        <a:lnTo>
                          <a:pt x="1" y="13"/>
                        </a:lnTo>
                        <a:lnTo>
                          <a:pt x="8" y="24"/>
                        </a:lnTo>
                        <a:lnTo>
                          <a:pt x="17" y="3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32" name="Freeform 126">
                    <a:extLst>
                      <a:ext uri="{FF2B5EF4-FFF2-40B4-BE49-F238E27FC236}">
                        <a16:creationId xmlns:a16="http://schemas.microsoft.com/office/drawing/2014/main" id="{64327DBE-CE62-4215-BFD6-647ECAF9CFC6}"/>
                      </a:ext>
                    </a:extLst>
                  </p:cNvPr>
                  <p:cNvSpPr>
                    <a:spLocks noChangeAspect="1"/>
                  </p:cNvSpPr>
                  <p:nvPr/>
                </p:nvSpPr>
                <p:spPr bwMode="auto">
                  <a:xfrm>
                    <a:off x="4830" y="2068"/>
                    <a:ext cx="12" cy="13"/>
                  </a:xfrm>
                  <a:custGeom>
                    <a:avLst/>
                    <a:gdLst/>
                    <a:ahLst/>
                    <a:cxnLst>
                      <a:cxn ang="0">
                        <a:pos x="23" y="27"/>
                      </a:cxn>
                      <a:cxn ang="0">
                        <a:pos x="23" y="22"/>
                      </a:cxn>
                      <a:cxn ang="0">
                        <a:pos x="21" y="13"/>
                      </a:cxn>
                      <a:cxn ang="0">
                        <a:pos x="16" y="5"/>
                      </a:cxn>
                      <a:cxn ang="0">
                        <a:pos x="7" y="0"/>
                      </a:cxn>
                      <a:cxn ang="0">
                        <a:pos x="0" y="5"/>
                      </a:cxn>
                      <a:cxn ang="0">
                        <a:pos x="1" y="15"/>
                      </a:cxn>
                      <a:cxn ang="0">
                        <a:pos x="10" y="25"/>
                      </a:cxn>
                      <a:cxn ang="0">
                        <a:pos x="23" y="27"/>
                      </a:cxn>
                    </a:cxnLst>
                    <a:rect l="0" t="0" r="r" b="b"/>
                    <a:pathLst>
                      <a:path w="23" h="27">
                        <a:moveTo>
                          <a:pt x="23" y="27"/>
                        </a:moveTo>
                        <a:lnTo>
                          <a:pt x="23" y="22"/>
                        </a:lnTo>
                        <a:lnTo>
                          <a:pt x="21" y="13"/>
                        </a:lnTo>
                        <a:lnTo>
                          <a:pt x="16" y="5"/>
                        </a:lnTo>
                        <a:lnTo>
                          <a:pt x="7" y="0"/>
                        </a:lnTo>
                        <a:lnTo>
                          <a:pt x="0" y="5"/>
                        </a:lnTo>
                        <a:lnTo>
                          <a:pt x="1" y="15"/>
                        </a:lnTo>
                        <a:lnTo>
                          <a:pt x="10" y="25"/>
                        </a:lnTo>
                        <a:lnTo>
                          <a:pt x="23" y="2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33" name="Freeform 127">
                    <a:extLst>
                      <a:ext uri="{FF2B5EF4-FFF2-40B4-BE49-F238E27FC236}">
                        <a16:creationId xmlns:a16="http://schemas.microsoft.com/office/drawing/2014/main" id="{EC1BDF0C-3E58-4BFF-B902-079C6CEEF522}"/>
                      </a:ext>
                    </a:extLst>
                  </p:cNvPr>
                  <p:cNvSpPr>
                    <a:spLocks noChangeAspect="1"/>
                  </p:cNvSpPr>
                  <p:nvPr/>
                </p:nvSpPr>
                <p:spPr bwMode="auto">
                  <a:xfrm>
                    <a:off x="4705" y="2161"/>
                    <a:ext cx="43" cy="29"/>
                  </a:xfrm>
                  <a:custGeom>
                    <a:avLst/>
                    <a:gdLst/>
                    <a:ahLst/>
                    <a:cxnLst>
                      <a:cxn ang="0">
                        <a:pos x="87" y="37"/>
                      </a:cxn>
                      <a:cxn ang="0">
                        <a:pos x="84" y="31"/>
                      </a:cxn>
                      <a:cxn ang="0">
                        <a:pos x="80" y="20"/>
                      </a:cxn>
                      <a:cxn ang="0">
                        <a:pos x="72" y="9"/>
                      </a:cxn>
                      <a:cxn ang="0">
                        <a:pos x="65" y="8"/>
                      </a:cxn>
                      <a:cxn ang="0">
                        <a:pos x="59" y="13"/>
                      </a:cxn>
                      <a:cxn ang="0">
                        <a:pos x="54" y="16"/>
                      </a:cxn>
                      <a:cxn ang="0">
                        <a:pos x="51" y="16"/>
                      </a:cxn>
                      <a:cxn ang="0">
                        <a:pos x="45" y="11"/>
                      </a:cxn>
                      <a:cxn ang="0">
                        <a:pos x="41" y="8"/>
                      </a:cxn>
                      <a:cxn ang="0">
                        <a:pos x="36" y="5"/>
                      </a:cxn>
                      <a:cxn ang="0">
                        <a:pos x="31" y="2"/>
                      </a:cxn>
                      <a:cxn ang="0">
                        <a:pos x="27" y="1"/>
                      </a:cxn>
                      <a:cxn ang="0">
                        <a:pos x="22" y="0"/>
                      </a:cxn>
                      <a:cxn ang="0">
                        <a:pos x="17" y="0"/>
                      </a:cxn>
                      <a:cxn ang="0">
                        <a:pos x="13" y="2"/>
                      </a:cxn>
                      <a:cxn ang="0">
                        <a:pos x="9" y="5"/>
                      </a:cxn>
                      <a:cxn ang="0">
                        <a:pos x="4" y="13"/>
                      </a:cxn>
                      <a:cxn ang="0">
                        <a:pos x="0" y="21"/>
                      </a:cxn>
                      <a:cxn ang="0">
                        <a:pos x="2" y="30"/>
                      </a:cxn>
                      <a:cxn ang="0">
                        <a:pos x="9" y="40"/>
                      </a:cxn>
                      <a:cxn ang="0">
                        <a:pos x="19" y="51"/>
                      </a:cxn>
                      <a:cxn ang="0">
                        <a:pos x="26" y="56"/>
                      </a:cxn>
                      <a:cxn ang="0">
                        <a:pos x="31" y="58"/>
                      </a:cxn>
                      <a:cxn ang="0">
                        <a:pos x="35" y="53"/>
                      </a:cxn>
                      <a:cxn ang="0">
                        <a:pos x="38" y="47"/>
                      </a:cxn>
                      <a:cxn ang="0">
                        <a:pos x="43" y="45"/>
                      </a:cxn>
                      <a:cxn ang="0">
                        <a:pos x="47" y="45"/>
                      </a:cxn>
                      <a:cxn ang="0">
                        <a:pos x="54" y="51"/>
                      </a:cxn>
                      <a:cxn ang="0">
                        <a:pos x="64" y="52"/>
                      </a:cxn>
                      <a:cxn ang="0">
                        <a:pos x="74" y="47"/>
                      </a:cxn>
                      <a:cxn ang="0">
                        <a:pos x="83" y="40"/>
                      </a:cxn>
                      <a:cxn ang="0">
                        <a:pos x="87" y="37"/>
                      </a:cxn>
                    </a:cxnLst>
                    <a:rect l="0" t="0" r="r" b="b"/>
                    <a:pathLst>
                      <a:path w="87" h="58">
                        <a:moveTo>
                          <a:pt x="87" y="37"/>
                        </a:moveTo>
                        <a:lnTo>
                          <a:pt x="84" y="31"/>
                        </a:lnTo>
                        <a:lnTo>
                          <a:pt x="80" y="20"/>
                        </a:lnTo>
                        <a:lnTo>
                          <a:pt x="72" y="9"/>
                        </a:lnTo>
                        <a:lnTo>
                          <a:pt x="65" y="8"/>
                        </a:lnTo>
                        <a:lnTo>
                          <a:pt x="59" y="13"/>
                        </a:lnTo>
                        <a:lnTo>
                          <a:pt x="54" y="16"/>
                        </a:lnTo>
                        <a:lnTo>
                          <a:pt x="51" y="16"/>
                        </a:lnTo>
                        <a:lnTo>
                          <a:pt x="45" y="11"/>
                        </a:lnTo>
                        <a:lnTo>
                          <a:pt x="41" y="8"/>
                        </a:lnTo>
                        <a:lnTo>
                          <a:pt x="36" y="5"/>
                        </a:lnTo>
                        <a:lnTo>
                          <a:pt x="31" y="2"/>
                        </a:lnTo>
                        <a:lnTo>
                          <a:pt x="27" y="1"/>
                        </a:lnTo>
                        <a:lnTo>
                          <a:pt x="22" y="0"/>
                        </a:lnTo>
                        <a:lnTo>
                          <a:pt x="17" y="0"/>
                        </a:lnTo>
                        <a:lnTo>
                          <a:pt x="13" y="2"/>
                        </a:lnTo>
                        <a:lnTo>
                          <a:pt x="9" y="5"/>
                        </a:lnTo>
                        <a:lnTo>
                          <a:pt x="4" y="13"/>
                        </a:lnTo>
                        <a:lnTo>
                          <a:pt x="0" y="21"/>
                        </a:lnTo>
                        <a:lnTo>
                          <a:pt x="2" y="30"/>
                        </a:lnTo>
                        <a:lnTo>
                          <a:pt x="9" y="40"/>
                        </a:lnTo>
                        <a:lnTo>
                          <a:pt x="19" y="51"/>
                        </a:lnTo>
                        <a:lnTo>
                          <a:pt x="26" y="56"/>
                        </a:lnTo>
                        <a:lnTo>
                          <a:pt x="31" y="58"/>
                        </a:lnTo>
                        <a:lnTo>
                          <a:pt x="35" y="53"/>
                        </a:lnTo>
                        <a:lnTo>
                          <a:pt x="38" y="47"/>
                        </a:lnTo>
                        <a:lnTo>
                          <a:pt x="43" y="45"/>
                        </a:lnTo>
                        <a:lnTo>
                          <a:pt x="47" y="45"/>
                        </a:lnTo>
                        <a:lnTo>
                          <a:pt x="54" y="51"/>
                        </a:lnTo>
                        <a:lnTo>
                          <a:pt x="64" y="52"/>
                        </a:lnTo>
                        <a:lnTo>
                          <a:pt x="74" y="47"/>
                        </a:lnTo>
                        <a:lnTo>
                          <a:pt x="83" y="40"/>
                        </a:lnTo>
                        <a:lnTo>
                          <a:pt x="87" y="3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34" name="Freeform 128">
                    <a:extLst>
                      <a:ext uri="{FF2B5EF4-FFF2-40B4-BE49-F238E27FC236}">
                        <a16:creationId xmlns:a16="http://schemas.microsoft.com/office/drawing/2014/main" id="{F58ADCAC-9D90-4F3E-A917-DEF2CD295C04}"/>
                      </a:ext>
                    </a:extLst>
                  </p:cNvPr>
                  <p:cNvSpPr>
                    <a:spLocks noChangeAspect="1"/>
                  </p:cNvSpPr>
                  <p:nvPr/>
                </p:nvSpPr>
                <p:spPr bwMode="auto">
                  <a:xfrm>
                    <a:off x="4690" y="2278"/>
                    <a:ext cx="53" cy="50"/>
                  </a:xfrm>
                  <a:custGeom>
                    <a:avLst/>
                    <a:gdLst/>
                    <a:ahLst/>
                    <a:cxnLst>
                      <a:cxn ang="0">
                        <a:pos x="106" y="77"/>
                      </a:cxn>
                      <a:cxn ang="0">
                        <a:pos x="106" y="72"/>
                      </a:cxn>
                      <a:cxn ang="0">
                        <a:pos x="105" y="62"/>
                      </a:cxn>
                      <a:cxn ang="0">
                        <a:pos x="103" y="50"/>
                      </a:cxn>
                      <a:cxn ang="0">
                        <a:pos x="103" y="41"/>
                      </a:cxn>
                      <a:cxn ang="0">
                        <a:pos x="102" y="33"/>
                      </a:cxn>
                      <a:cxn ang="0">
                        <a:pos x="97" y="26"/>
                      </a:cxn>
                      <a:cxn ang="0">
                        <a:pos x="89" y="20"/>
                      </a:cxn>
                      <a:cxn ang="0">
                        <a:pos x="80" y="15"/>
                      </a:cxn>
                      <a:cxn ang="0">
                        <a:pos x="74" y="12"/>
                      </a:cxn>
                      <a:cxn ang="0">
                        <a:pos x="67" y="9"/>
                      </a:cxn>
                      <a:cxn ang="0">
                        <a:pos x="59" y="5"/>
                      </a:cxn>
                      <a:cxn ang="0">
                        <a:pos x="51" y="2"/>
                      </a:cxn>
                      <a:cxn ang="0">
                        <a:pos x="43" y="0"/>
                      </a:cxn>
                      <a:cxn ang="0">
                        <a:pos x="36" y="0"/>
                      </a:cxn>
                      <a:cxn ang="0">
                        <a:pos x="30" y="1"/>
                      </a:cxn>
                      <a:cxn ang="0">
                        <a:pos x="28" y="5"/>
                      </a:cxn>
                      <a:cxn ang="0">
                        <a:pos x="27" y="16"/>
                      </a:cxn>
                      <a:cxn ang="0">
                        <a:pos x="27" y="23"/>
                      </a:cxn>
                      <a:cxn ang="0">
                        <a:pos x="27" y="28"/>
                      </a:cxn>
                      <a:cxn ang="0">
                        <a:pos x="22" y="31"/>
                      </a:cxn>
                      <a:cxn ang="0">
                        <a:pos x="13" y="32"/>
                      </a:cxn>
                      <a:cxn ang="0">
                        <a:pos x="5" y="34"/>
                      </a:cxn>
                      <a:cxn ang="0">
                        <a:pos x="0" y="36"/>
                      </a:cxn>
                      <a:cxn ang="0">
                        <a:pos x="3" y="44"/>
                      </a:cxn>
                      <a:cxn ang="0">
                        <a:pos x="10" y="53"/>
                      </a:cxn>
                      <a:cxn ang="0">
                        <a:pos x="19" y="58"/>
                      </a:cxn>
                      <a:cxn ang="0">
                        <a:pos x="27" y="65"/>
                      </a:cxn>
                      <a:cxn ang="0">
                        <a:pos x="35" y="73"/>
                      </a:cxn>
                      <a:cxn ang="0">
                        <a:pos x="43" y="82"/>
                      </a:cxn>
                      <a:cxn ang="0">
                        <a:pos x="51" y="92"/>
                      </a:cxn>
                      <a:cxn ang="0">
                        <a:pos x="58" y="99"/>
                      </a:cxn>
                      <a:cxn ang="0">
                        <a:pos x="60" y="101"/>
                      </a:cxn>
                      <a:cxn ang="0">
                        <a:pos x="63" y="100"/>
                      </a:cxn>
                      <a:cxn ang="0">
                        <a:pos x="71" y="96"/>
                      </a:cxn>
                      <a:cxn ang="0">
                        <a:pos x="79" y="94"/>
                      </a:cxn>
                      <a:cxn ang="0">
                        <a:pos x="87" y="96"/>
                      </a:cxn>
                      <a:cxn ang="0">
                        <a:pos x="94" y="100"/>
                      </a:cxn>
                      <a:cxn ang="0">
                        <a:pos x="102" y="101"/>
                      </a:cxn>
                      <a:cxn ang="0">
                        <a:pos x="106" y="95"/>
                      </a:cxn>
                      <a:cxn ang="0">
                        <a:pos x="106" y="77"/>
                      </a:cxn>
                    </a:cxnLst>
                    <a:rect l="0" t="0" r="r" b="b"/>
                    <a:pathLst>
                      <a:path w="106" h="101">
                        <a:moveTo>
                          <a:pt x="106" y="77"/>
                        </a:moveTo>
                        <a:lnTo>
                          <a:pt x="106" y="72"/>
                        </a:lnTo>
                        <a:lnTo>
                          <a:pt x="105" y="62"/>
                        </a:lnTo>
                        <a:lnTo>
                          <a:pt x="103" y="50"/>
                        </a:lnTo>
                        <a:lnTo>
                          <a:pt x="103" y="41"/>
                        </a:lnTo>
                        <a:lnTo>
                          <a:pt x="102" y="33"/>
                        </a:lnTo>
                        <a:lnTo>
                          <a:pt x="97" y="26"/>
                        </a:lnTo>
                        <a:lnTo>
                          <a:pt x="89" y="20"/>
                        </a:lnTo>
                        <a:lnTo>
                          <a:pt x="80" y="15"/>
                        </a:lnTo>
                        <a:lnTo>
                          <a:pt x="74" y="12"/>
                        </a:lnTo>
                        <a:lnTo>
                          <a:pt x="67" y="9"/>
                        </a:lnTo>
                        <a:lnTo>
                          <a:pt x="59" y="5"/>
                        </a:lnTo>
                        <a:lnTo>
                          <a:pt x="51" y="2"/>
                        </a:lnTo>
                        <a:lnTo>
                          <a:pt x="43" y="0"/>
                        </a:lnTo>
                        <a:lnTo>
                          <a:pt x="36" y="0"/>
                        </a:lnTo>
                        <a:lnTo>
                          <a:pt x="30" y="1"/>
                        </a:lnTo>
                        <a:lnTo>
                          <a:pt x="28" y="5"/>
                        </a:lnTo>
                        <a:lnTo>
                          <a:pt x="27" y="16"/>
                        </a:lnTo>
                        <a:lnTo>
                          <a:pt x="27" y="23"/>
                        </a:lnTo>
                        <a:lnTo>
                          <a:pt x="27" y="28"/>
                        </a:lnTo>
                        <a:lnTo>
                          <a:pt x="22" y="31"/>
                        </a:lnTo>
                        <a:lnTo>
                          <a:pt x="13" y="32"/>
                        </a:lnTo>
                        <a:lnTo>
                          <a:pt x="5" y="34"/>
                        </a:lnTo>
                        <a:lnTo>
                          <a:pt x="0" y="36"/>
                        </a:lnTo>
                        <a:lnTo>
                          <a:pt x="3" y="44"/>
                        </a:lnTo>
                        <a:lnTo>
                          <a:pt x="10" y="53"/>
                        </a:lnTo>
                        <a:lnTo>
                          <a:pt x="19" y="58"/>
                        </a:lnTo>
                        <a:lnTo>
                          <a:pt x="27" y="65"/>
                        </a:lnTo>
                        <a:lnTo>
                          <a:pt x="35" y="73"/>
                        </a:lnTo>
                        <a:lnTo>
                          <a:pt x="43" y="82"/>
                        </a:lnTo>
                        <a:lnTo>
                          <a:pt x="51" y="92"/>
                        </a:lnTo>
                        <a:lnTo>
                          <a:pt x="58" y="99"/>
                        </a:lnTo>
                        <a:lnTo>
                          <a:pt x="60" y="101"/>
                        </a:lnTo>
                        <a:lnTo>
                          <a:pt x="63" y="100"/>
                        </a:lnTo>
                        <a:lnTo>
                          <a:pt x="71" y="96"/>
                        </a:lnTo>
                        <a:lnTo>
                          <a:pt x="79" y="94"/>
                        </a:lnTo>
                        <a:lnTo>
                          <a:pt x="87" y="96"/>
                        </a:lnTo>
                        <a:lnTo>
                          <a:pt x="94" y="100"/>
                        </a:lnTo>
                        <a:lnTo>
                          <a:pt x="102" y="101"/>
                        </a:lnTo>
                        <a:lnTo>
                          <a:pt x="106" y="95"/>
                        </a:lnTo>
                        <a:lnTo>
                          <a:pt x="106" y="7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35" name="Freeform 129">
                    <a:extLst>
                      <a:ext uri="{FF2B5EF4-FFF2-40B4-BE49-F238E27FC236}">
                        <a16:creationId xmlns:a16="http://schemas.microsoft.com/office/drawing/2014/main" id="{B1181F1D-D069-404F-BF1F-4379BA6D9879}"/>
                      </a:ext>
                    </a:extLst>
                  </p:cNvPr>
                  <p:cNvSpPr>
                    <a:spLocks noChangeAspect="1"/>
                  </p:cNvSpPr>
                  <p:nvPr/>
                </p:nvSpPr>
                <p:spPr bwMode="auto">
                  <a:xfrm>
                    <a:off x="4481" y="2287"/>
                    <a:ext cx="251" cy="230"/>
                  </a:xfrm>
                  <a:custGeom>
                    <a:avLst/>
                    <a:gdLst/>
                    <a:ahLst/>
                    <a:cxnLst>
                      <a:cxn ang="0">
                        <a:pos x="479" y="99"/>
                      </a:cxn>
                      <a:cxn ang="0">
                        <a:pos x="445" y="74"/>
                      </a:cxn>
                      <a:cxn ang="0">
                        <a:pos x="409" y="47"/>
                      </a:cxn>
                      <a:cxn ang="0">
                        <a:pos x="376" y="14"/>
                      </a:cxn>
                      <a:cxn ang="0">
                        <a:pos x="340" y="11"/>
                      </a:cxn>
                      <a:cxn ang="0">
                        <a:pos x="321" y="32"/>
                      </a:cxn>
                      <a:cxn ang="0">
                        <a:pos x="295" y="33"/>
                      </a:cxn>
                      <a:cxn ang="0">
                        <a:pos x="265" y="22"/>
                      </a:cxn>
                      <a:cxn ang="0">
                        <a:pos x="247" y="0"/>
                      </a:cxn>
                      <a:cxn ang="0">
                        <a:pos x="226" y="25"/>
                      </a:cxn>
                      <a:cxn ang="0">
                        <a:pos x="198" y="39"/>
                      </a:cxn>
                      <a:cxn ang="0">
                        <a:pos x="171" y="39"/>
                      </a:cxn>
                      <a:cxn ang="0">
                        <a:pos x="159" y="59"/>
                      </a:cxn>
                      <a:cxn ang="0">
                        <a:pos x="149" y="87"/>
                      </a:cxn>
                      <a:cxn ang="0">
                        <a:pos x="139" y="60"/>
                      </a:cxn>
                      <a:cxn ang="0">
                        <a:pos x="120" y="75"/>
                      </a:cxn>
                      <a:cxn ang="0">
                        <a:pos x="95" y="115"/>
                      </a:cxn>
                      <a:cxn ang="0">
                        <a:pos x="73" y="111"/>
                      </a:cxn>
                      <a:cxn ang="0">
                        <a:pos x="48" y="70"/>
                      </a:cxn>
                      <a:cxn ang="0">
                        <a:pos x="31" y="86"/>
                      </a:cxn>
                      <a:cxn ang="0">
                        <a:pos x="39" y="135"/>
                      </a:cxn>
                      <a:cxn ang="0">
                        <a:pos x="42" y="177"/>
                      </a:cxn>
                      <a:cxn ang="0">
                        <a:pos x="18" y="191"/>
                      </a:cxn>
                      <a:cxn ang="0">
                        <a:pos x="5" y="227"/>
                      </a:cxn>
                      <a:cxn ang="0">
                        <a:pos x="39" y="242"/>
                      </a:cxn>
                      <a:cxn ang="0">
                        <a:pos x="58" y="273"/>
                      </a:cxn>
                      <a:cxn ang="0">
                        <a:pos x="92" y="299"/>
                      </a:cxn>
                      <a:cxn ang="0">
                        <a:pos x="115" y="322"/>
                      </a:cxn>
                      <a:cxn ang="0">
                        <a:pos x="91" y="352"/>
                      </a:cxn>
                      <a:cxn ang="0">
                        <a:pos x="60" y="371"/>
                      </a:cxn>
                      <a:cxn ang="0">
                        <a:pos x="27" y="428"/>
                      </a:cxn>
                      <a:cxn ang="0">
                        <a:pos x="62" y="461"/>
                      </a:cxn>
                      <a:cxn ang="0">
                        <a:pos x="85" y="436"/>
                      </a:cxn>
                      <a:cxn ang="0">
                        <a:pos x="108" y="421"/>
                      </a:cxn>
                      <a:cxn ang="0">
                        <a:pos x="124" y="356"/>
                      </a:cxn>
                      <a:cxn ang="0">
                        <a:pos x="147" y="276"/>
                      </a:cxn>
                      <a:cxn ang="0">
                        <a:pos x="192" y="260"/>
                      </a:cxn>
                      <a:cxn ang="0">
                        <a:pos x="232" y="259"/>
                      </a:cxn>
                      <a:cxn ang="0">
                        <a:pos x="256" y="254"/>
                      </a:cxn>
                      <a:cxn ang="0">
                        <a:pos x="278" y="269"/>
                      </a:cxn>
                      <a:cxn ang="0">
                        <a:pos x="295" y="268"/>
                      </a:cxn>
                      <a:cxn ang="0">
                        <a:pos x="301" y="239"/>
                      </a:cxn>
                      <a:cxn ang="0">
                        <a:pos x="332" y="238"/>
                      </a:cxn>
                      <a:cxn ang="0">
                        <a:pos x="350" y="200"/>
                      </a:cxn>
                      <a:cxn ang="0">
                        <a:pos x="376" y="190"/>
                      </a:cxn>
                      <a:cxn ang="0">
                        <a:pos x="400" y="189"/>
                      </a:cxn>
                      <a:cxn ang="0">
                        <a:pos x="416" y="151"/>
                      </a:cxn>
                      <a:cxn ang="0">
                        <a:pos x="438" y="145"/>
                      </a:cxn>
                      <a:cxn ang="0">
                        <a:pos x="463" y="129"/>
                      </a:cxn>
                      <a:cxn ang="0">
                        <a:pos x="478" y="150"/>
                      </a:cxn>
                      <a:cxn ang="0">
                        <a:pos x="483" y="129"/>
                      </a:cxn>
                    </a:cxnLst>
                    <a:rect l="0" t="0" r="r" b="b"/>
                    <a:pathLst>
                      <a:path w="502" h="461">
                        <a:moveTo>
                          <a:pt x="502" y="135"/>
                        </a:moveTo>
                        <a:lnTo>
                          <a:pt x="501" y="130"/>
                        </a:lnTo>
                        <a:lnTo>
                          <a:pt x="497" y="120"/>
                        </a:lnTo>
                        <a:lnTo>
                          <a:pt x="489" y="107"/>
                        </a:lnTo>
                        <a:lnTo>
                          <a:pt x="479" y="99"/>
                        </a:lnTo>
                        <a:lnTo>
                          <a:pt x="471" y="96"/>
                        </a:lnTo>
                        <a:lnTo>
                          <a:pt x="465" y="92"/>
                        </a:lnTo>
                        <a:lnTo>
                          <a:pt x="459" y="87"/>
                        </a:lnTo>
                        <a:lnTo>
                          <a:pt x="450" y="79"/>
                        </a:lnTo>
                        <a:lnTo>
                          <a:pt x="445" y="74"/>
                        </a:lnTo>
                        <a:lnTo>
                          <a:pt x="441" y="73"/>
                        </a:lnTo>
                        <a:lnTo>
                          <a:pt x="437" y="70"/>
                        </a:lnTo>
                        <a:lnTo>
                          <a:pt x="425" y="62"/>
                        </a:lnTo>
                        <a:lnTo>
                          <a:pt x="417" y="55"/>
                        </a:lnTo>
                        <a:lnTo>
                          <a:pt x="409" y="47"/>
                        </a:lnTo>
                        <a:lnTo>
                          <a:pt x="402" y="39"/>
                        </a:lnTo>
                        <a:lnTo>
                          <a:pt x="395" y="31"/>
                        </a:lnTo>
                        <a:lnTo>
                          <a:pt x="388" y="24"/>
                        </a:lnTo>
                        <a:lnTo>
                          <a:pt x="383" y="18"/>
                        </a:lnTo>
                        <a:lnTo>
                          <a:pt x="376" y="14"/>
                        </a:lnTo>
                        <a:lnTo>
                          <a:pt x="370" y="13"/>
                        </a:lnTo>
                        <a:lnTo>
                          <a:pt x="363" y="13"/>
                        </a:lnTo>
                        <a:lnTo>
                          <a:pt x="356" y="11"/>
                        </a:lnTo>
                        <a:lnTo>
                          <a:pt x="348" y="11"/>
                        </a:lnTo>
                        <a:lnTo>
                          <a:pt x="340" y="11"/>
                        </a:lnTo>
                        <a:lnTo>
                          <a:pt x="333" y="13"/>
                        </a:lnTo>
                        <a:lnTo>
                          <a:pt x="327" y="15"/>
                        </a:lnTo>
                        <a:lnTo>
                          <a:pt x="323" y="18"/>
                        </a:lnTo>
                        <a:lnTo>
                          <a:pt x="321" y="23"/>
                        </a:lnTo>
                        <a:lnTo>
                          <a:pt x="321" y="32"/>
                        </a:lnTo>
                        <a:lnTo>
                          <a:pt x="320" y="38"/>
                        </a:lnTo>
                        <a:lnTo>
                          <a:pt x="317" y="39"/>
                        </a:lnTo>
                        <a:lnTo>
                          <a:pt x="311" y="36"/>
                        </a:lnTo>
                        <a:lnTo>
                          <a:pt x="303" y="32"/>
                        </a:lnTo>
                        <a:lnTo>
                          <a:pt x="295" y="33"/>
                        </a:lnTo>
                        <a:lnTo>
                          <a:pt x="288" y="35"/>
                        </a:lnTo>
                        <a:lnTo>
                          <a:pt x="286" y="36"/>
                        </a:lnTo>
                        <a:lnTo>
                          <a:pt x="282" y="35"/>
                        </a:lnTo>
                        <a:lnTo>
                          <a:pt x="274" y="29"/>
                        </a:lnTo>
                        <a:lnTo>
                          <a:pt x="265" y="22"/>
                        </a:lnTo>
                        <a:lnTo>
                          <a:pt x="256" y="13"/>
                        </a:lnTo>
                        <a:lnTo>
                          <a:pt x="250" y="6"/>
                        </a:lnTo>
                        <a:lnTo>
                          <a:pt x="248" y="1"/>
                        </a:lnTo>
                        <a:lnTo>
                          <a:pt x="247" y="0"/>
                        </a:lnTo>
                        <a:lnTo>
                          <a:pt x="247" y="0"/>
                        </a:lnTo>
                        <a:lnTo>
                          <a:pt x="245" y="2"/>
                        </a:lnTo>
                        <a:lnTo>
                          <a:pt x="242" y="9"/>
                        </a:lnTo>
                        <a:lnTo>
                          <a:pt x="237" y="16"/>
                        </a:lnTo>
                        <a:lnTo>
                          <a:pt x="230" y="23"/>
                        </a:lnTo>
                        <a:lnTo>
                          <a:pt x="226" y="25"/>
                        </a:lnTo>
                        <a:lnTo>
                          <a:pt x="221" y="29"/>
                        </a:lnTo>
                        <a:lnTo>
                          <a:pt x="215" y="31"/>
                        </a:lnTo>
                        <a:lnTo>
                          <a:pt x="210" y="35"/>
                        </a:lnTo>
                        <a:lnTo>
                          <a:pt x="204" y="37"/>
                        </a:lnTo>
                        <a:lnTo>
                          <a:pt x="198" y="39"/>
                        </a:lnTo>
                        <a:lnTo>
                          <a:pt x="192" y="39"/>
                        </a:lnTo>
                        <a:lnTo>
                          <a:pt x="188" y="39"/>
                        </a:lnTo>
                        <a:lnTo>
                          <a:pt x="182" y="38"/>
                        </a:lnTo>
                        <a:lnTo>
                          <a:pt x="176" y="38"/>
                        </a:lnTo>
                        <a:lnTo>
                          <a:pt x="171" y="39"/>
                        </a:lnTo>
                        <a:lnTo>
                          <a:pt x="165" y="41"/>
                        </a:lnTo>
                        <a:lnTo>
                          <a:pt x="160" y="45"/>
                        </a:lnTo>
                        <a:lnTo>
                          <a:pt x="158" y="48"/>
                        </a:lnTo>
                        <a:lnTo>
                          <a:pt x="157" y="53"/>
                        </a:lnTo>
                        <a:lnTo>
                          <a:pt x="159" y="59"/>
                        </a:lnTo>
                        <a:lnTo>
                          <a:pt x="164" y="69"/>
                        </a:lnTo>
                        <a:lnTo>
                          <a:pt x="165" y="77"/>
                        </a:lnTo>
                        <a:lnTo>
                          <a:pt x="161" y="83"/>
                        </a:lnTo>
                        <a:lnTo>
                          <a:pt x="156" y="86"/>
                        </a:lnTo>
                        <a:lnTo>
                          <a:pt x="149" y="87"/>
                        </a:lnTo>
                        <a:lnTo>
                          <a:pt x="144" y="86"/>
                        </a:lnTo>
                        <a:lnTo>
                          <a:pt x="142" y="82"/>
                        </a:lnTo>
                        <a:lnTo>
                          <a:pt x="143" y="75"/>
                        </a:lnTo>
                        <a:lnTo>
                          <a:pt x="143" y="67"/>
                        </a:lnTo>
                        <a:lnTo>
                          <a:pt x="139" y="60"/>
                        </a:lnTo>
                        <a:lnTo>
                          <a:pt x="135" y="56"/>
                        </a:lnTo>
                        <a:lnTo>
                          <a:pt x="133" y="55"/>
                        </a:lnTo>
                        <a:lnTo>
                          <a:pt x="131" y="59"/>
                        </a:lnTo>
                        <a:lnTo>
                          <a:pt x="127" y="67"/>
                        </a:lnTo>
                        <a:lnTo>
                          <a:pt x="120" y="75"/>
                        </a:lnTo>
                        <a:lnTo>
                          <a:pt x="111" y="79"/>
                        </a:lnTo>
                        <a:lnTo>
                          <a:pt x="103" y="85"/>
                        </a:lnTo>
                        <a:lnTo>
                          <a:pt x="98" y="96"/>
                        </a:lnTo>
                        <a:lnTo>
                          <a:pt x="96" y="106"/>
                        </a:lnTo>
                        <a:lnTo>
                          <a:pt x="95" y="115"/>
                        </a:lnTo>
                        <a:lnTo>
                          <a:pt x="93" y="123"/>
                        </a:lnTo>
                        <a:lnTo>
                          <a:pt x="90" y="129"/>
                        </a:lnTo>
                        <a:lnTo>
                          <a:pt x="85" y="129"/>
                        </a:lnTo>
                        <a:lnTo>
                          <a:pt x="78" y="122"/>
                        </a:lnTo>
                        <a:lnTo>
                          <a:pt x="73" y="111"/>
                        </a:lnTo>
                        <a:lnTo>
                          <a:pt x="70" y="99"/>
                        </a:lnTo>
                        <a:lnTo>
                          <a:pt x="68" y="89"/>
                        </a:lnTo>
                        <a:lnTo>
                          <a:pt x="65" y="79"/>
                        </a:lnTo>
                        <a:lnTo>
                          <a:pt x="58" y="74"/>
                        </a:lnTo>
                        <a:lnTo>
                          <a:pt x="48" y="70"/>
                        </a:lnTo>
                        <a:lnTo>
                          <a:pt x="39" y="69"/>
                        </a:lnTo>
                        <a:lnTo>
                          <a:pt x="36" y="68"/>
                        </a:lnTo>
                        <a:lnTo>
                          <a:pt x="35" y="70"/>
                        </a:lnTo>
                        <a:lnTo>
                          <a:pt x="33" y="77"/>
                        </a:lnTo>
                        <a:lnTo>
                          <a:pt x="31" y="86"/>
                        </a:lnTo>
                        <a:lnTo>
                          <a:pt x="29" y="97"/>
                        </a:lnTo>
                        <a:lnTo>
                          <a:pt x="29" y="107"/>
                        </a:lnTo>
                        <a:lnTo>
                          <a:pt x="31" y="117"/>
                        </a:lnTo>
                        <a:lnTo>
                          <a:pt x="35" y="127"/>
                        </a:lnTo>
                        <a:lnTo>
                          <a:pt x="39" y="135"/>
                        </a:lnTo>
                        <a:lnTo>
                          <a:pt x="45" y="143"/>
                        </a:lnTo>
                        <a:lnTo>
                          <a:pt x="50" y="150"/>
                        </a:lnTo>
                        <a:lnTo>
                          <a:pt x="52" y="158"/>
                        </a:lnTo>
                        <a:lnTo>
                          <a:pt x="48" y="167"/>
                        </a:lnTo>
                        <a:lnTo>
                          <a:pt x="42" y="177"/>
                        </a:lnTo>
                        <a:lnTo>
                          <a:pt x="36" y="185"/>
                        </a:lnTo>
                        <a:lnTo>
                          <a:pt x="31" y="191"/>
                        </a:lnTo>
                        <a:lnTo>
                          <a:pt x="29" y="193"/>
                        </a:lnTo>
                        <a:lnTo>
                          <a:pt x="25" y="192"/>
                        </a:lnTo>
                        <a:lnTo>
                          <a:pt x="18" y="191"/>
                        </a:lnTo>
                        <a:lnTo>
                          <a:pt x="10" y="192"/>
                        </a:lnTo>
                        <a:lnTo>
                          <a:pt x="3" y="197"/>
                        </a:lnTo>
                        <a:lnTo>
                          <a:pt x="0" y="205"/>
                        </a:lnTo>
                        <a:lnTo>
                          <a:pt x="1" y="215"/>
                        </a:lnTo>
                        <a:lnTo>
                          <a:pt x="5" y="227"/>
                        </a:lnTo>
                        <a:lnTo>
                          <a:pt x="13" y="235"/>
                        </a:lnTo>
                        <a:lnTo>
                          <a:pt x="23" y="241"/>
                        </a:lnTo>
                        <a:lnTo>
                          <a:pt x="31" y="242"/>
                        </a:lnTo>
                        <a:lnTo>
                          <a:pt x="37" y="242"/>
                        </a:lnTo>
                        <a:lnTo>
                          <a:pt x="39" y="242"/>
                        </a:lnTo>
                        <a:lnTo>
                          <a:pt x="42" y="244"/>
                        </a:lnTo>
                        <a:lnTo>
                          <a:pt x="46" y="249"/>
                        </a:lnTo>
                        <a:lnTo>
                          <a:pt x="52" y="256"/>
                        </a:lnTo>
                        <a:lnTo>
                          <a:pt x="55" y="265"/>
                        </a:lnTo>
                        <a:lnTo>
                          <a:pt x="58" y="273"/>
                        </a:lnTo>
                        <a:lnTo>
                          <a:pt x="62" y="277"/>
                        </a:lnTo>
                        <a:lnTo>
                          <a:pt x="68" y="282"/>
                        </a:lnTo>
                        <a:lnTo>
                          <a:pt x="78" y="290"/>
                        </a:lnTo>
                        <a:lnTo>
                          <a:pt x="85" y="295"/>
                        </a:lnTo>
                        <a:lnTo>
                          <a:pt x="92" y="299"/>
                        </a:lnTo>
                        <a:lnTo>
                          <a:pt x="99" y="304"/>
                        </a:lnTo>
                        <a:lnTo>
                          <a:pt x="106" y="307"/>
                        </a:lnTo>
                        <a:lnTo>
                          <a:pt x="111" y="312"/>
                        </a:lnTo>
                        <a:lnTo>
                          <a:pt x="114" y="317"/>
                        </a:lnTo>
                        <a:lnTo>
                          <a:pt x="115" y="322"/>
                        </a:lnTo>
                        <a:lnTo>
                          <a:pt x="113" y="329"/>
                        </a:lnTo>
                        <a:lnTo>
                          <a:pt x="107" y="341"/>
                        </a:lnTo>
                        <a:lnTo>
                          <a:pt x="103" y="348"/>
                        </a:lnTo>
                        <a:lnTo>
                          <a:pt x="97" y="351"/>
                        </a:lnTo>
                        <a:lnTo>
                          <a:pt x="91" y="352"/>
                        </a:lnTo>
                        <a:lnTo>
                          <a:pt x="83" y="352"/>
                        </a:lnTo>
                        <a:lnTo>
                          <a:pt x="76" y="353"/>
                        </a:lnTo>
                        <a:lnTo>
                          <a:pt x="70" y="356"/>
                        </a:lnTo>
                        <a:lnTo>
                          <a:pt x="65" y="362"/>
                        </a:lnTo>
                        <a:lnTo>
                          <a:pt x="60" y="371"/>
                        </a:lnTo>
                        <a:lnTo>
                          <a:pt x="55" y="383"/>
                        </a:lnTo>
                        <a:lnTo>
                          <a:pt x="47" y="396"/>
                        </a:lnTo>
                        <a:lnTo>
                          <a:pt x="36" y="408"/>
                        </a:lnTo>
                        <a:lnTo>
                          <a:pt x="27" y="418"/>
                        </a:lnTo>
                        <a:lnTo>
                          <a:pt x="27" y="428"/>
                        </a:lnTo>
                        <a:lnTo>
                          <a:pt x="33" y="439"/>
                        </a:lnTo>
                        <a:lnTo>
                          <a:pt x="43" y="449"/>
                        </a:lnTo>
                        <a:lnTo>
                          <a:pt x="51" y="457"/>
                        </a:lnTo>
                        <a:lnTo>
                          <a:pt x="56" y="461"/>
                        </a:lnTo>
                        <a:lnTo>
                          <a:pt x="62" y="461"/>
                        </a:lnTo>
                        <a:lnTo>
                          <a:pt x="68" y="456"/>
                        </a:lnTo>
                        <a:lnTo>
                          <a:pt x="71" y="451"/>
                        </a:lnTo>
                        <a:lnTo>
                          <a:pt x="76" y="447"/>
                        </a:lnTo>
                        <a:lnTo>
                          <a:pt x="81" y="441"/>
                        </a:lnTo>
                        <a:lnTo>
                          <a:pt x="85" y="436"/>
                        </a:lnTo>
                        <a:lnTo>
                          <a:pt x="90" y="431"/>
                        </a:lnTo>
                        <a:lnTo>
                          <a:pt x="95" y="427"/>
                        </a:lnTo>
                        <a:lnTo>
                          <a:pt x="99" y="425"/>
                        </a:lnTo>
                        <a:lnTo>
                          <a:pt x="104" y="424"/>
                        </a:lnTo>
                        <a:lnTo>
                          <a:pt x="108" y="421"/>
                        </a:lnTo>
                        <a:lnTo>
                          <a:pt x="106" y="415"/>
                        </a:lnTo>
                        <a:lnTo>
                          <a:pt x="104" y="405"/>
                        </a:lnTo>
                        <a:lnTo>
                          <a:pt x="107" y="394"/>
                        </a:lnTo>
                        <a:lnTo>
                          <a:pt x="115" y="378"/>
                        </a:lnTo>
                        <a:lnTo>
                          <a:pt x="124" y="356"/>
                        </a:lnTo>
                        <a:lnTo>
                          <a:pt x="131" y="333"/>
                        </a:lnTo>
                        <a:lnTo>
                          <a:pt x="133" y="313"/>
                        </a:lnTo>
                        <a:lnTo>
                          <a:pt x="133" y="298"/>
                        </a:lnTo>
                        <a:lnTo>
                          <a:pt x="138" y="286"/>
                        </a:lnTo>
                        <a:lnTo>
                          <a:pt x="147" y="276"/>
                        </a:lnTo>
                        <a:lnTo>
                          <a:pt x="162" y="271"/>
                        </a:lnTo>
                        <a:lnTo>
                          <a:pt x="171" y="268"/>
                        </a:lnTo>
                        <a:lnTo>
                          <a:pt x="177" y="266"/>
                        </a:lnTo>
                        <a:lnTo>
                          <a:pt x="186" y="264"/>
                        </a:lnTo>
                        <a:lnTo>
                          <a:pt x="192" y="260"/>
                        </a:lnTo>
                        <a:lnTo>
                          <a:pt x="199" y="259"/>
                        </a:lnTo>
                        <a:lnTo>
                          <a:pt x="207" y="258"/>
                        </a:lnTo>
                        <a:lnTo>
                          <a:pt x="215" y="257"/>
                        </a:lnTo>
                        <a:lnTo>
                          <a:pt x="224" y="258"/>
                        </a:lnTo>
                        <a:lnTo>
                          <a:pt x="232" y="259"/>
                        </a:lnTo>
                        <a:lnTo>
                          <a:pt x="237" y="258"/>
                        </a:lnTo>
                        <a:lnTo>
                          <a:pt x="243" y="257"/>
                        </a:lnTo>
                        <a:lnTo>
                          <a:pt x="248" y="256"/>
                        </a:lnTo>
                        <a:lnTo>
                          <a:pt x="252" y="254"/>
                        </a:lnTo>
                        <a:lnTo>
                          <a:pt x="256" y="254"/>
                        </a:lnTo>
                        <a:lnTo>
                          <a:pt x="259" y="256"/>
                        </a:lnTo>
                        <a:lnTo>
                          <a:pt x="263" y="258"/>
                        </a:lnTo>
                        <a:lnTo>
                          <a:pt x="267" y="263"/>
                        </a:lnTo>
                        <a:lnTo>
                          <a:pt x="272" y="266"/>
                        </a:lnTo>
                        <a:lnTo>
                          <a:pt x="278" y="269"/>
                        </a:lnTo>
                        <a:lnTo>
                          <a:pt x="283" y="273"/>
                        </a:lnTo>
                        <a:lnTo>
                          <a:pt x="289" y="275"/>
                        </a:lnTo>
                        <a:lnTo>
                          <a:pt x="293" y="275"/>
                        </a:lnTo>
                        <a:lnTo>
                          <a:pt x="295" y="273"/>
                        </a:lnTo>
                        <a:lnTo>
                          <a:pt x="295" y="268"/>
                        </a:lnTo>
                        <a:lnTo>
                          <a:pt x="292" y="257"/>
                        </a:lnTo>
                        <a:lnTo>
                          <a:pt x="289" y="248"/>
                        </a:lnTo>
                        <a:lnTo>
                          <a:pt x="289" y="241"/>
                        </a:lnTo>
                        <a:lnTo>
                          <a:pt x="295" y="238"/>
                        </a:lnTo>
                        <a:lnTo>
                          <a:pt x="301" y="239"/>
                        </a:lnTo>
                        <a:lnTo>
                          <a:pt x="306" y="241"/>
                        </a:lnTo>
                        <a:lnTo>
                          <a:pt x="313" y="242"/>
                        </a:lnTo>
                        <a:lnTo>
                          <a:pt x="320" y="242"/>
                        </a:lnTo>
                        <a:lnTo>
                          <a:pt x="326" y="242"/>
                        </a:lnTo>
                        <a:lnTo>
                          <a:pt x="332" y="238"/>
                        </a:lnTo>
                        <a:lnTo>
                          <a:pt x="335" y="233"/>
                        </a:lnTo>
                        <a:lnTo>
                          <a:pt x="338" y="222"/>
                        </a:lnTo>
                        <a:lnTo>
                          <a:pt x="341" y="204"/>
                        </a:lnTo>
                        <a:lnTo>
                          <a:pt x="346" y="197"/>
                        </a:lnTo>
                        <a:lnTo>
                          <a:pt x="350" y="200"/>
                        </a:lnTo>
                        <a:lnTo>
                          <a:pt x="354" y="213"/>
                        </a:lnTo>
                        <a:lnTo>
                          <a:pt x="359" y="221"/>
                        </a:lnTo>
                        <a:lnTo>
                          <a:pt x="368" y="216"/>
                        </a:lnTo>
                        <a:lnTo>
                          <a:pt x="374" y="205"/>
                        </a:lnTo>
                        <a:lnTo>
                          <a:pt x="376" y="190"/>
                        </a:lnTo>
                        <a:lnTo>
                          <a:pt x="376" y="177"/>
                        </a:lnTo>
                        <a:lnTo>
                          <a:pt x="379" y="170"/>
                        </a:lnTo>
                        <a:lnTo>
                          <a:pt x="385" y="172"/>
                        </a:lnTo>
                        <a:lnTo>
                          <a:pt x="392" y="181"/>
                        </a:lnTo>
                        <a:lnTo>
                          <a:pt x="400" y="189"/>
                        </a:lnTo>
                        <a:lnTo>
                          <a:pt x="407" y="184"/>
                        </a:lnTo>
                        <a:lnTo>
                          <a:pt x="412" y="175"/>
                        </a:lnTo>
                        <a:lnTo>
                          <a:pt x="415" y="165"/>
                        </a:lnTo>
                        <a:lnTo>
                          <a:pt x="415" y="155"/>
                        </a:lnTo>
                        <a:lnTo>
                          <a:pt x="416" y="151"/>
                        </a:lnTo>
                        <a:lnTo>
                          <a:pt x="419" y="149"/>
                        </a:lnTo>
                        <a:lnTo>
                          <a:pt x="425" y="151"/>
                        </a:lnTo>
                        <a:lnTo>
                          <a:pt x="431" y="153"/>
                        </a:lnTo>
                        <a:lnTo>
                          <a:pt x="434" y="151"/>
                        </a:lnTo>
                        <a:lnTo>
                          <a:pt x="438" y="145"/>
                        </a:lnTo>
                        <a:lnTo>
                          <a:pt x="444" y="135"/>
                        </a:lnTo>
                        <a:lnTo>
                          <a:pt x="452" y="124"/>
                        </a:lnTo>
                        <a:lnTo>
                          <a:pt x="459" y="120"/>
                        </a:lnTo>
                        <a:lnTo>
                          <a:pt x="463" y="121"/>
                        </a:lnTo>
                        <a:lnTo>
                          <a:pt x="463" y="129"/>
                        </a:lnTo>
                        <a:lnTo>
                          <a:pt x="464" y="139"/>
                        </a:lnTo>
                        <a:lnTo>
                          <a:pt x="470" y="146"/>
                        </a:lnTo>
                        <a:lnTo>
                          <a:pt x="477" y="150"/>
                        </a:lnTo>
                        <a:lnTo>
                          <a:pt x="479" y="151"/>
                        </a:lnTo>
                        <a:lnTo>
                          <a:pt x="478" y="150"/>
                        </a:lnTo>
                        <a:lnTo>
                          <a:pt x="477" y="145"/>
                        </a:lnTo>
                        <a:lnTo>
                          <a:pt x="476" y="140"/>
                        </a:lnTo>
                        <a:lnTo>
                          <a:pt x="476" y="136"/>
                        </a:lnTo>
                        <a:lnTo>
                          <a:pt x="478" y="131"/>
                        </a:lnTo>
                        <a:lnTo>
                          <a:pt x="483" y="129"/>
                        </a:lnTo>
                        <a:lnTo>
                          <a:pt x="490" y="130"/>
                        </a:lnTo>
                        <a:lnTo>
                          <a:pt x="502" y="13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36" name="Freeform 130">
                    <a:extLst>
                      <a:ext uri="{FF2B5EF4-FFF2-40B4-BE49-F238E27FC236}">
                        <a16:creationId xmlns:a16="http://schemas.microsoft.com/office/drawing/2014/main" id="{6F6D0067-3525-44C0-8003-2948B4358A5F}"/>
                      </a:ext>
                    </a:extLst>
                  </p:cNvPr>
                  <p:cNvSpPr>
                    <a:spLocks noChangeAspect="1"/>
                  </p:cNvSpPr>
                  <p:nvPr/>
                </p:nvSpPr>
                <p:spPr bwMode="auto">
                  <a:xfrm>
                    <a:off x="4524" y="2144"/>
                    <a:ext cx="170" cy="130"/>
                  </a:xfrm>
                  <a:custGeom>
                    <a:avLst/>
                    <a:gdLst/>
                    <a:ahLst/>
                    <a:cxnLst>
                      <a:cxn ang="0">
                        <a:pos x="336" y="151"/>
                      </a:cxn>
                      <a:cxn ang="0">
                        <a:pos x="330" y="126"/>
                      </a:cxn>
                      <a:cxn ang="0">
                        <a:pos x="327" y="121"/>
                      </a:cxn>
                      <a:cxn ang="0">
                        <a:pos x="304" y="91"/>
                      </a:cxn>
                      <a:cxn ang="0">
                        <a:pos x="292" y="73"/>
                      </a:cxn>
                      <a:cxn ang="0">
                        <a:pos x="283" y="68"/>
                      </a:cxn>
                      <a:cxn ang="0">
                        <a:pos x="259" y="52"/>
                      </a:cxn>
                      <a:cxn ang="0">
                        <a:pos x="238" y="55"/>
                      </a:cxn>
                      <a:cxn ang="0">
                        <a:pos x="220" y="48"/>
                      </a:cxn>
                      <a:cxn ang="0">
                        <a:pos x="218" y="28"/>
                      </a:cxn>
                      <a:cxn ang="0">
                        <a:pos x="204" y="0"/>
                      </a:cxn>
                      <a:cxn ang="0">
                        <a:pos x="179" y="14"/>
                      </a:cxn>
                      <a:cxn ang="0">
                        <a:pos x="168" y="35"/>
                      </a:cxn>
                      <a:cxn ang="0">
                        <a:pos x="148" y="50"/>
                      </a:cxn>
                      <a:cxn ang="0">
                        <a:pos x="146" y="66"/>
                      </a:cxn>
                      <a:cxn ang="0">
                        <a:pos x="134" y="72"/>
                      </a:cxn>
                      <a:cxn ang="0">
                        <a:pos x="118" y="91"/>
                      </a:cxn>
                      <a:cxn ang="0">
                        <a:pos x="99" y="90"/>
                      </a:cxn>
                      <a:cxn ang="0">
                        <a:pos x="85" y="84"/>
                      </a:cxn>
                      <a:cxn ang="0">
                        <a:pos x="71" y="83"/>
                      </a:cxn>
                      <a:cxn ang="0">
                        <a:pos x="61" y="89"/>
                      </a:cxn>
                      <a:cxn ang="0">
                        <a:pos x="48" y="91"/>
                      </a:cxn>
                      <a:cxn ang="0">
                        <a:pos x="32" y="88"/>
                      </a:cxn>
                      <a:cxn ang="0">
                        <a:pos x="4" y="83"/>
                      </a:cxn>
                      <a:cxn ang="0">
                        <a:pos x="4" y="99"/>
                      </a:cxn>
                      <a:cxn ang="0">
                        <a:pos x="23" y="111"/>
                      </a:cxn>
                      <a:cxn ang="0">
                        <a:pos x="35" y="125"/>
                      </a:cxn>
                      <a:cxn ang="0">
                        <a:pos x="50" y="134"/>
                      </a:cxn>
                      <a:cxn ang="0">
                        <a:pos x="65" y="131"/>
                      </a:cxn>
                      <a:cxn ang="0">
                        <a:pos x="84" y="122"/>
                      </a:cxn>
                      <a:cxn ang="0">
                        <a:pos x="107" y="121"/>
                      </a:cxn>
                      <a:cxn ang="0">
                        <a:pos x="126" y="141"/>
                      </a:cxn>
                      <a:cxn ang="0">
                        <a:pos x="134" y="185"/>
                      </a:cxn>
                      <a:cxn ang="0">
                        <a:pos x="136" y="207"/>
                      </a:cxn>
                      <a:cxn ang="0">
                        <a:pos x="139" y="238"/>
                      </a:cxn>
                      <a:cxn ang="0">
                        <a:pos x="159" y="258"/>
                      </a:cxn>
                      <a:cxn ang="0">
                        <a:pos x="185" y="257"/>
                      </a:cxn>
                      <a:cxn ang="0">
                        <a:pos x="202" y="245"/>
                      </a:cxn>
                      <a:cxn ang="0">
                        <a:pos x="214" y="231"/>
                      </a:cxn>
                      <a:cxn ang="0">
                        <a:pos x="224" y="195"/>
                      </a:cxn>
                      <a:cxn ang="0">
                        <a:pos x="253" y="205"/>
                      </a:cxn>
                      <a:cxn ang="0">
                        <a:pos x="267" y="189"/>
                      </a:cxn>
                      <a:cxn ang="0">
                        <a:pos x="278" y="173"/>
                      </a:cxn>
                      <a:cxn ang="0">
                        <a:pos x="300" y="169"/>
                      </a:cxn>
                      <a:cxn ang="0">
                        <a:pos x="312" y="162"/>
                      </a:cxn>
                      <a:cxn ang="0">
                        <a:pos x="339" y="166"/>
                      </a:cxn>
                    </a:cxnLst>
                    <a:rect l="0" t="0" r="r" b="b"/>
                    <a:pathLst>
                      <a:path w="339" h="261">
                        <a:moveTo>
                          <a:pt x="339" y="166"/>
                        </a:moveTo>
                        <a:lnTo>
                          <a:pt x="338" y="162"/>
                        </a:lnTo>
                        <a:lnTo>
                          <a:pt x="336" y="151"/>
                        </a:lnTo>
                        <a:lnTo>
                          <a:pt x="334" y="140"/>
                        </a:lnTo>
                        <a:lnTo>
                          <a:pt x="330" y="131"/>
                        </a:lnTo>
                        <a:lnTo>
                          <a:pt x="330" y="126"/>
                        </a:lnTo>
                        <a:lnTo>
                          <a:pt x="334" y="125"/>
                        </a:lnTo>
                        <a:lnTo>
                          <a:pt x="334" y="124"/>
                        </a:lnTo>
                        <a:lnTo>
                          <a:pt x="327" y="121"/>
                        </a:lnTo>
                        <a:lnTo>
                          <a:pt x="316" y="113"/>
                        </a:lnTo>
                        <a:lnTo>
                          <a:pt x="309" y="103"/>
                        </a:lnTo>
                        <a:lnTo>
                          <a:pt x="304" y="91"/>
                        </a:lnTo>
                        <a:lnTo>
                          <a:pt x="301" y="82"/>
                        </a:lnTo>
                        <a:lnTo>
                          <a:pt x="298" y="76"/>
                        </a:lnTo>
                        <a:lnTo>
                          <a:pt x="292" y="73"/>
                        </a:lnTo>
                        <a:lnTo>
                          <a:pt x="288" y="72"/>
                        </a:lnTo>
                        <a:lnTo>
                          <a:pt x="285" y="72"/>
                        </a:lnTo>
                        <a:lnTo>
                          <a:pt x="283" y="68"/>
                        </a:lnTo>
                        <a:lnTo>
                          <a:pt x="278" y="60"/>
                        </a:lnTo>
                        <a:lnTo>
                          <a:pt x="270" y="53"/>
                        </a:lnTo>
                        <a:lnTo>
                          <a:pt x="259" y="52"/>
                        </a:lnTo>
                        <a:lnTo>
                          <a:pt x="252" y="55"/>
                        </a:lnTo>
                        <a:lnTo>
                          <a:pt x="245" y="55"/>
                        </a:lnTo>
                        <a:lnTo>
                          <a:pt x="238" y="55"/>
                        </a:lnTo>
                        <a:lnTo>
                          <a:pt x="231" y="53"/>
                        </a:lnTo>
                        <a:lnTo>
                          <a:pt x="224" y="51"/>
                        </a:lnTo>
                        <a:lnTo>
                          <a:pt x="220" y="48"/>
                        </a:lnTo>
                        <a:lnTo>
                          <a:pt x="217" y="44"/>
                        </a:lnTo>
                        <a:lnTo>
                          <a:pt x="217" y="40"/>
                        </a:lnTo>
                        <a:lnTo>
                          <a:pt x="218" y="28"/>
                        </a:lnTo>
                        <a:lnTo>
                          <a:pt x="218" y="15"/>
                        </a:lnTo>
                        <a:lnTo>
                          <a:pt x="214" y="5"/>
                        </a:lnTo>
                        <a:lnTo>
                          <a:pt x="204" y="0"/>
                        </a:lnTo>
                        <a:lnTo>
                          <a:pt x="191" y="3"/>
                        </a:lnTo>
                        <a:lnTo>
                          <a:pt x="184" y="7"/>
                        </a:lnTo>
                        <a:lnTo>
                          <a:pt x="179" y="14"/>
                        </a:lnTo>
                        <a:lnTo>
                          <a:pt x="178" y="23"/>
                        </a:lnTo>
                        <a:lnTo>
                          <a:pt x="175" y="30"/>
                        </a:lnTo>
                        <a:lnTo>
                          <a:pt x="168" y="35"/>
                        </a:lnTo>
                        <a:lnTo>
                          <a:pt x="159" y="38"/>
                        </a:lnTo>
                        <a:lnTo>
                          <a:pt x="152" y="43"/>
                        </a:lnTo>
                        <a:lnTo>
                          <a:pt x="148" y="50"/>
                        </a:lnTo>
                        <a:lnTo>
                          <a:pt x="147" y="58"/>
                        </a:lnTo>
                        <a:lnTo>
                          <a:pt x="146" y="64"/>
                        </a:lnTo>
                        <a:lnTo>
                          <a:pt x="146" y="66"/>
                        </a:lnTo>
                        <a:lnTo>
                          <a:pt x="145" y="66"/>
                        </a:lnTo>
                        <a:lnTo>
                          <a:pt x="140" y="67"/>
                        </a:lnTo>
                        <a:lnTo>
                          <a:pt x="134" y="72"/>
                        </a:lnTo>
                        <a:lnTo>
                          <a:pt x="130" y="79"/>
                        </a:lnTo>
                        <a:lnTo>
                          <a:pt x="124" y="87"/>
                        </a:lnTo>
                        <a:lnTo>
                          <a:pt x="118" y="91"/>
                        </a:lnTo>
                        <a:lnTo>
                          <a:pt x="111" y="93"/>
                        </a:lnTo>
                        <a:lnTo>
                          <a:pt x="103" y="91"/>
                        </a:lnTo>
                        <a:lnTo>
                          <a:pt x="99" y="90"/>
                        </a:lnTo>
                        <a:lnTo>
                          <a:pt x="94" y="88"/>
                        </a:lnTo>
                        <a:lnTo>
                          <a:pt x="89" y="87"/>
                        </a:lnTo>
                        <a:lnTo>
                          <a:pt x="85" y="84"/>
                        </a:lnTo>
                        <a:lnTo>
                          <a:pt x="80" y="83"/>
                        </a:lnTo>
                        <a:lnTo>
                          <a:pt x="76" y="83"/>
                        </a:lnTo>
                        <a:lnTo>
                          <a:pt x="71" y="83"/>
                        </a:lnTo>
                        <a:lnTo>
                          <a:pt x="68" y="86"/>
                        </a:lnTo>
                        <a:lnTo>
                          <a:pt x="64" y="88"/>
                        </a:lnTo>
                        <a:lnTo>
                          <a:pt x="61" y="89"/>
                        </a:lnTo>
                        <a:lnTo>
                          <a:pt x="56" y="90"/>
                        </a:lnTo>
                        <a:lnTo>
                          <a:pt x="53" y="91"/>
                        </a:lnTo>
                        <a:lnTo>
                          <a:pt x="48" y="91"/>
                        </a:lnTo>
                        <a:lnTo>
                          <a:pt x="43" y="91"/>
                        </a:lnTo>
                        <a:lnTo>
                          <a:pt x="38" y="90"/>
                        </a:lnTo>
                        <a:lnTo>
                          <a:pt x="32" y="88"/>
                        </a:lnTo>
                        <a:lnTo>
                          <a:pt x="20" y="84"/>
                        </a:lnTo>
                        <a:lnTo>
                          <a:pt x="11" y="82"/>
                        </a:lnTo>
                        <a:lnTo>
                          <a:pt x="4" y="83"/>
                        </a:lnTo>
                        <a:lnTo>
                          <a:pt x="0" y="88"/>
                        </a:lnTo>
                        <a:lnTo>
                          <a:pt x="0" y="95"/>
                        </a:lnTo>
                        <a:lnTo>
                          <a:pt x="4" y="99"/>
                        </a:lnTo>
                        <a:lnTo>
                          <a:pt x="11" y="103"/>
                        </a:lnTo>
                        <a:lnTo>
                          <a:pt x="19" y="107"/>
                        </a:lnTo>
                        <a:lnTo>
                          <a:pt x="23" y="111"/>
                        </a:lnTo>
                        <a:lnTo>
                          <a:pt x="27" y="116"/>
                        </a:lnTo>
                        <a:lnTo>
                          <a:pt x="31" y="120"/>
                        </a:lnTo>
                        <a:lnTo>
                          <a:pt x="35" y="125"/>
                        </a:lnTo>
                        <a:lnTo>
                          <a:pt x="40" y="129"/>
                        </a:lnTo>
                        <a:lnTo>
                          <a:pt x="46" y="133"/>
                        </a:lnTo>
                        <a:lnTo>
                          <a:pt x="50" y="134"/>
                        </a:lnTo>
                        <a:lnTo>
                          <a:pt x="55" y="134"/>
                        </a:lnTo>
                        <a:lnTo>
                          <a:pt x="59" y="133"/>
                        </a:lnTo>
                        <a:lnTo>
                          <a:pt x="65" y="131"/>
                        </a:lnTo>
                        <a:lnTo>
                          <a:pt x="71" y="127"/>
                        </a:lnTo>
                        <a:lnTo>
                          <a:pt x="77" y="125"/>
                        </a:lnTo>
                        <a:lnTo>
                          <a:pt x="84" y="122"/>
                        </a:lnTo>
                        <a:lnTo>
                          <a:pt x="91" y="121"/>
                        </a:lnTo>
                        <a:lnTo>
                          <a:pt x="99" y="120"/>
                        </a:lnTo>
                        <a:lnTo>
                          <a:pt x="107" y="121"/>
                        </a:lnTo>
                        <a:lnTo>
                          <a:pt x="119" y="125"/>
                        </a:lnTo>
                        <a:lnTo>
                          <a:pt x="124" y="131"/>
                        </a:lnTo>
                        <a:lnTo>
                          <a:pt x="126" y="141"/>
                        </a:lnTo>
                        <a:lnTo>
                          <a:pt x="130" y="154"/>
                        </a:lnTo>
                        <a:lnTo>
                          <a:pt x="133" y="170"/>
                        </a:lnTo>
                        <a:lnTo>
                          <a:pt x="134" y="185"/>
                        </a:lnTo>
                        <a:lnTo>
                          <a:pt x="136" y="197"/>
                        </a:lnTo>
                        <a:lnTo>
                          <a:pt x="136" y="202"/>
                        </a:lnTo>
                        <a:lnTo>
                          <a:pt x="136" y="207"/>
                        </a:lnTo>
                        <a:lnTo>
                          <a:pt x="134" y="216"/>
                        </a:lnTo>
                        <a:lnTo>
                          <a:pt x="136" y="227"/>
                        </a:lnTo>
                        <a:lnTo>
                          <a:pt x="139" y="238"/>
                        </a:lnTo>
                        <a:lnTo>
                          <a:pt x="145" y="245"/>
                        </a:lnTo>
                        <a:lnTo>
                          <a:pt x="151" y="253"/>
                        </a:lnTo>
                        <a:lnTo>
                          <a:pt x="159" y="258"/>
                        </a:lnTo>
                        <a:lnTo>
                          <a:pt x="171" y="261"/>
                        </a:lnTo>
                        <a:lnTo>
                          <a:pt x="178" y="259"/>
                        </a:lnTo>
                        <a:lnTo>
                          <a:pt x="185" y="257"/>
                        </a:lnTo>
                        <a:lnTo>
                          <a:pt x="192" y="254"/>
                        </a:lnTo>
                        <a:lnTo>
                          <a:pt x="198" y="249"/>
                        </a:lnTo>
                        <a:lnTo>
                          <a:pt x="202" y="245"/>
                        </a:lnTo>
                        <a:lnTo>
                          <a:pt x="207" y="240"/>
                        </a:lnTo>
                        <a:lnTo>
                          <a:pt x="210" y="235"/>
                        </a:lnTo>
                        <a:lnTo>
                          <a:pt x="214" y="231"/>
                        </a:lnTo>
                        <a:lnTo>
                          <a:pt x="217" y="220"/>
                        </a:lnTo>
                        <a:lnTo>
                          <a:pt x="220" y="205"/>
                        </a:lnTo>
                        <a:lnTo>
                          <a:pt x="224" y="195"/>
                        </a:lnTo>
                        <a:lnTo>
                          <a:pt x="233" y="195"/>
                        </a:lnTo>
                        <a:lnTo>
                          <a:pt x="244" y="202"/>
                        </a:lnTo>
                        <a:lnTo>
                          <a:pt x="253" y="205"/>
                        </a:lnTo>
                        <a:lnTo>
                          <a:pt x="260" y="204"/>
                        </a:lnTo>
                        <a:lnTo>
                          <a:pt x="266" y="198"/>
                        </a:lnTo>
                        <a:lnTo>
                          <a:pt x="267" y="189"/>
                        </a:lnTo>
                        <a:lnTo>
                          <a:pt x="266" y="181"/>
                        </a:lnTo>
                        <a:lnTo>
                          <a:pt x="268" y="175"/>
                        </a:lnTo>
                        <a:lnTo>
                          <a:pt x="278" y="173"/>
                        </a:lnTo>
                        <a:lnTo>
                          <a:pt x="286" y="172"/>
                        </a:lnTo>
                        <a:lnTo>
                          <a:pt x="293" y="171"/>
                        </a:lnTo>
                        <a:lnTo>
                          <a:pt x="300" y="169"/>
                        </a:lnTo>
                        <a:lnTo>
                          <a:pt x="305" y="166"/>
                        </a:lnTo>
                        <a:lnTo>
                          <a:pt x="308" y="164"/>
                        </a:lnTo>
                        <a:lnTo>
                          <a:pt x="312" y="162"/>
                        </a:lnTo>
                        <a:lnTo>
                          <a:pt x="313" y="160"/>
                        </a:lnTo>
                        <a:lnTo>
                          <a:pt x="314" y="159"/>
                        </a:lnTo>
                        <a:lnTo>
                          <a:pt x="339" y="166"/>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grpSp>
          <p:sp>
            <p:nvSpPr>
              <p:cNvPr id="56" name="Freeform 228">
                <a:extLst>
                  <a:ext uri="{FF2B5EF4-FFF2-40B4-BE49-F238E27FC236}">
                    <a16:creationId xmlns:a16="http://schemas.microsoft.com/office/drawing/2014/main" id="{C4B2A497-4068-4BA6-9B95-0A7E9ADDFC34}"/>
                  </a:ext>
                </a:extLst>
              </p:cNvPr>
              <p:cNvSpPr>
                <a:spLocks/>
              </p:cNvSpPr>
              <p:nvPr/>
            </p:nvSpPr>
            <p:spPr bwMode="auto">
              <a:xfrm>
                <a:off x="6628407" y="3423692"/>
                <a:ext cx="292100" cy="192088"/>
              </a:xfrm>
              <a:custGeom>
                <a:avLst/>
                <a:gdLst/>
                <a:ahLst/>
                <a:cxnLst>
                  <a:cxn ang="0">
                    <a:pos x="40" y="25"/>
                  </a:cxn>
                  <a:cxn ang="0">
                    <a:pos x="0" y="90"/>
                  </a:cxn>
                  <a:cxn ang="0">
                    <a:pos x="40" y="121"/>
                  </a:cxn>
                  <a:cxn ang="0">
                    <a:pos x="184" y="121"/>
                  </a:cxn>
                  <a:cxn ang="0">
                    <a:pos x="184" y="25"/>
                  </a:cxn>
                  <a:cxn ang="0">
                    <a:pos x="75" y="0"/>
                  </a:cxn>
                  <a:cxn ang="0">
                    <a:pos x="40" y="25"/>
                  </a:cxn>
                </a:cxnLst>
                <a:rect l="0" t="0" r="r" b="b"/>
                <a:pathLst>
                  <a:path w="184" h="121">
                    <a:moveTo>
                      <a:pt x="40" y="25"/>
                    </a:moveTo>
                    <a:lnTo>
                      <a:pt x="0" y="90"/>
                    </a:lnTo>
                    <a:lnTo>
                      <a:pt x="40" y="121"/>
                    </a:lnTo>
                    <a:lnTo>
                      <a:pt x="184" y="121"/>
                    </a:lnTo>
                    <a:lnTo>
                      <a:pt x="184" y="25"/>
                    </a:lnTo>
                    <a:lnTo>
                      <a:pt x="75" y="0"/>
                    </a:lnTo>
                    <a:lnTo>
                      <a:pt x="40" y="2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57" name="Freeform 230">
                <a:extLst>
                  <a:ext uri="{FF2B5EF4-FFF2-40B4-BE49-F238E27FC236}">
                    <a16:creationId xmlns:a16="http://schemas.microsoft.com/office/drawing/2014/main" id="{924C0F6A-2F67-4504-A525-4D44A0BDD248}"/>
                  </a:ext>
                </a:extLst>
              </p:cNvPr>
              <p:cNvSpPr>
                <a:spLocks noChangeAspect="1"/>
              </p:cNvSpPr>
              <p:nvPr/>
            </p:nvSpPr>
            <p:spPr bwMode="auto">
              <a:xfrm>
                <a:off x="6252170" y="4815929"/>
                <a:ext cx="481012" cy="461963"/>
              </a:xfrm>
              <a:custGeom>
                <a:avLst/>
                <a:gdLst/>
                <a:ahLst/>
                <a:cxnLst>
                  <a:cxn ang="0">
                    <a:pos x="481" y="20"/>
                  </a:cxn>
                  <a:cxn ang="0">
                    <a:pos x="406" y="36"/>
                  </a:cxn>
                  <a:cxn ang="0">
                    <a:pos x="329" y="156"/>
                  </a:cxn>
                  <a:cxn ang="0">
                    <a:pos x="256" y="149"/>
                  </a:cxn>
                  <a:cxn ang="0">
                    <a:pos x="182" y="29"/>
                  </a:cxn>
                  <a:cxn ang="0">
                    <a:pos x="89" y="15"/>
                  </a:cxn>
                  <a:cxn ang="0">
                    <a:pos x="14" y="162"/>
                  </a:cxn>
                  <a:cxn ang="0">
                    <a:pos x="17" y="364"/>
                  </a:cxn>
                  <a:cxn ang="0">
                    <a:pos x="114" y="433"/>
                  </a:cxn>
                  <a:cxn ang="0">
                    <a:pos x="178" y="558"/>
                  </a:cxn>
                  <a:cxn ang="0">
                    <a:pos x="228" y="679"/>
                  </a:cxn>
                  <a:cxn ang="0">
                    <a:pos x="298" y="858"/>
                  </a:cxn>
                  <a:cxn ang="0">
                    <a:pos x="410" y="954"/>
                  </a:cxn>
                  <a:cxn ang="0">
                    <a:pos x="497" y="1100"/>
                  </a:cxn>
                  <a:cxn ang="0">
                    <a:pos x="595" y="1199"/>
                  </a:cxn>
                  <a:cxn ang="0">
                    <a:pos x="680" y="1309"/>
                  </a:cxn>
                  <a:cxn ang="0">
                    <a:pos x="768" y="1356"/>
                  </a:cxn>
                  <a:cxn ang="0">
                    <a:pos x="826" y="1521"/>
                  </a:cxn>
                  <a:cxn ang="0">
                    <a:pos x="910" y="1622"/>
                  </a:cxn>
                  <a:cxn ang="0">
                    <a:pos x="1021" y="1688"/>
                  </a:cxn>
                  <a:cxn ang="0">
                    <a:pos x="1018" y="1787"/>
                  </a:cxn>
                  <a:cxn ang="0">
                    <a:pos x="1116" y="1794"/>
                  </a:cxn>
                  <a:cxn ang="0">
                    <a:pos x="1211" y="1895"/>
                  </a:cxn>
                  <a:cxn ang="0">
                    <a:pos x="1338" y="1967"/>
                  </a:cxn>
                  <a:cxn ang="0">
                    <a:pos x="1427" y="2002"/>
                  </a:cxn>
                  <a:cxn ang="0">
                    <a:pos x="1510" y="2008"/>
                  </a:cxn>
                  <a:cxn ang="0">
                    <a:pos x="1521" y="1899"/>
                  </a:cxn>
                  <a:cxn ang="0">
                    <a:pos x="1478" y="1729"/>
                  </a:cxn>
                  <a:cxn ang="0">
                    <a:pos x="1566" y="1646"/>
                  </a:cxn>
                  <a:cxn ang="0">
                    <a:pos x="1606" y="1517"/>
                  </a:cxn>
                  <a:cxn ang="0">
                    <a:pos x="1719" y="1486"/>
                  </a:cxn>
                  <a:cxn ang="0">
                    <a:pos x="1740" y="1353"/>
                  </a:cxn>
                  <a:cxn ang="0">
                    <a:pos x="1786" y="1328"/>
                  </a:cxn>
                  <a:cxn ang="0">
                    <a:pos x="1894" y="1286"/>
                  </a:cxn>
                  <a:cxn ang="0">
                    <a:pos x="2032" y="1258"/>
                  </a:cxn>
                  <a:cxn ang="0">
                    <a:pos x="1918" y="990"/>
                  </a:cxn>
                  <a:cxn ang="0">
                    <a:pos x="2015" y="1000"/>
                  </a:cxn>
                  <a:cxn ang="0">
                    <a:pos x="2104" y="931"/>
                  </a:cxn>
                  <a:cxn ang="0">
                    <a:pos x="2019" y="842"/>
                  </a:cxn>
                  <a:cxn ang="0">
                    <a:pos x="1936" y="753"/>
                  </a:cxn>
                  <a:cxn ang="0">
                    <a:pos x="1861" y="721"/>
                  </a:cxn>
                  <a:cxn ang="0">
                    <a:pos x="1841" y="628"/>
                  </a:cxn>
                  <a:cxn ang="0">
                    <a:pos x="1920" y="433"/>
                  </a:cxn>
                  <a:cxn ang="0">
                    <a:pos x="1868" y="252"/>
                  </a:cxn>
                  <a:cxn ang="0">
                    <a:pos x="1754" y="291"/>
                  </a:cxn>
                  <a:cxn ang="0">
                    <a:pos x="1659" y="278"/>
                  </a:cxn>
                  <a:cxn ang="0">
                    <a:pos x="1594" y="182"/>
                  </a:cxn>
                  <a:cxn ang="0">
                    <a:pos x="1551" y="115"/>
                  </a:cxn>
                  <a:cxn ang="0">
                    <a:pos x="1470" y="138"/>
                  </a:cxn>
                  <a:cxn ang="0">
                    <a:pos x="1388" y="105"/>
                  </a:cxn>
                  <a:cxn ang="0">
                    <a:pos x="1307" y="120"/>
                  </a:cxn>
                  <a:cxn ang="0">
                    <a:pos x="1239" y="86"/>
                  </a:cxn>
                  <a:cxn ang="0">
                    <a:pos x="1157" y="138"/>
                  </a:cxn>
                  <a:cxn ang="0">
                    <a:pos x="1050" y="99"/>
                  </a:cxn>
                  <a:cxn ang="0">
                    <a:pos x="946" y="99"/>
                  </a:cxn>
                  <a:cxn ang="0">
                    <a:pos x="882" y="93"/>
                  </a:cxn>
                  <a:cxn ang="0">
                    <a:pos x="803" y="75"/>
                  </a:cxn>
                  <a:cxn ang="0">
                    <a:pos x="702" y="24"/>
                  </a:cxn>
                  <a:cxn ang="0">
                    <a:pos x="608" y="8"/>
                  </a:cxn>
                </a:cxnLst>
                <a:rect l="0" t="0" r="r" b="b"/>
                <a:pathLst>
                  <a:path w="2110" h="2032">
                    <a:moveTo>
                      <a:pt x="588" y="43"/>
                    </a:moveTo>
                    <a:lnTo>
                      <a:pt x="586" y="43"/>
                    </a:lnTo>
                    <a:lnTo>
                      <a:pt x="580" y="43"/>
                    </a:lnTo>
                    <a:lnTo>
                      <a:pt x="571" y="41"/>
                    </a:lnTo>
                    <a:lnTo>
                      <a:pt x="560" y="41"/>
                    </a:lnTo>
                    <a:lnTo>
                      <a:pt x="547" y="40"/>
                    </a:lnTo>
                    <a:lnTo>
                      <a:pt x="534" y="38"/>
                    </a:lnTo>
                    <a:lnTo>
                      <a:pt x="520" y="35"/>
                    </a:lnTo>
                    <a:lnTo>
                      <a:pt x="509" y="31"/>
                    </a:lnTo>
                    <a:lnTo>
                      <a:pt x="502" y="29"/>
                    </a:lnTo>
                    <a:lnTo>
                      <a:pt x="496" y="25"/>
                    </a:lnTo>
                    <a:lnTo>
                      <a:pt x="488" y="23"/>
                    </a:lnTo>
                    <a:lnTo>
                      <a:pt x="481" y="20"/>
                    </a:lnTo>
                    <a:lnTo>
                      <a:pt x="473" y="17"/>
                    </a:lnTo>
                    <a:lnTo>
                      <a:pt x="465" y="15"/>
                    </a:lnTo>
                    <a:lnTo>
                      <a:pt x="457" y="13"/>
                    </a:lnTo>
                    <a:lnTo>
                      <a:pt x="449" y="12"/>
                    </a:lnTo>
                    <a:lnTo>
                      <a:pt x="442" y="10"/>
                    </a:lnTo>
                    <a:lnTo>
                      <a:pt x="435" y="9"/>
                    </a:lnTo>
                    <a:lnTo>
                      <a:pt x="428" y="9"/>
                    </a:lnTo>
                    <a:lnTo>
                      <a:pt x="423" y="10"/>
                    </a:lnTo>
                    <a:lnTo>
                      <a:pt x="418" y="13"/>
                    </a:lnTo>
                    <a:lnTo>
                      <a:pt x="414" y="15"/>
                    </a:lnTo>
                    <a:lnTo>
                      <a:pt x="411" y="20"/>
                    </a:lnTo>
                    <a:lnTo>
                      <a:pt x="410" y="24"/>
                    </a:lnTo>
                    <a:lnTo>
                      <a:pt x="406" y="36"/>
                    </a:lnTo>
                    <a:lnTo>
                      <a:pt x="403" y="46"/>
                    </a:lnTo>
                    <a:lnTo>
                      <a:pt x="398" y="56"/>
                    </a:lnTo>
                    <a:lnTo>
                      <a:pt x="393" y="67"/>
                    </a:lnTo>
                    <a:lnTo>
                      <a:pt x="386" y="76"/>
                    </a:lnTo>
                    <a:lnTo>
                      <a:pt x="380" y="84"/>
                    </a:lnTo>
                    <a:lnTo>
                      <a:pt x="373" y="92"/>
                    </a:lnTo>
                    <a:lnTo>
                      <a:pt x="366" y="99"/>
                    </a:lnTo>
                    <a:lnTo>
                      <a:pt x="359" y="107"/>
                    </a:lnTo>
                    <a:lnTo>
                      <a:pt x="352" y="115"/>
                    </a:lnTo>
                    <a:lnTo>
                      <a:pt x="347" y="126"/>
                    </a:lnTo>
                    <a:lnTo>
                      <a:pt x="340" y="136"/>
                    </a:lnTo>
                    <a:lnTo>
                      <a:pt x="334" y="146"/>
                    </a:lnTo>
                    <a:lnTo>
                      <a:pt x="329" y="156"/>
                    </a:lnTo>
                    <a:lnTo>
                      <a:pt x="326" y="165"/>
                    </a:lnTo>
                    <a:lnTo>
                      <a:pt x="322" y="173"/>
                    </a:lnTo>
                    <a:lnTo>
                      <a:pt x="320" y="179"/>
                    </a:lnTo>
                    <a:lnTo>
                      <a:pt x="317" y="183"/>
                    </a:lnTo>
                    <a:lnTo>
                      <a:pt x="313" y="185"/>
                    </a:lnTo>
                    <a:lnTo>
                      <a:pt x="309" y="185"/>
                    </a:lnTo>
                    <a:lnTo>
                      <a:pt x="303" y="184"/>
                    </a:lnTo>
                    <a:lnTo>
                      <a:pt x="296" y="181"/>
                    </a:lnTo>
                    <a:lnTo>
                      <a:pt x="288" y="175"/>
                    </a:lnTo>
                    <a:lnTo>
                      <a:pt x="280" y="167"/>
                    </a:lnTo>
                    <a:lnTo>
                      <a:pt x="271" y="159"/>
                    </a:lnTo>
                    <a:lnTo>
                      <a:pt x="262" y="153"/>
                    </a:lnTo>
                    <a:lnTo>
                      <a:pt x="256" y="149"/>
                    </a:lnTo>
                    <a:lnTo>
                      <a:pt x="250" y="144"/>
                    </a:lnTo>
                    <a:lnTo>
                      <a:pt x="244" y="138"/>
                    </a:lnTo>
                    <a:lnTo>
                      <a:pt x="239" y="132"/>
                    </a:lnTo>
                    <a:lnTo>
                      <a:pt x="235" y="123"/>
                    </a:lnTo>
                    <a:lnTo>
                      <a:pt x="230" y="112"/>
                    </a:lnTo>
                    <a:lnTo>
                      <a:pt x="223" y="88"/>
                    </a:lnTo>
                    <a:lnTo>
                      <a:pt x="219" y="71"/>
                    </a:lnTo>
                    <a:lnTo>
                      <a:pt x="213" y="59"/>
                    </a:lnTo>
                    <a:lnTo>
                      <a:pt x="199" y="50"/>
                    </a:lnTo>
                    <a:lnTo>
                      <a:pt x="191" y="45"/>
                    </a:lnTo>
                    <a:lnTo>
                      <a:pt x="186" y="39"/>
                    </a:lnTo>
                    <a:lnTo>
                      <a:pt x="184" y="35"/>
                    </a:lnTo>
                    <a:lnTo>
                      <a:pt x="182" y="29"/>
                    </a:lnTo>
                    <a:lnTo>
                      <a:pt x="178" y="25"/>
                    </a:lnTo>
                    <a:lnTo>
                      <a:pt x="174" y="22"/>
                    </a:lnTo>
                    <a:lnTo>
                      <a:pt x="167" y="20"/>
                    </a:lnTo>
                    <a:lnTo>
                      <a:pt x="155" y="18"/>
                    </a:lnTo>
                    <a:lnTo>
                      <a:pt x="148" y="18"/>
                    </a:lnTo>
                    <a:lnTo>
                      <a:pt x="142" y="18"/>
                    </a:lnTo>
                    <a:lnTo>
                      <a:pt x="133" y="17"/>
                    </a:lnTo>
                    <a:lnTo>
                      <a:pt x="125" y="16"/>
                    </a:lnTo>
                    <a:lnTo>
                      <a:pt x="119" y="16"/>
                    </a:lnTo>
                    <a:lnTo>
                      <a:pt x="110" y="15"/>
                    </a:lnTo>
                    <a:lnTo>
                      <a:pt x="102" y="15"/>
                    </a:lnTo>
                    <a:lnTo>
                      <a:pt x="95" y="15"/>
                    </a:lnTo>
                    <a:lnTo>
                      <a:pt x="89" y="15"/>
                    </a:lnTo>
                    <a:lnTo>
                      <a:pt x="82" y="15"/>
                    </a:lnTo>
                    <a:lnTo>
                      <a:pt x="75" y="15"/>
                    </a:lnTo>
                    <a:lnTo>
                      <a:pt x="69" y="16"/>
                    </a:lnTo>
                    <a:lnTo>
                      <a:pt x="63" y="17"/>
                    </a:lnTo>
                    <a:lnTo>
                      <a:pt x="59" y="18"/>
                    </a:lnTo>
                    <a:lnTo>
                      <a:pt x="54" y="21"/>
                    </a:lnTo>
                    <a:lnTo>
                      <a:pt x="51" y="24"/>
                    </a:lnTo>
                    <a:lnTo>
                      <a:pt x="38" y="39"/>
                    </a:lnTo>
                    <a:lnTo>
                      <a:pt x="30" y="58"/>
                    </a:lnTo>
                    <a:lnTo>
                      <a:pt x="24" y="79"/>
                    </a:lnTo>
                    <a:lnTo>
                      <a:pt x="19" y="105"/>
                    </a:lnTo>
                    <a:lnTo>
                      <a:pt x="16" y="134"/>
                    </a:lnTo>
                    <a:lnTo>
                      <a:pt x="14" y="162"/>
                    </a:lnTo>
                    <a:lnTo>
                      <a:pt x="13" y="191"/>
                    </a:lnTo>
                    <a:lnTo>
                      <a:pt x="13" y="217"/>
                    </a:lnTo>
                    <a:lnTo>
                      <a:pt x="16" y="242"/>
                    </a:lnTo>
                    <a:lnTo>
                      <a:pt x="22" y="267"/>
                    </a:lnTo>
                    <a:lnTo>
                      <a:pt x="23" y="291"/>
                    </a:lnTo>
                    <a:lnTo>
                      <a:pt x="13" y="310"/>
                    </a:lnTo>
                    <a:lnTo>
                      <a:pt x="6" y="317"/>
                    </a:lnTo>
                    <a:lnTo>
                      <a:pt x="1" y="325"/>
                    </a:lnTo>
                    <a:lnTo>
                      <a:pt x="0" y="333"/>
                    </a:lnTo>
                    <a:lnTo>
                      <a:pt x="1" y="340"/>
                    </a:lnTo>
                    <a:lnTo>
                      <a:pt x="5" y="348"/>
                    </a:lnTo>
                    <a:lnTo>
                      <a:pt x="9" y="356"/>
                    </a:lnTo>
                    <a:lnTo>
                      <a:pt x="17" y="364"/>
                    </a:lnTo>
                    <a:lnTo>
                      <a:pt x="25" y="371"/>
                    </a:lnTo>
                    <a:lnTo>
                      <a:pt x="34" y="378"/>
                    </a:lnTo>
                    <a:lnTo>
                      <a:pt x="43" y="385"/>
                    </a:lnTo>
                    <a:lnTo>
                      <a:pt x="49" y="392"/>
                    </a:lnTo>
                    <a:lnTo>
                      <a:pt x="56" y="397"/>
                    </a:lnTo>
                    <a:lnTo>
                      <a:pt x="63" y="402"/>
                    </a:lnTo>
                    <a:lnTo>
                      <a:pt x="70" y="406"/>
                    </a:lnTo>
                    <a:lnTo>
                      <a:pt x="78" y="408"/>
                    </a:lnTo>
                    <a:lnTo>
                      <a:pt x="87" y="409"/>
                    </a:lnTo>
                    <a:lnTo>
                      <a:pt x="95" y="411"/>
                    </a:lnTo>
                    <a:lnTo>
                      <a:pt x="102" y="416"/>
                    </a:lnTo>
                    <a:lnTo>
                      <a:pt x="108" y="424"/>
                    </a:lnTo>
                    <a:lnTo>
                      <a:pt x="114" y="433"/>
                    </a:lnTo>
                    <a:lnTo>
                      <a:pt x="117" y="445"/>
                    </a:lnTo>
                    <a:lnTo>
                      <a:pt x="122" y="455"/>
                    </a:lnTo>
                    <a:lnTo>
                      <a:pt x="125" y="467"/>
                    </a:lnTo>
                    <a:lnTo>
                      <a:pt x="130" y="477"/>
                    </a:lnTo>
                    <a:lnTo>
                      <a:pt x="133" y="486"/>
                    </a:lnTo>
                    <a:lnTo>
                      <a:pt x="137" y="497"/>
                    </a:lnTo>
                    <a:lnTo>
                      <a:pt x="139" y="506"/>
                    </a:lnTo>
                    <a:lnTo>
                      <a:pt x="143" y="516"/>
                    </a:lnTo>
                    <a:lnTo>
                      <a:pt x="146" y="525"/>
                    </a:lnTo>
                    <a:lnTo>
                      <a:pt x="151" y="535"/>
                    </a:lnTo>
                    <a:lnTo>
                      <a:pt x="158" y="544"/>
                    </a:lnTo>
                    <a:lnTo>
                      <a:pt x="168" y="551"/>
                    </a:lnTo>
                    <a:lnTo>
                      <a:pt x="178" y="558"/>
                    </a:lnTo>
                    <a:lnTo>
                      <a:pt x="188" y="566"/>
                    </a:lnTo>
                    <a:lnTo>
                      <a:pt x="195" y="573"/>
                    </a:lnTo>
                    <a:lnTo>
                      <a:pt x="200" y="581"/>
                    </a:lnTo>
                    <a:lnTo>
                      <a:pt x="204" y="590"/>
                    </a:lnTo>
                    <a:lnTo>
                      <a:pt x="206" y="599"/>
                    </a:lnTo>
                    <a:lnTo>
                      <a:pt x="206" y="608"/>
                    </a:lnTo>
                    <a:lnTo>
                      <a:pt x="205" y="620"/>
                    </a:lnTo>
                    <a:lnTo>
                      <a:pt x="205" y="630"/>
                    </a:lnTo>
                    <a:lnTo>
                      <a:pt x="206" y="641"/>
                    </a:lnTo>
                    <a:lnTo>
                      <a:pt x="211" y="650"/>
                    </a:lnTo>
                    <a:lnTo>
                      <a:pt x="216" y="659"/>
                    </a:lnTo>
                    <a:lnTo>
                      <a:pt x="222" y="669"/>
                    </a:lnTo>
                    <a:lnTo>
                      <a:pt x="228" y="679"/>
                    </a:lnTo>
                    <a:lnTo>
                      <a:pt x="233" y="689"/>
                    </a:lnTo>
                    <a:lnTo>
                      <a:pt x="236" y="699"/>
                    </a:lnTo>
                    <a:lnTo>
                      <a:pt x="238" y="729"/>
                    </a:lnTo>
                    <a:lnTo>
                      <a:pt x="239" y="765"/>
                    </a:lnTo>
                    <a:lnTo>
                      <a:pt x="244" y="796"/>
                    </a:lnTo>
                    <a:lnTo>
                      <a:pt x="260" y="811"/>
                    </a:lnTo>
                    <a:lnTo>
                      <a:pt x="271" y="815"/>
                    </a:lnTo>
                    <a:lnTo>
                      <a:pt x="280" y="819"/>
                    </a:lnTo>
                    <a:lnTo>
                      <a:pt x="285" y="825"/>
                    </a:lnTo>
                    <a:lnTo>
                      <a:pt x="291" y="832"/>
                    </a:lnTo>
                    <a:lnTo>
                      <a:pt x="295" y="840"/>
                    </a:lnTo>
                    <a:lnTo>
                      <a:pt x="297" y="849"/>
                    </a:lnTo>
                    <a:lnTo>
                      <a:pt x="298" y="858"/>
                    </a:lnTo>
                    <a:lnTo>
                      <a:pt x="298" y="868"/>
                    </a:lnTo>
                    <a:lnTo>
                      <a:pt x="303" y="881"/>
                    </a:lnTo>
                    <a:lnTo>
                      <a:pt x="314" y="892"/>
                    </a:lnTo>
                    <a:lnTo>
                      <a:pt x="325" y="902"/>
                    </a:lnTo>
                    <a:lnTo>
                      <a:pt x="329" y="917"/>
                    </a:lnTo>
                    <a:lnTo>
                      <a:pt x="333" y="925"/>
                    </a:lnTo>
                    <a:lnTo>
                      <a:pt x="340" y="930"/>
                    </a:lnTo>
                    <a:lnTo>
                      <a:pt x="351" y="933"/>
                    </a:lnTo>
                    <a:lnTo>
                      <a:pt x="365" y="936"/>
                    </a:lnTo>
                    <a:lnTo>
                      <a:pt x="379" y="938"/>
                    </a:lnTo>
                    <a:lnTo>
                      <a:pt x="391" y="941"/>
                    </a:lnTo>
                    <a:lnTo>
                      <a:pt x="403" y="946"/>
                    </a:lnTo>
                    <a:lnTo>
                      <a:pt x="410" y="954"/>
                    </a:lnTo>
                    <a:lnTo>
                      <a:pt x="414" y="963"/>
                    </a:lnTo>
                    <a:lnTo>
                      <a:pt x="419" y="972"/>
                    </a:lnTo>
                    <a:lnTo>
                      <a:pt x="424" y="982"/>
                    </a:lnTo>
                    <a:lnTo>
                      <a:pt x="431" y="990"/>
                    </a:lnTo>
                    <a:lnTo>
                      <a:pt x="438" y="999"/>
                    </a:lnTo>
                    <a:lnTo>
                      <a:pt x="446" y="1007"/>
                    </a:lnTo>
                    <a:lnTo>
                      <a:pt x="455" y="1015"/>
                    </a:lnTo>
                    <a:lnTo>
                      <a:pt x="465" y="1022"/>
                    </a:lnTo>
                    <a:lnTo>
                      <a:pt x="484" y="1036"/>
                    </a:lnTo>
                    <a:lnTo>
                      <a:pt x="493" y="1051"/>
                    </a:lnTo>
                    <a:lnTo>
                      <a:pt x="496" y="1068"/>
                    </a:lnTo>
                    <a:lnTo>
                      <a:pt x="496" y="1089"/>
                    </a:lnTo>
                    <a:lnTo>
                      <a:pt x="497" y="1100"/>
                    </a:lnTo>
                    <a:lnTo>
                      <a:pt x="501" y="1109"/>
                    </a:lnTo>
                    <a:lnTo>
                      <a:pt x="505" y="1119"/>
                    </a:lnTo>
                    <a:lnTo>
                      <a:pt x="511" y="1127"/>
                    </a:lnTo>
                    <a:lnTo>
                      <a:pt x="519" y="1134"/>
                    </a:lnTo>
                    <a:lnTo>
                      <a:pt x="527" y="1141"/>
                    </a:lnTo>
                    <a:lnTo>
                      <a:pt x="537" y="1146"/>
                    </a:lnTo>
                    <a:lnTo>
                      <a:pt x="546" y="1151"/>
                    </a:lnTo>
                    <a:lnTo>
                      <a:pt x="555" y="1157"/>
                    </a:lnTo>
                    <a:lnTo>
                      <a:pt x="563" y="1165"/>
                    </a:lnTo>
                    <a:lnTo>
                      <a:pt x="571" y="1173"/>
                    </a:lnTo>
                    <a:lnTo>
                      <a:pt x="579" y="1182"/>
                    </a:lnTo>
                    <a:lnTo>
                      <a:pt x="587" y="1191"/>
                    </a:lnTo>
                    <a:lnTo>
                      <a:pt x="595" y="1199"/>
                    </a:lnTo>
                    <a:lnTo>
                      <a:pt x="604" y="1207"/>
                    </a:lnTo>
                    <a:lnTo>
                      <a:pt x="614" y="1213"/>
                    </a:lnTo>
                    <a:lnTo>
                      <a:pt x="623" y="1219"/>
                    </a:lnTo>
                    <a:lnTo>
                      <a:pt x="632" y="1227"/>
                    </a:lnTo>
                    <a:lnTo>
                      <a:pt x="641" y="1236"/>
                    </a:lnTo>
                    <a:lnTo>
                      <a:pt x="648" y="1247"/>
                    </a:lnTo>
                    <a:lnTo>
                      <a:pt x="655" y="1258"/>
                    </a:lnTo>
                    <a:lnTo>
                      <a:pt x="661" y="1270"/>
                    </a:lnTo>
                    <a:lnTo>
                      <a:pt x="666" y="1282"/>
                    </a:lnTo>
                    <a:lnTo>
                      <a:pt x="669" y="1294"/>
                    </a:lnTo>
                    <a:lnTo>
                      <a:pt x="672" y="1303"/>
                    </a:lnTo>
                    <a:lnTo>
                      <a:pt x="676" y="1308"/>
                    </a:lnTo>
                    <a:lnTo>
                      <a:pt x="680" y="1309"/>
                    </a:lnTo>
                    <a:lnTo>
                      <a:pt x="686" y="1309"/>
                    </a:lnTo>
                    <a:lnTo>
                      <a:pt x="693" y="1310"/>
                    </a:lnTo>
                    <a:lnTo>
                      <a:pt x="699" y="1311"/>
                    </a:lnTo>
                    <a:lnTo>
                      <a:pt x="706" y="1316"/>
                    </a:lnTo>
                    <a:lnTo>
                      <a:pt x="713" y="1325"/>
                    </a:lnTo>
                    <a:lnTo>
                      <a:pt x="720" y="1334"/>
                    </a:lnTo>
                    <a:lnTo>
                      <a:pt x="728" y="1340"/>
                    </a:lnTo>
                    <a:lnTo>
                      <a:pt x="736" y="1342"/>
                    </a:lnTo>
                    <a:lnTo>
                      <a:pt x="743" y="1342"/>
                    </a:lnTo>
                    <a:lnTo>
                      <a:pt x="751" y="1343"/>
                    </a:lnTo>
                    <a:lnTo>
                      <a:pt x="758" y="1344"/>
                    </a:lnTo>
                    <a:lnTo>
                      <a:pt x="763" y="1349"/>
                    </a:lnTo>
                    <a:lnTo>
                      <a:pt x="768" y="1356"/>
                    </a:lnTo>
                    <a:lnTo>
                      <a:pt x="774" y="1364"/>
                    </a:lnTo>
                    <a:lnTo>
                      <a:pt x="780" y="1371"/>
                    </a:lnTo>
                    <a:lnTo>
                      <a:pt x="785" y="1376"/>
                    </a:lnTo>
                    <a:lnTo>
                      <a:pt x="792" y="1381"/>
                    </a:lnTo>
                    <a:lnTo>
                      <a:pt x="797" y="1386"/>
                    </a:lnTo>
                    <a:lnTo>
                      <a:pt x="801" y="1393"/>
                    </a:lnTo>
                    <a:lnTo>
                      <a:pt x="805" y="1401"/>
                    </a:lnTo>
                    <a:lnTo>
                      <a:pt x="806" y="1411"/>
                    </a:lnTo>
                    <a:lnTo>
                      <a:pt x="805" y="1436"/>
                    </a:lnTo>
                    <a:lnTo>
                      <a:pt x="805" y="1461"/>
                    </a:lnTo>
                    <a:lnTo>
                      <a:pt x="808" y="1486"/>
                    </a:lnTo>
                    <a:lnTo>
                      <a:pt x="818" y="1510"/>
                    </a:lnTo>
                    <a:lnTo>
                      <a:pt x="826" y="1521"/>
                    </a:lnTo>
                    <a:lnTo>
                      <a:pt x="835" y="1528"/>
                    </a:lnTo>
                    <a:lnTo>
                      <a:pt x="844" y="1533"/>
                    </a:lnTo>
                    <a:lnTo>
                      <a:pt x="853" y="1537"/>
                    </a:lnTo>
                    <a:lnTo>
                      <a:pt x="861" y="1540"/>
                    </a:lnTo>
                    <a:lnTo>
                      <a:pt x="868" y="1544"/>
                    </a:lnTo>
                    <a:lnTo>
                      <a:pt x="873" y="1548"/>
                    </a:lnTo>
                    <a:lnTo>
                      <a:pt x="874" y="1554"/>
                    </a:lnTo>
                    <a:lnTo>
                      <a:pt x="875" y="1562"/>
                    </a:lnTo>
                    <a:lnTo>
                      <a:pt x="879" y="1574"/>
                    </a:lnTo>
                    <a:lnTo>
                      <a:pt x="884" y="1586"/>
                    </a:lnTo>
                    <a:lnTo>
                      <a:pt x="892" y="1599"/>
                    </a:lnTo>
                    <a:lnTo>
                      <a:pt x="900" y="1611"/>
                    </a:lnTo>
                    <a:lnTo>
                      <a:pt x="910" y="1622"/>
                    </a:lnTo>
                    <a:lnTo>
                      <a:pt x="919" y="1630"/>
                    </a:lnTo>
                    <a:lnTo>
                      <a:pt x="928" y="1635"/>
                    </a:lnTo>
                    <a:lnTo>
                      <a:pt x="938" y="1638"/>
                    </a:lnTo>
                    <a:lnTo>
                      <a:pt x="951" y="1643"/>
                    </a:lnTo>
                    <a:lnTo>
                      <a:pt x="965" y="1649"/>
                    </a:lnTo>
                    <a:lnTo>
                      <a:pt x="978" y="1656"/>
                    </a:lnTo>
                    <a:lnTo>
                      <a:pt x="990" y="1661"/>
                    </a:lnTo>
                    <a:lnTo>
                      <a:pt x="999" y="1667"/>
                    </a:lnTo>
                    <a:lnTo>
                      <a:pt x="1006" y="1671"/>
                    </a:lnTo>
                    <a:lnTo>
                      <a:pt x="1009" y="1672"/>
                    </a:lnTo>
                    <a:lnTo>
                      <a:pt x="1011" y="1674"/>
                    </a:lnTo>
                    <a:lnTo>
                      <a:pt x="1016" y="1680"/>
                    </a:lnTo>
                    <a:lnTo>
                      <a:pt x="1021" y="1688"/>
                    </a:lnTo>
                    <a:lnTo>
                      <a:pt x="1027" y="1697"/>
                    </a:lnTo>
                    <a:lnTo>
                      <a:pt x="1033" y="1707"/>
                    </a:lnTo>
                    <a:lnTo>
                      <a:pt x="1035" y="1715"/>
                    </a:lnTo>
                    <a:lnTo>
                      <a:pt x="1034" y="1724"/>
                    </a:lnTo>
                    <a:lnTo>
                      <a:pt x="1027" y="1727"/>
                    </a:lnTo>
                    <a:lnTo>
                      <a:pt x="1014" y="1737"/>
                    </a:lnTo>
                    <a:lnTo>
                      <a:pt x="1009" y="1755"/>
                    </a:lnTo>
                    <a:lnTo>
                      <a:pt x="1009" y="1770"/>
                    </a:lnTo>
                    <a:lnTo>
                      <a:pt x="1009" y="1777"/>
                    </a:lnTo>
                    <a:lnTo>
                      <a:pt x="1010" y="1778"/>
                    </a:lnTo>
                    <a:lnTo>
                      <a:pt x="1011" y="1780"/>
                    </a:lnTo>
                    <a:lnTo>
                      <a:pt x="1014" y="1783"/>
                    </a:lnTo>
                    <a:lnTo>
                      <a:pt x="1018" y="1787"/>
                    </a:lnTo>
                    <a:lnTo>
                      <a:pt x="1024" y="1789"/>
                    </a:lnTo>
                    <a:lnTo>
                      <a:pt x="1029" y="1790"/>
                    </a:lnTo>
                    <a:lnTo>
                      <a:pt x="1037" y="1788"/>
                    </a:lnTo>
                    <a:lnTo>
                      <a:pt x="1046" y="1783"/>
                    </a:lnTo>
                    <a:lnTo>
                      <a:pt x="1056" y="1779"/>
                    </a:lnTo>
                    <a:lnTo>
                      <a:pt x="1067" y="1777"/>
                    </a:lnTo>
                    <a:lnTo>
                      <a:pt x="1079" y="1778"/>
                    </a:lnTo>
                    <a:lnTo>
                      <a:pt x="1089" y="1779"/>
                    </a:lnTo>
                    <a:lnTo>
                      <a:pt x="1100" y="1782"/>
                    </a:lnTo>
                    <a:lnTo>
                      <a:pt x="1108" y="1786"/>
                    </a:lnTo>
                    <a:lnTo>
                      <a:pt x="1112" y="1788"/>
                    </a:lnTo>
                    <a:lnTo>
                      <a:pt x="1115" y="1789"/>
                    </a:lnTo>
                    <a:lnTo>
                      <a:pt x="1116" y="1794"/>
                    </a:lnTo>
                    <a:lnTo>
                      <a:pt x="1120" y="1805"/>
                    </a:lnTo>
                    <a:lnTo>
                      <a:pt x="1127" y="1820"/>
                    </a:lnTo>
                    <a:lnTo>
                      <a:pt x="1139" y="1839"/>
                    </a:lnTo>
                    <a:lnTo>
                      <a:pt x="1145" y="1848"/>
                    </a:lnTo>
                    <a:lnTo>
                      <a:pt x="1150" y="1855"/>
                    </a:lnTo>
                    <a:lnTo>
                      <a:pt x="1155" y="1862"/>
                    </a:lnTo>
                    <a:lnTo>
                      <a:pt x="1158" y="1869"/>
                    </a:lnTo>
                    <a:lnTo>
                      <a:pt x="1164" y="1873"/>
                    </a:lnTo>
                    <a:lnTo>
                      <a:pt x="1170" y="1879"/>
                    </a:lnTo>
                    <a:lnTo>
                      <a:pt x="1178" y="1884"/>
                    </a:lnTo>
                    <a:lnTo>
                      <a:pt x="1188" y="1888"/>
                    </a:lnTo>
                    <a:lnTo>
                      <a:pt x="1200" y="1892"/>
                    </a:lnTo>
                    <a:lnTo>
                      <a:pt x="1211" y="1895"/>
                    </a:lnTo>
                    <a:lnTo>
                      <a:pt x="1223" y="1898"/>
                    </a:lnTo>
                    <a:lnTo>
                      <a:pt x="1233" y="1899"/>
                    </a:lnTo>
                    <a:lnTo>
                      <a:pt x="1244" y="1902"/>
                    </a:lnTo>
                    <a:lnTo>
                      <a:pt x="1253" y="1906"/>
                    </a:lnTo>
                    <a:lnTo>
                      <a:pt x="1262" y="1911"/>
                    </a:lnTo>
                    <a:lnTo>
                      <a:pt x="1269" y="1919"/>
                    </a:lnTo>
                    <a:lnTo>
                      <a:pt x="1277" y="1927"/>
                    </a:lnTo>
                    <a:lnTo>
                      <a:pt x="1286" y="1934"/>
                    </a:lnTo>
                    <a:lnTo>
                      <a:pt x="1298" y="1941"/>
                    </a:lnTo>
                    <a:lnTo>
                      <a:pt x="1308" y="1947"/>
                    </a:lnTo>
                    <a:lnTo>
                      <a:pt x="1320" y="1953"/>
                    </a:lnTo>
                    <a:lnTo>
                      <a:pt x="1329" y="1960"/>
                    </a:lnTo>
                    <a:lnTo>
                      <a:pt x="1338" y="1967"/>
                    </a:lnTo>
                    <a:lnTo>
                      <a:pt x="1344" y="1975"/>
                    </a:lnTo>
                    <a:lnTo>
                      <a:pt x="1348" y="1983"/>
                    </a:lnTo>
                    <a:lnTo>
                      <a:pt x="1353" y="1987"/>
                    </a:lnTo>
                    <a:lnTo>
                      <a:pt x="1358" y="1990"/>
                    </a:lnTo>
                    <a:lnTo>
                      <a:pt x="1363" y="1991"/>
                    </a:lnTo>
                    <a:lnTo>
                      <a:pt x="1369" y="1990"/>
                    </a:lnTo>
                    <a:lnTo>
                      <a:pt x="1376" y="1989"/>
                    </a:lnTo>
                    <a:lnTo>
                      <a:pt x="1384" y="1987"/>
                    </a:lnTo>
                    <a:lnTo>
                      <a:pt x="1393" y="1987"/>
                    </a:lnTo>
                    <a:lnTo>
                      <a:pt x="1402" y="1989"/>
                    </a:lnTo>
                    <a:lnTo>
                      <a:pt x="1412" y="1992"/>
                    </a:lnTo>
                    <a:lnTo>
                      <a:pt x="1420" y="1998"/>
                    </a:lnTo>
                    <a:lnTo>
                      <a:pt x="1427" y="2002"/>
                    </a:lnTo>
                    <a:lnTo>
                      <a:pt x="1434" y="2008"/>
                    </a:lnTo>
                    <a:lnTo>
                      <a:pt x="1438" y="2014"/>
                    </a:lnTo>
                    <a:lnTo>
                      <a:pt x="1442" y="2017"/>
                    </a:lnTo>
                    <a:lnTo>
                      <a:pt x="1443" y="2018"/>
                    </a:lnTo>
                    <a:lnTo>
                      <a:pt x="1445" y="2020"/>
                    </a:lnTo>
                    <a:lnTo>
                      <a:pt x="1451" y="2023"/>
                    </a:lnTo>
                    <a:lnTo>
                      <a:pt x="1459" y="2027"/>
                    </a:lnTo>
                    <a:lnTo>
                      <a:pt x="1469" y="2030"/>
                    </a:lnTo>
                    <a:lnTo>
                      <a:pt x="1480" y="2032"/>
                    </a:lnTo>
                    <a:lnTo>
                      <a:pt x="1490" y="2031"/>
                    </a:lnTo>
                    <a:lnTo>
                      <a:pt x="1498" y="2028"/>
                    </a:lnTo>
                    <a:lnTo>
                      <a:pt x="1504" y="2018"/>
                    </a:lnTo>
                    <a:lnTo>
                      <a:pt x="1510" y="2008"/>
                    </a:lnTo>
                    <a:lnTo>
                      <a:pt x="1516" y="2001"/>
                    </a:lnTo>
                    <a:lnTo>
                      <a:pt x="1523" y="1994"/>
                    </a:lnTo>
                    <a:lnTo>
                      <a:pt x="1530" y="1990"/>
                    </a:lnTo>
                    <a:lnTo>
                      <a:pt x="1537" y="1984"/>
                    </a:lnTo>
                    <a:lnTo>
                      <a:pt x="1543" y="1977"/>
                    </a:lnTo>
                    <a:lnTo>
                      <a:pt x="1546" y="1968"/>
                    </a:lnTo>
                    <a:lnTo>
                      <a:pt x="1548" y="1956"/>
                    </a:lnTo>
                    <a:lnTo>
                      <a:pt x="1546" y="1942"/>
                    </a:lnTo>
                    <a:lnTo>
                      <a:pt x="1544" y="1931"/>
                    </a:lnTo>
                    <a:lnTo>
                      <a:pt x="1541" y="1921"/>
                    </a:lnTo>
                    <a:lnTo>
                      <a:pt x="1535" y="1911"/>
                    </a:lnTo>
                    <a:lnTo>
                      <a:pt x="1529" y="1904"/>
                    </a:lnTo>
                    <a:lnTo>
                      <a:pt x="1521" y="1899"/>
                    </a:lnTo>
                    <a:lnTo>
                      <a:pt x="1513" y="1895"/>
                    </a:lnTo>
                    <a:lnTo>
                      <a:pt x="1504" y="1894"/>
                    </a:lnTo>
                    <a:lnTo>
                      <a:pt x="1491" y="1887"/>
                    </a:lnTo>
                    <a:lnTo>
                      <a:pt x="1485" y="1872"/>
                    </a:lnTo>
                    <a:lnTo>
                      <a:pt x="1485" y="1858"/>
                    </a:lnTo>
                    <a:lnTo>
                      <a:pt x="1485" y="1851"/>
                    </a:lnTo>
                    <a:lnTo>
                      <a:pt x="1490" y="1842"/>
                    </a:lnTo>
                    <a:lnTo>
                      <a:pt x="1498" y="1819"/>
                    </a:lnTo>
                    <a:lnTo>
                      <a:pt x="1502" y="1792"/>
                    </a:lnTo>
                    <a:lnTo>
                      <a:pt x="1492" y="1765"/>
                    </a:lnTo>
                    <a:lnTo>
                      <a:pt x="1484" y="1753"/>
                    </a:lnTo>
                    <a:lnTo>
                      <a:pt x="1480" y="1741"/>
                    </a:lnTo>
                    <a:lnTo>
                      <a:pt x="1478" y="1729"/>
                    </a:lnTo>
                    <a:lnTo>
                      <a:pt x="1480" y="1719"/>
                    </a:lnTo>
                    <a:lnTo>
                      <a:pt x="1483" y="1710"/>
                    </a:lnTo>
                    <a:lnTo>
                      <a:pt x="1488" y="1703"/>
                    </a:lnTo>
                    <a:lnTo>
                      <a:pt x="1496" y="1697"/>
                    </a:lnTo>
                    <a:lnTo>
                      <a:pt x="1504" y="1696"/>
                    </a:lnTo>
                    <a:lnTo>
                      <a:pt x="1514" y="1696"/>
                    </a:lnTo>
                    <a:lnTo>
                      <a:pt x="1526" y="1695"/>
                    </a:lnTo>
                    <a:lnTo>
                      <a:pt x="1538" y="1691"/>
                    </a:lnTo>
                    <a:lnTo>
                      <a:pt x="1549" y="1688"/>
                    </a:lnTo>
                    <a:lnTo>
                      <a:pt x="1559" y="1681"/>
                    </a:lnTo>
                    <a:lnTo>
                      <a:pt x="1565" y="1673"/>
                    </a:lnTo>
                    <a:lnTo>
                      <a:pt x="1568" y="1661"/>
                    </a:lnTo>
                    <a:lnTo>
                      <a:pt x="1566" y="1646"/>
                    </a:lnTo>
                    <a:lnTo>
                      <a:pt x="1558" y="1619"/>
                    </a:lnTo>
                    <a:lnTo>
                      <a:pt x="1555" y="1598"/>
                    </a:lnTo>
                    <a:lnTo>
                      <a:pt x="1557" y="1583"/>
                    </a:lnTo>
                    <a:lnTo>
                      <a:pt x="1566" y="1573"/>
                    </a:lnTo>
                    <a:lnTo>
                      <a:pt x="1576" y="1561"/>
                    </a:lnTo>
                    <a:lnTo>
                      <a:pt x="1582" y="1550"/>
                    </a:lnTo>
                    <a:lnTo>
                      <a:pt x="1584" y="1539"/>
                    </a:lnTo>
                    <a:lnTo>
                      <a:pt x="1584" y="1536"/>
                    </a:lnTo>
                    <a:lnTo>
                      <a:pt x="1586" y="1535"/>
                    </a:lnTo>
                    <a:lnTo>
                      <a:pt x="1589" y="1532"/>
                    </a:lnTo>
                    <a:lnTo>
                      <a:pt x="1594" y="1529"/>
                    </a:lnTo>
                    <a:lnTo>
                      <a:pt x="1599" y="1523"/>
                    </a:lnTo>
                    <a:lnTo>
                      <a:pt x="1606" y="1517"/>
                    </a:lnTo>
                    <a:lnTo>
                      <a:pt x="1613" y="1512"/>
                    </a:lnTo>
                    <a:lnTo>
                      <a:pt x="1621" y="1505"/>
                    </a:lnTo>
                    <a:lnTo>
                      <a:pt x="1628" y="1498"/>
                    </a:lnTo>
                    <a:lnTo>
                      <a:pt x="1637" y="1490"/>
                    </a:lnTo>
                    <a:lnTo>
                      <a:pt x="1649" y="1480"/>
                    </a:lnTo>
                    <a:lnTo>
                      <a:pt x="1662" y="1471"/>
                    </a:lnTo>
                    <a:lnTo>
                      <a:pt x="1675" y="1463"/>
                    </a:lnTo>
                    <a:lnTo>
                      <a:pt x="1688" y="1457"/>
                    </a:lnTo>
                    <a:lnTo>
                      <a:pt x="1698" y="1456"/>
                    </a:lnTo>
                    <a:lnTo>
                      <a:pt x="1707" y="1459"/>
                    </a:lnTo>
                    <a:lnTo>
                      <a:pt x="1709" y="1467"/>
                    </a:lnTo>
                    <a:lnTo>
                      <a:pt x="1711" y="1477"/>
                    </a:lnTo>
                    <a:lnTo>
                      <a:pt x="1719" y="1486"/>
                    </a:lnTo>
                    <a:lnTo>
                      <a:pt x="1728" y="1493"/>
                    </a:lnTo>
                    <a:lnTo>
                      <a:pt x="1741" y="1497"/>
                    </a:lnTo>
                    <a:lnTo>
                      <a:pt x="1753" y="1499"/>
                    </a:lnTo>
                    <a:lnTo>
                      <a:pt x="1764" y="1498"/>
                    </a:lnTo>
                    <a:lnTo>
                      <a:pt x="1772" y="1493"/>
                    </a:lnTo>
                    <a:lnTo>
                      <a:pt x="1777" y="1485"/>
                    </a:lnTo>
                    <a:lnTo>
                      <a:pt x="1780" y="1464"/>
                    </a:lnTo>
                    <a:lnTo>
                      <a:pt x="1779" y="1440"/>
                    </a:lnTo>
                    <a:lnTo>
                      <a:pt x="1774" y="1414"/>
                    </a:lnTo>
                    <a:lnTo>
                      <a:pt x="1764" y="1386"/>
                    </a:lnTo>
                    <a:lnTo>
                      <a:pt x="1757" y="1373"/>
                    </a:lnTo>
                    <a:lnTo>
                      <a:pt x="1749" y="1362"/>
                    </a:lnTo>
                    <a:lnTo>
                      <a:pt x="1740" y="1353"/>
                    </a:lnTo>
                    <a:lnTo>
                      <a:pt x="1733" y="1344"/>
                    </a:lnTo>
                    <a:lnTo>
                      <a:pt x="1725" y="1339"/>
                    </a:lnTo>
                    <a:lnTo>
                      <a:pt x="1719" y="1334"/>
                    </a:lnTo>
                    <a:lnTo>
                      <a:pt x="1716" y="1332"/>
                    </a:lnTo>
                    <a:lnTo>
                      <a:pt x="1715" y="1331"/>
                    </a:lnTo>
                    <a:lnTo>
                      <a:pt x="1717" y="1327"/>
                    </a:lnTo>
                    <a:lnTo>
                      <a:pt x="1724" y="1320"/>
                    </a:lnTo>
                    <a:lnTo>
                      <a:pt x="1733" y="1315"/>
                    </a:lnTo>
                    <a:lnTo>
                      <a:pt x="1746" y="1318"/>
                    </a:lnTo>
                    <a:lnTo>
                      <a:pt x="1754" y="1323"/>
                    </a:lnTo>
                    <a:lnTo>
                      <a:pt x="1763" y="1325"/>
                    </a:lnTo>
                    <a:lnTo>
                      <a:pt x="1774" y="1327"/>
                    </a:lnTo>
                    <a:lnTo>
                      <a:pt x="1786" y="1328"/>
                    </a:lnTo>
                    <a:lnTo>
                      <a:pt x="1797" y="1328"/>
                    </a:lnTo>
                    <a:lnTo>
                      <a:pt x="1809" y="1328"/>
                    </a:lnTo>
                    <a:lnTo>
                      <a:pt x="1818" y="1327"/>
                    </a:lnTo>
                    <a:lnTo>
                      <a:pt x="1826" y="1325"/>
                    </a:lnTo>
                    <a:lnTo>
                      <a:pt x="1833" y="1323"/>
                    </a:lnTo>
                    <a:lnTo>
                      <a:pt x="1842" y="1320"/>
                    </a:lnTo>
                    <a:lnTo>
                      <a:pt x="1850" y="1318"/>
                    </a:lnTo>
                    <a:lnTo>
                      <a:pt x="1860" y="1316"/>
                    </a:lnTo>
                    <a:lnTo>
                      <a:pt x="1868" y="1312"/>
                    </a:lnTo>
                    <a:lnTo>
                      <a:pt x="1876" y="1308"/>
                    </a:lnTo>
                    <a:lnTo>
                      <a:pt x="1883" y="1302"/>
                    </a:lnTo>
                    <a:lnTo>
                      <a:pt x="1888" y="1294"/>
                    </a:lnTo>
                    <a:lnTo>
                      <a:pt x="1894" y="1286"/>
                    </a:lnTo>
                    <a:lnTo>
                      <a:pt x="1903" y="1282"/>
                    </a:lnTo>
                    <a:lnTo>
                      <a:pt x="1914" y="1280"/>
                    </a:lnTo>
                    <a:lnTo>
                      <a:pt x="1924" y="1281"/>
                    </a:lnTo>
                    <a:lnTo>
                      <a:pt x="1935" y="1282"/>
                    </a:lnTo>
                    <a:lnTo>
                      <a:pt x="1943" y="1285"/>
                    </a:lnTo>
                    <a:lnTo>
                      <a:pt x="1948" y="1286"/>
                    </a:lnTo>
                    <a:lnTo>
                      <a:pt x="1951" y="1287"/>
                    </a:lnTo>
                    <a:lnTo>
                      <a:pt x="2000" y="1287"/>
                    </a:lnTo>
                    <a:lnTo>
                      <a:pt x="2002" y="1286"/>
                    </a:lnTo>
                    <a:lnTo>
                      <a:pt x="2008" y="1281"/>
                    </a:lnTo>
                    <a:lnTo>
                      <a:pt x="2015" y="1275"/>
                    </a:lnTo>
                    <a:lnTo>
                      <a:pt x="2024" y="1267"/>
                    </a:lnTo>
                    <a:lnTo>
                      <a:pt x="2032" y="1258"/>
                    </a:lnTo>
                    <a:lnTo>
                      <a:pt x="2039" y="1248"/>
                    </a:lnTo>
                    <a:lnTo>
                      <a:pt x="2043" y="1237"/>
                    </a:lnTo>
                    <a:lnTo>
                      <a:pt x="2043" y="1226"/>
                    </a:lnTo>
                    <a:lnTo>
                      <a:pt x="2038" y="1202"/>
                    </a:lnTo>
                    <a:lnTo>
                      <a:pt x="2035" y="1177"/>
                    </a:lnTo>
                    <a:lnTo>
                      <a:pt x="2032" y="1156"/>
                    </a:lnTo>
                    <a:lnTo>
                      <a:pt x="2031" y="1138"/>
                    </a:lnTo>
                    <a:lnTo>
                      <a:pt x="2028" y="1124"/>
                    </a:lnTo>
                    <a:lnTo>
                      <a:pt x="2022" y="1113"/>
                    </a:lnTo>
                    <a:lnTo>
                      <a:pt x="2015" y="1105"/>
                    </a:lnTo>
                    <a:lnTo>
                      <a:pt x="2012" y="1101"/>
                    </a:lnTo>
                    <a:lnTo>
                      <a:pt x="1920" y="991"/>
                    </a:lnTo>
                    <a:lnTo>
                      <a:pt x="1918" y="990"/>
                    </a:lnTo>
                    <a:lnTo>
                      <a:pt x="1916" y="986"/>
                    </a:lnTo>
                    <a:lnTo>
                      <a:pt x="1914" y="982"/>
                    </a:lnTo>
                    <a:lnTo>
                      <a:pt x="1911" y="977"/>
                    </a:lnTo>
                    <a:lnTo>
                      <a:pt x="1911" y="972"/>
                    </a:lnTo>
                    <a:lnTo>
                      <a:pt x="1914" y="970"/>
                    </a:lnTo>
                    <a:lnTo>
                      <a:pt x="1921" y="970"/>
                    </a:lnTo>
                    <a:lnTo>
                      <a:pt x="1932" y="972"/>
                    </a:lnTo>
                    <a:lnTo>
                      <a:pt x="1946" y="978"/>
                    </a:lnTo>
                    <a:lnTo>
                      <a:pt x="1961" y="984"/>
                    </a:lnTo>
                    <a:lnTo>
                      <a:pt x="1976" y="991"/>
                    </a:lnTo>
                    <a:lnTo>
                      <a:pt x="1991" y="995"/>
                    </a:lnTo>
                    <a:lnTo>
                      <a:pt x="2004" y="1000"/>
                    </a:lnTo>
                    <a:lnTo>
                      <a:pt x="2015" y="1000"/>
                    </a:lnTo>
                    <a:lnTo>
                      <a:pt x="2024" y="998"/>
                    </a:lnTo>
                    <a:lnTo>
                      <a:pt x="2031" y="991"/>
                    </a:lnTo>
                    <a:lnTo>
                      <a:pt x="2036" y="983"/>
                    </a:lnTo>
                    <a:lnTo>
                      <a:pt x="2040" y="975"/>
                    </a:lnTo>
                    <a:lnTo>
                      <a:pt x="2045" y="968"/>
                    </a:lnTo>
                    <a:lnTo>
                      <a:pt x="2051" y="962"/>
                    </a:lnTo>
                    <a:lnTo>
                      <a:pt x="2057" y="956"/>
                    </a:lnTo>
                    <a:lnTo>
                      <a:pt x="2063" y="950"/>
                    </a:lnTo>
                    <a:lnTo>
                      <a:pt x="2072" y="946"/>
                    </a:lnTo>
                    <a:lnTo>
                      <a:pt x="2081" y="941"/>
                    </a:lnTo>
                    <a:lnTo>
                      <a:pt x="2090" y="938"/>
                    </a:lnTo>
                    <a:lnTo>
                      <a:pt x="2098" y="934"/>
                    </a:lnTo>
                    <a:lnTo>
                      <a:pt x="2104" y="931"/>
                    </a:lnTo>
                    <a:lnTo>
                      <a:pt x="2108" y="927"/>
                    </a:lnTo>
                    <a:lnTo>
                      <a:pt x="2110" y="924"/>
                    </a:lnTo>
                    <a:lnTo>
                      <a:pt x="2107" y="919"/>
                    </a:lnTo>
                    <a:lnTo>
                      <a:pt x="2100" y="912"/>
                    </a:lnTo>
                    <a:lnTo>
                      <a:pt x="2087" y="904"/>
                    </a:lnTo>
                    <a:lnTo>
                      <a:pt x="2072" y="896"/>
                    </a:lnTo>
                    <a:lnTo>
                      <a:pt x="2060" y="891"/>
                    </a:lnTo>
                    <a:lnTo>
                      <a:pt x="2051" y="885"/>
                    </a:lnTo>
                    <a:lnTo>
                      <a:pt x="2043" y="880"/>
                    </a:lnTo>
                    <a:lnTo>
                      <a:pt x="2037" y="874"/>
                    </a:lnTo>
                    <a:lnTo>
                      <a:pt x="2031" y="866"/>
                    </a:lnTo>
                    <a:lnTo>
                      <a:pt x="2025" y="856"/>
                    </a:lnTo>
                    <a:lnTo>
                      <a:pt x="2019" y="842"/>
                    </a:lnTo>
                    <a:lnTo>
                      <a:pt x="2012" y="828"/>
                    </a:lnTo>
                    <a:lnTo>
                      <a:pt x="2006" y="818"/>
                    </a:lnTo>
                    <a:lnTo>
                      <a:pt x="2000" y="811"/>
                    </a:lnTo>
                    <a:lnTo>
                      <a:pt x="1994" y="806"/>
                    </a:lnTo>
                    <a:lnTo>
                      <a:pt x="1987" y="804"/>
                    </a:lnTo>
                    <a:lnTo>
                      <a:pt x="1982" y="803"/>
                    </a:lnTo>
                    <a:lnTo>
                      <a:pt x="1976" y="802"/>
                    </a:lnTo>
                    <a:lnTo>
                      <a:pt x="1969" y="800"/>
                    </a:lnTo>
                    <a:lnTo>
                      <a:pt x="1961" y="794"/>
                    </a:lnTo>
                    <a:lnTo>
                      <a:pt x="1959" y="787"/>
                    </a:lnTo>
                    <a:lnTo>
                      <a:pt x="1955" y="778"/>
                    </a:lnTo>
                    <a:lnTo>
                      <a:pt x="1944" y="762"/>
                    </a:lnTo>
                    <a:lnTo>
                      <a:pt x="1936" y="753"/>
                    </a:lnTo>
                    <a:lnTo>
                      <a:pt x="1929" y="748"/>
                    </a:lnTo>
                    <a:lnTo>
                      <a:pt x="1922" y="743"/>
                    </a:lnTo>
                    <a:lnTo>
                      <a:pt x="1917" y="741"/>
                    </a:lnTo>
                    <a:lnTo>
                      <a:pt x="1911" y="738"/>
                    </a:lnTo>
                    <a:lnTo>
                      <a:pt x="1907" y="737"/>
                    </a:lnTo>
                    <a:lnTo>
                      <a:pt x="1901" y="737"/>
                    </a:lnTo>
                    <a:lnTo>
                      <a:pt x="1894" y="737"/>
                    </a:lnTo>
                    <a:lnTo>
                      <a:pt x="1887" y="737"/>
                    </a:lnTo>
                    <a:lnTo>
                      <a:pt x="1883" y="735"/>
                    </a:lnTo>
                    <a:lnTo>
                      <a:pt x="1877" y="733"/>
                    </a:lnTo>
                    <a:lnTo>
                      <a:pt x="1872" y="729"/>
                    </a:lnTo>
                    <a:lnTo>
                      <a:pt x="1867" y="726"/>
                    </a:lnTo>
                    <a:lnTo>
                      <a:pt x="1861" y="721"/>
                    </a:lnTo>
                    <a:lnTo>
                      <a:pt x="1854" y="717"/>
                    </a:lnTo>
                    <a:lnTo>
                      <a:pt x="1845" y="712"/>
                    </a:lnTo>
                    <a:lnTo>
                      <a:pt x="1835" y="706"/>
                    </a:lnTo>
                    <a:lnTo>
                      <a:pt x="1829" y="700"/>
                    </a:lnTo>
                    <a:lnTo>
                      <a:pt x="1822" y="694"/>
                    </a:lnTo>
                    <a:lnTo>
                      <a:pt x="1817" y="687"/>
                    </a:lnTo>
                    <a:lnTo>
                      <a:pt x="1814" y="679"/>
                    </a:lnTo>
                    <a:lnTo>
                      <a:pt x="1814" y="672"/>
                    </a:lnTo>
                    <a:lnTo>
                      <a:pt x="1815" y="664"/>
                    </a:lnTo>
                    <a:lnTo>
                      <a:pt x="1821" y="657"/>
                    </a:lnTo>
                    <a:lnTo>
                      <a:pt x="1832" y="645"/>
                    </a:lnTo>
                    <a:lnTo>
                      <a:pt x="1839" y="637"/>
                    </a:lnTo>
                    <a:lnTo>
                      <a:pt x="1841" y="628"/>
                    </a:lnTo>
                    <a:lnTo>
                      <a:pt x="1839" y="613"/>
                    </a:lnTo>
                    <a:lnTo>
                      <a:pt x="1840" y="593"/>
                    </a:lnTo>
                    <a:lnTo>
                      <a:pt x="1848" y="573"/>
                    </a:lnTo>
                    <a:lnTo>
                      <a:pt x="1856" y="550"/>
                    </a:lnTo>
                    <a:lnTo>
                      <a:pt x="1857" y="527"/>
                    </a:lnTo>
                    <a:lnTo>
                      <a:pt x="1857" y="515"/>
                    </a:lnTo>
                    <a:lnTo>
                      <a:pt x="1861" y="503"/>
                    </a:lnTo>
                    <a:lnTo>
                      <a:pt x="1868" y="492"/>
                    </a:lnTo>
                    <a:lnTo>
                      <a:pt x="1877" y="479"/>
                    </a:lnTo>
                    <a:lnTo>
                      <a:pt x="1887" y="468"/>
                    </a:lnTo>
                    <a:lnTo>
                      <a:pt x="1899" y="456"/>
                    </a:lnTo>
                    <a:lnTo>
                      <a:pt x="1909" y="445"/>
                    </a:lnTo>
                    <a:lnTo>
                      <a:pt x="1920" y="433"/>
                    </a:lnTo>
                    <a:lnTo>
                      <a:pt x="1935" y="395"/>
                    </a:lnTo>
                    <a:lnTo>
                      <a:pt x="1944" y="341"/>
                    </a:lnTo>
                    <a:lnTo>
                      <a:pt x="1949" y="293"/>
                    </a:lnTo>
                    <a:lnTo>
                      <a:pt x="1951" y="272"/>
                    </a:lnTo>
                    <a:lnTo>
                      <a:pt x="1948" y="271"/>
                    </a:lnTo>
                    <a:lnTo>
                      <a:pt x="1941" y="268"/>
                    </a:lnTo>
                    <a:lnTo>
                      <a:pt x="1932" y="266"/>
                    </a:lnTo>
                    <a:lnTo>
                      <a:pt x="1921" y="263"/>
                    </a:lnTo>
                    <a:lnTo>
                      <a:pt x="1908" y="259"/>
                    </a:lnTo>
                    <a:lnTo>
                      <a:pt x="1895" y="256"/>
                    </a:lnTo>
                    <a:lnTo>
                      <a:pt x="1884" y="255"/>
                    </a:lnTo>
                    <a:lnTo>
                      <a:pt x="1876" y="253"/>
                    </a:lnTo>
                    <a:lnTo>
                      <a:pt x="1868" y="252"/>
                    </a:lnTo>
                    <a:lnTo>
                      <a:pt x="1860" y="251"/>
                    </a:lnTo>
                    <a:lnTo>
                      <a:pt x="1849" y="249"/>
                    </a:lnTo>
                    <a:lnTo>
                      <a:pt x="1840" y="248"/>
                    </a:lnTo>
                    <a:lnTo>
                      <a:pt x="1830" y="247"/>
                    </a:lnTo>
                    <a:lnTo>
                      <a:pt x="1822" y="249"/>
                    </a:lnTo>
                    <a:lnTo>
                      <a:pt x="1814" y="252"/>
                    </a:lnTo>
                    <a:lnTo>
                      <a:pt x="1808" y="260"/>
                    </a:lnTo>
                    <a:lnTo>
                      <a:pt x="1802" y="268"/>
                    </a:lnTo>
                    <a:lnTo>
                      <a:pt x="1794" y="277"/>
                    </a:lnTo>
                    <a:lnTo>
                      <a:pt x="1785" y="282"/>
                    </a:lnTo>
                    <a:lnTo>
                      <a:pt x="1776" y="287"/>
                    </a:lnTo>
                    <a:lnTo>
                      <a:pt x="1764" y="290"/>
                    </a:lnTo>
                    <a:lnTo>
                      <a:pt x="1754" y="291"/>
                    </a:lnTo>
                    <a:lnTo>
                      <a:pt x="1743" y="291"/>
                    </a:lnTo>
                    <a:lnTo>
                      <a:pt x="1733" y="290"/>
                    </a:lnTo>
                    <a:lnTo>
                      <a:pt x="1724" y="288"/>
                    </a:lnTo>
                    <a:lnTo>
                      <a:pt x="1713" y="287"/>
                    </a:lnTo>
                    <a:lnTo>
                      <a:pt x="1703" y="286"/>
                    </a:lnTo>
                    <a:lnTo>
                      <a:pt x="1694" y="286"/>
                    </a:lnTo>
                    <a:lnTo>
                      <a:pt x="1685" y="285"/>
                    </a:lnTo>
                    <a:lnTo>
                      <a:pt x="1678" y="285"/>
                    </a:lnTo>
                    <a:lnTo>
                      <a:pt x="1673" y="285"/>
                    </a:lnTo>
                    <a:lnTo>
                      <a:pt x="1672" y="285"/>
                    </a:lnTo>
                    <a:lnTo>
                      <a:pt x="1670" y="283"/>
                    </a:lnTo>
                    <a:lnTo>
                      <a:pt x="1665" y="281"/>
                    </a:lnTo>
                    <a:lnTo>
                      <a:pt x="1659" y="278"/>
                    </a:lnTo>
                    <a:lnTo>
                      <a:pt x="1651" y="273"/>
                    </a:lnTo>
                    <a:lnTo>
                      <a:pt x="1645" y="267"/>
                    </a:lnTo>
                    <a:lnTo>
                      <a:pt x="1641" y="262"/>
                    </a:lnTo>
                    <a:lnTo>
                      <a:pt x="1639" y="255"/>
                    </a:lnTo>
                    <a:lnTo>
                      <a:pt x="1641" y="248"/>
                    </a:lnTo>
                    <a:lnTo>
                      <a:pt x="1647" y="234"/>
                    </a:lnTo>
                    <a:lnTo>
                      <a:pt x="1645" y="221"/>
                    </a:lnTo>
                    <a:lnTo>
                      <a:pt x="1637" y="209"/>
                    </a:lnTo>
                    <a:lnTo>
                      <a:pt x="1622" y="198"/>
                    </a:lnTo>
                    <a:lnTo>
                      <a:pt x="1613" y="194"/>
                    </a:lnTo>
                    <a:lnTo>
                      <a:pt x="1606" y="190"/>
                    </a:lnTo>
                    <a:lnTo>
                      <a:pt x="1599" y="185"/>
                    </a:lnTo>
                    <a:lnTo>
                      <a:pt x="1594" y="182"/>
                    </a:lnTo>
                    <a:lnTo>
                      <a:pt x="1590" y="177"/>
                    </a:lnTo>
                    <a:lnTo>
                      <a:pt x="1587" y="173"/>
                    </a:lnTo>
                    <a:lnTo>
                      <a:pt x="1586" y="168"/>
                    </a:lnTo>
                    <a:lnTo>
                      <a:pt x="1584" y="161"/>
                    </a:lnTo>
                    <a:lnTo>
                      <a:pt x="1586" y="144"/>
                    </a:lnTo>
                    <a:lnTo>
                      <a:pt x="1584" y="124"/>
                    </a:lnTo>
                    <a:lnTo>
                      <a:pt x="1580" y="112"/>
                    </a:lnTo>
                    <a:lnTo>
                      <a:pt x="1566" y="112"/>
                    </a:lnTo>
                    <a:lnTo>
                      <a:pt x="1565" y="112"/>
                    </a:lnTo>
                    <a:lnTo>
                      <a:pt x="1564" y="113"/>
                    </a:lnTo>
                    <a:lnTo>
                      <a:pt x="1560" y="114"/>
                    </a:lnTo>
                    <a:lnTo>
                      <a:pt x="1557" y="114"/>
                    </a:lnTo>
                    <a:lnTo>
                      <a:pt x="1551" y="115"/>
                    </a:lnTo>
                    <a:lnTo>
                      <a:pt x="1545" y="116"/>
                    </a:lnTo>
                    <a:lnTo>
                      <a:pt x="1537" y="118"/>
                    </a:lnTo>
                    <a:lnTo>
                      <a:pt x="1529" y="118"/>
                    </a:lnTo>
                    <a:lnTo>
                      <a:pt x="1520" y="118"/>
                    </a:lnTo>
                    <a:lnTo>
                      <a:pt x="1510" y="118"/>
                    </a:lnTo>
                    <a:lnTo>
                      <a:pt x="1500" y="119"/>
                    </a:lnTo>
                    <a:lnTo>
                      <a:pt x="1492" y="121"/>
                    </a:lnTo>
                    <a:lnTo>
                      <a:pt x="1484" y="123"/>
                    </a:lnTo>
                    <a:lnTo>
                      <a:pt x="1478" y="128"/>
                    </a:lnTo>
                    <a:lnTo>
                      <a:pt x="1475" y="134"/>
                    </a:lnTo>
                    <a:lnTo>
                      <a:pt x="1474" y="142"/>
                    </a:lnTo>
                    <a:lnTo>
                      <a:pt x="1473" y="141"/>
                    </a:lnTo>
                    <a:lnTo>
                      <a:pt x="1470" y="138"/>
                    </a:lnTo>
                    <a:lnTo>
                      <a:pt x="1467" y="134"/>
                    </a:lnTo>
                    <a:lnTo>
                      <a:pt x="1462" y="129"/>
                    </a:lnTo>
                    <a:lnTo>
                      <a:pt x="1455" y="123"/>
                    </a:lnTo>
                    <a:lnTo>
                      <a:pt x="1450" y="119"/>
                    </a:lnTo>
                    <a:lnTo>
                      <a:pt x="1443" y="115"/>
                    </a:lnTo>
                    <a:lnTo>
                      <a:pt x="1436" y="112"/>
                    </a:lnTo>
                    <a:lnTo>
                      <a:pt x="1429" y="109"/>
                    </a:lnTo>
                    <a:lnTo>
                      <a:pt x="1422" y="108"/>
                    </a:lnTo>
                    <a:lnTo>
                      <a:pt x="1415" y="106"/>
                    </a:lnTo>
                    <a:lnTo>
                      <a:pt x="1408" y="106"/>
                    </a:lnTo>
                    <a:lnTo>
                      <a:pt x="1401" y="105"/>
                    </a:lnTo>
                    <a:lnTo>
                      <a:pt x="1394" y="105"/>
                    </a:lnTo>
                    <a:lnTo>
                      <a:pt x="1388" y="105"/>
                    </a:lnTo>
                    <a:lnTo>
                      <a:pt x="1381" y="105"/>
                    </a:lnTo>
                    <a:lnTo>
                      <a:pt x="1374" y="104"/>
                    </a:lnTo>
                    <a:lnTo>
                      <a:pt x="1364" y="99"/>
                    </a:lnTo>
                    <a:lnTo>
                      <a:pt x="1356" y="94"/>
                    </a:lnTo>
                    <a:lnTo>
                      <a:pt x="1347" y="90"/>
                    </a:lnTo>
                    <a:lnTo>
                      <a:pt x="1339" y="85"/>
                    </a:lnTo>
                    <a:lnTo>
                      <a:pt x="1331" y="84"/>
                    </a:lnTo>
                    <a:lnTo>
                      <a:pt x="1324" y="85"/>
                    </a:lnTo>
                    <a:lnTo>
                      <a:pt x="1318" y="92"/>
                    </a:lnTo>
                    <a:lnTo>
                      <a:pt x="1315" y="101"/>
                    </a:lnTo>
                    <a:lnTo>
                      <a:pt x="1312" y="108"/>
                    </a:lnTo>
                    <a:lnTo>
                      <a:pt x="1309" y="115"/>
                    </a:lnTo>
                    <a:lnTo>
                      <a:pt x="1307" y="120"/>
                    </a:lnTo>
                    <a:lnTo>
                      <a:pt x="1303" y="123"/>
                    </a:lnTo>
                    <a:lnTo>
                      <a:pt x="1299" y="124"/>
                    </a:lnTo>
                    <a:lnTo>
                      <a:pt x="1292" y="124"/>
                    </a:lnTo>
                    <a:lnTo>
                      <a:pt x="1282" y="123"/>
                    </a:lnTo>
                    <a:lnTo>
                      <a:pt x="1271" y="121"/>
                    </a:lnTo>
                    <a:lnTo>
                      <a:pt x="1264" y="119"/>
                    </a:lnTo>
                    <a:lnTo>
                      <a:pt x="1260" y="116"/>
                    </a:lnTo>
                    <a:lnTo>
                      <a:pt x="1256" y="113"/>
                    </a:lnTo>
                    <a:lnTo>
                      <a:pt x="1253" y="109"/>
                    </a:lnTo>
                    <a:lnTo>
                      <a:pt x="1250" y="105"/>
                    </a:lnTo>
                    <a:lnTo>
                      <a:pt x="1248" y="99"/>
                    </a:lnTo>
                    <a:lnTo>
                      <a:pt x="1245" y="92"/>
                    </a:lnTo>
                    <a:lnTo>
                      <a:pt x="1239" y="86"/>
                    </a:lnTo>
                    <a:lnTo>
                      <a:pt x="1231" y="82"/>
                    </a:lnTo>
                    <a:lnTo>
                      <a:pt x="1223" y="79"/>
                    </a:lnTo>
                    <a:lnTo>
                      <a:pt x="1214" y="79"/>
                    </a:lnTo>
                    <a:lnTo>
                      <a:pt x="1204" y="81"/>
                    </a:lnTo>
                    <a:lnTo>
                      <a:pt x="1196" y="85"/>
                    </a:lnTo>
                    <a:lnTo>
                      <a:pt x="1188" y="91"/>
                    </a:lnTo>
                    <a:lnTo>
                      <a:pt x="1183" y="99"/>
                    </a:lnTo>
                    <a:lnTo>
                      <a:pt x="1178" y="108"/>
                    </a:lnTo>
                    <a:lnTo>
                      <a:pt x="1174" y="116"/>
                    </a:lnTo>
                    <a:lnTo>
                      <a:pt x="1171" y="123"/>
                    </a:lnTo>
                    <a:lnTo>
                      <a:pt x="1168" y="129"/>
                    </a:lnTo>
                    <a:lnTo>
                      <a:pt x="1163" y="135"/>
                    </a:lnTo>
                    <a:lnTo>
                      <a:pt x="1157" y="138"/>
                    </a:lnTo>
                    <a:lnTo>
                      <a:pt x="1149" y="141"/>
                    </a:lnTo>
                    <a:lnTo>
                      <a:pt x="1139" y="142"/>
                    </a:lnTo>
                    <a:lnTo>
                      <a:pt x="1126" y="141"/>
                    </a:lnTo>
                    <a:lnTo>
                      <a:pt x="1115" y="137"/>
                    </a:lnTo>
                    <a:lnTo>
                      <a:pt x="1102" y="132"/>
                    </a:lnTo>
                    <a:lnTo>
                      <a:pt x="1090" y="127"/>
                    </a:lnTo>
                    <a:lnTo>
                      <a:pt x="1080" y="121"/>
                    </a:lnTo>
                    <a:lnTo>
                      <a:pt x="1072" y="116"/>
                    </a:lnTo>
                    <a:lnTo>
                      <a:pt x="1067" y="113"/>
                    </a:lnTo>
                    <a:lnTo>
                      <a:pt x="1065" y="112"/>
                    </a:lnTo>
                    <a:lnTo>
                      <a:pt x="1063" y="109"/>
                    </a:lnTo>
                    <a:lnTo>
                      <a:pt x="1058" y="105"/>
                    </a:lnTo>
                    <a:lnTo>
                      <a:pt x="1050" y="99"/>
                    </a:lnTo>
                    <a:lnTo>
                      <a:pt x="1041" y="93"/>
                    </a:lnTo>
                    <a:lnTo>
                      <a:pt x="1031" y="90"/>
                    </a:lnTo>
                    <a:lnTo>
                      <a:pt x="1020" y="88"/>
                    </a:lnTo>
                    <a:lnTo>
                      <a:pt x="1011" y="91"/>
                    </a:lnTo>
                    <a:lnTo>
                      <a:pt x="1003" y="99"/>
                    </a:lnTo>
                    <a:lnTo>
                      <a:pt x="995" y="108"/>
                    </a:lnTo>
                    <a:lnTo>
                      <a:pt x="987" y="112"/>
                    </a:lnTo>
                    <a:lnTo>
                      <a:pt x="976" y="113"/>
                    </a:lnTo>
                    <a:lnTo>
                      <a:pt x="968" y="111"/>
                    </a:lnTo>
                    <a:lnTo>
                      <a:pt x="959" y="107"/>
                    </a:lnTo>
                    <a:lnTo>
                      <a:pt x="952" y="104"/>
                    </a:lnTo>
                    <a:lnTo>
                      <a:pt x="948" y="100"/>
                    </a:lnTo>
                    <a:lnTo>
                      <a:pt x="946" y="99"/>
                    </a:lnTo>
                    <a:lnTo>
                      <a:pt x="945" y="98"/>
                    </a:lnTo>
                    <a:lnTo>
                      <a:pt x="943" y="96"/>
                    </a:lnTo>
                    <a:lnTo>
                      <a:pt x="940" y="91"/>
                    </a:lnTo>
                    <a:lnTo>
                      <a:pt x="935" y="88"/>
                    </a:lnTo>
                    <a:lnTo>
                      <a:pt x="929" y="83"/>
                    </a:lnTo>
                    <a:lnTo>
                      <a:pt x="923" y="81"/>
                    </a:lnTo>
                    <a:lnTo>
                      <a:pt x="917" y="79"/>
                    </a:lnTo>
                    <a:lnTo>
                      <a:pt x="910" y="81"/>
                    </a:lnTo>
                    <a:lnTo>
                      <a:pt x="903" y="83"/>
                    </a:lnTo>
                    <a:lnTo>
                      <a:pt x="897" y="86"/>
                    </a:lnTo>
                    <a:lnTo>
                      <a:pt x="891" y="90"/>
                    </a:lnTo>
                    <a:lnTo>
                      <a:pt x="887" y="92"/>
                    </a:lnTo>
                    <a:lnTo>
                      <a:pt x="882" y="93"/>
                    </a:lnTo>
                    <a:lnTo>
                      <a:pt x="877" y="92"/>
                    </a:lnTo>
                    <a:lnTo>
                      <a:pt x="873" y="88"/>
                    </a:lnTo>
                    <a:lnTo>
                      <a:pt x="868" y="81"/>
                    </a:lnTo>
                    <a:lnTo>
                      <a:pt x="864" y="71"/>
                    </a:lnTo>
                    <a:lnTo>
                      <a:pt x="858" y="65"/>
                    </a:lnTo>
                    <a:lnTo>
                      <a:pt x="852" y="59"/>
                    </a:lnTo>
                    <a:lnTo>
                      <a:pt x="845" y="54"/>
                    </a:lnTo>
                    <a:lnTo>
                      <a:pt x="838" y="53"/>
                    </a:lnTo>
                    <a:lnTo>
                      <a:pt x="832" y="53"/>
                    </a:lnTo>
                    <a:lnTo>
                      <a:pt x="824" y="56"/>
                    </a:lnTo>
                    <a:lnTo>
                      <a:pt x="818" y="62"/>
                    </a:lnTo>
                    <a:lnTo>
                      <a:pt x="811" y="69"/>
                    </a:lnTo>
                    <a:lnTo>
                      <a:pt x="803" y="75"/>
                    </a:lnTo>
                    <a:lnTo>
                      <a:pt x="796" y="81"/>
                    </a:lnTo>
                    <a:lnTo>
                      <a:pt x="788" y="85"/>
                    </a:lnTo>
                    <a:lnTo>
                      <a:pt x="781" y="88"/>
                    </a:lnTo>
                    <a:lnTo>
                      <a:pt x="774" y="88"/>
                    </a:lnTo>
                    <a:lnTo>
                      <a:pt x="768" y="86"/>
                    </a:lnTo>
                    <a:lnTo>
                      <a:pt x="762" y="81"/>
                    </a:lnTo>
                    <a:lnTo>
                      <a:pt x="756" y="74"/>
                    </a:lnTo>
                    <a:lnTo>
                      <a:pt x="748" y="65"/>
                    </a:lnTo>
                    <a:lnTo>
                      <a:pt x="740" y="56"/>
                    </a:lnTo>
                    <a:lnTo>
                      <a:pt x="730" y="47"/>
                    </a:lnTo>
                    <a:lnTo>
                      <a:pt x="721" y="39"/>
                    </a:lnTo>
                    <a:lnTo>
                      <a:pt x="710" y="31"/>
                    </a:lnTo>
                    <a:lnTo>
                      <a:pt x="702" y="24"/>
                    </a:lnTo>
                    <a:lnTo>
                      <a:pt x="694" y="18"/>
                    </a:lnTo>
                    <a:lnTo>
                      <a:pt x="687" y="15"/>
                    </a:lnTo>
                    <a:lnTo>
                      <a:pt x="679" y="13"/>
                    </a:lnTo>
                    <a:lnTo>
                      <a:pt x="672" y="12"/>
                    </a:lnTo>
                    <a:lnTo>
                      <a:pt x="666" y="10"/>
                    </a:lnTo>
                    <a:lnTo>
                      <a:pt x="660" y="12"/>
                    </a:lnTo>
                    <a:lnTo>
                      <a:pt x="655" y="12"/>
                    </a:lnTo>
                    <a:lnTo>
                      <a:pt x="652" y="13"/>
                    </a:lnTo>
                    <a:lnTo>
                      <a:pt x="651" y="13"/>
                    </a:lnTo>
                    <a:lnTo>
                      <a:pt x="619" y="0"/>
                    </a:lnTo>
                    <a:lnTo>
                      <a:pt x="618" y="1"/>
                    </a:lnTo>
                    <a:lnTo>
                      <a:pt x="614" y="5"/>
                    </a:lnTo>
                    <a:lnTo>
                      <a:pt x="608" y="8"/>
                    </a:lnTo>
                    <a:lnTo>
                      <a:pt x="602" y="14"/>
                    </a:lnTo>
                    <a:lnTo>
                      <a:pt x="595" y="21"/>
                    </a:lnTo>
                    <a:lnTo>
                      <a:pt x="591" y="28"/>
                    </a:lnTo>
                    <a:lnTo>
                      <a:pt x="588" y="36"/>
                    </a:lnTo>
                    <a:lnTo>
                      <a:pt x="588" y="4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58" name="Freeform 232">
                <a:extLst>
                  <a:ext uri="{FF2B5EF4-FFF2-40B4-BE49-F238E27FC236}">
                    <a16:creationId xmlns:a16="http://schemas.microsoft.com/office/drawing/2014/main" id="{338EB270-F871-4256-8D78-AF08BF084A53}"/>
                  </a:ext>
                </a:extLst>
              </p:cNvPr>
              <p:cNvSpPr>
                <a:spLocks noChangeAspect="1"/>
              </p:cNvSpPr>
              <p:nvPr/>
            </p:nvSpPr>
            <p:spPr bwMode="auto">
              <a:xfrm>
                <a:off x="6476007" y="4665117"/>
                <a:ext cx="446087" cy="652463"/>
              </a:xfrm>
              <a:custGeom>
                <a:avLst/>
                <a:gdLst/>
                <a:ahLst/>
                <a:cxnLst>
                  <a:cxn ang="0">
                    <a:pos x="1140" y="0"/>
                  </a:cxn>
                  <a:cxn ang="0">
                    <a:pos x="1021" y="271"/>
                  </a:cxn>
                  <a:cxn ang="0">
                    <a:pos x="907" y="391"/>
                  </a:cxn>
                  <a:cxn ang="0">
                    <a:pos x="790" y="271"/>
                  </a:cxn>
                  <a:cxn ang="0">
                    <a:pos x="593" y="234"/>
                  </a:cxn>
                  <a:cxn ang="0">
                    <a:pos x="553" y="315"/>
                  </a:cxn>
                  <a:cxn ang="0">
                    <a:pos x="239" y="353"/>
                  </a:cxn>
                  <a:cxn ang="0">
                    <a:pos x="158" y="626"/>
                  </a:cxn>
                  <a:cxn ang="0">
                    <a:pos x="593" y="1104"/>
                  </a:cxn>
                  <a:cxn ang="0">
                    <a:pos x="747" y="1104"/>
                  </a:cxn>
                  <a:cxn ang="0">
                    <a:pos x="747" y="1338"/>
                  </a:cxn>
                  <a:cxn ang="0">
                    <a:pos x="593" y="1418"/>
                  </a:cxn>
                  <a:cxn ang="0">
                    <a:pos x="593" y="1572"/>
                  </a:cxn>
                  <a:cxn ang="0">
                    <a:pos x="436" y="1893"/>
                  </a:cxn>
                  <a:cxn ang="0">
                    <a:pos x="272" y="1736"/>
                  </a:cxn>
                  <a:cxn ang="0">
                    <a:pos x="43" y="1696"/>
                  </a:cxn>
                  <a:cxn ang="0">
                    <a:pos x="0" y="1813"/>
                  </a:cxn>
                  <a:cxn ang="0">
                    <a:pos x="120" y="2007"/>
                  </a:cxn>
                  <a:cxn ang="0">
                    <a:pos x="633" y="2044"/>
                  </a:cxn>
                  <a:cxn ang="0">
                    <a:pos x="633" y="2438"/>
                  </a:cxn>
                  <a:cxn ang="0">
                    <a:pos x="553" y="2556"/>
                  </a:cxn>
                  <a:cxn ang="0">
                    <a:pos x="476" y="2398"/>
                  </a:cxn>
                  <a:cxn ang="0">
                    <a:pos x="316" y="2522"/>
                  </a:cxn>
                  <a:cxn ang="0">
                    <a:pos x="356" y="2719"/>
                  </a:cxn>
                  <a:cxn ang="0">
                    <a:pos x="790" y="3148"/>
                  </a:cxn>
                  <a:cxn ang="0">
                    <a:pos x="907" y="2756"/>
                  </a:cxn>
                  <a:cxn ang="0">
                    <a:pos x="1021" y="2833"/>
                  </a:cxn>
                  <a:cxn ang="0">
                    <a:pos x="1184" y="2719"/>
                  </a:cxn>
                  <a:cxn ang="0">
                    <a:pos x="1299" y="2917"/>
                  </a:cxn>
                  <a:cxn ang="0">
                    <a:pos x="1688" y="2833"/>
                  </a:cxn>
                  <a:cxn ang="0">
                    <a:pos x="1769" y="2917"/>
                  </a:cxn>
                  <a:cxn ang="0">
                    <a:pos x="1846" y="2756"/>
                  </a:cxn>
                  <a:cxn ang="0">
                    <a:pos x="2003" y="2676"/>
                  </a:cxn>
                  <a:cxn ang="0">
                    <a:pos x="2159" y="2522"/>
                  </a:cxn>
                  <a:cxn ang="0">
                    <a:pos x="1921" y="2204"/>
                  </a:cxn>
                  <a:cxn ang="0">
                    <a:pos x="1846" y="1970"/>
                  </a:cxn>
                  <a:cxn ang="0">
                    <a:pos x="1846" y="1572"/>
                  </a:cxn>
                  <a:cxn ang="0">
                    <a:pos x="2082" y="1254"/>
                  </a:cxn>
                  <a:cxn ang="0">
                    <a:pos x="1846" y="1181"/>
                  </a:cxn>
                  <a:cxn ang="0">
                    <a:pos x="1846" y="946"/>
                  </a:cxn>
                  <a:cxn ang="0">
                    <a:pos x="1612" y="946"/>
                  </a:cxn>
                  <a:cxn ang="0">
                    <a:pos x="1451" y="788"/>
                  </a:cxn>
                  <a:cxn ang="0">
                    <a:pos x="1451" y="549"/>
                  </a:cxn>
                  <a:cxn ang="0">
                    <a:pos x="1374" y="391"/>
                  </a:cxn>
                  <a:cxn ang="0">
                    <a:pos x="1299" y="315"/>
                  </a:cxn>
                  <a:cxn ang="0">
                    <a:pos x="1224" y="74"/>
                  </a:cxn>
                  <a:cxn ang="0">
                    <a:pos x="1140" y="0"/>
                  </a:cxn>
                  <a:cxn ang="0">
                    <a:pos x="1140" y="0"/>
                  </a:cxn>
                </a:cxnLst>
                <a:rect l="0" t="0" r="r" b="b"/>
                <a:pathLst>
                  <a:path w="2159" h="3148">
                    <a:moveTo>
                      <a:pt x="1140" y="0"/>
                    </a:moveTo>
                    <a:lnTo>
                      <a:pt x="1021" y="271"/>
                    </a:lnTo>
                    <a:lnTo>
                      <a:pt x="907" y="391"/>
                    </a:lnTo>
                    <a:lnTo>
                      <a:pt x="790" y="271"/>
                    </a:lnTo>
                    <a:lnTo>
                      <a:pt x="593" y="234"/>
                    </a:lnTo>
                    <a:lnTo>
                      <a:pt x="553" y="315"/>
                    </a:lnTo>
                    <a:lnTo>
                      <a:pt x="239" y="353"/>
                    </a:lnTo>
                    <a:lnTo>
                      <a:pt x="158" y="626"/>
                    </a:lnTo>
                    <a:lnTo>
                      <a:pt x="593" y="1104"/>
                    </a:lnTo>
                    <a:lnTo>
                      <a:pt x="747" y="1104"/>
                    </a:lnTo>
                    <a:lnTo>
                      <a:pt x="747" y="1338"/>
                    </a:lnTo>
                    <a:lnTo>
                      <a:pt x="593" y="1418"/>
                    </a:lnTo>
                    <a:lnTo>
                      <a:pt x="593" y="1572"/>
                    </a:lnTo>
                    <a:lnTo>
                      <a:pt x="436" y="1893"/>
                    </a:lnTo>
                    <a:lnTo>
                      <a:pt x="272" y="1736"/>
                    </a:lnTo>
                    <a:lnTo>
                      <a:pt x="43" y="1696"/>
                    </a:lnTo>
                    <a:lnTo>
                      <a:pt x="0" y="1813"/>
                    </a:lnTo>
                    <a:lnTo>
                      <a:pt x="120" y="2007"/>
                    </a:lnTo>
                    <a:lnTo>
                      <a:pt x="633" y="2044"/>
                    </a:lnTo>
                    <a:lnTo>
                      <a:pt x="633" y="2438"/>
                    </a:lnTo>
                    <a:lnTo>
                      <a:pt x="553" y="2556"/>
                    </a:lnTo>
                    <a:lnTo>
                      <a:pt x="476" y="2398"/>
                    </a:lnTo>
                    <a:lnTo>
                      <a:pt x="316" y="2522"/>
                    </a:lnTo>
                    <a:lnTo>
                      <a:pt x="356" y="2719"/>
                    </a:lnTo>
                    <a:lnTo>
                      <a:pt x="790" y="3148"/>
                    </a:lnTo>
                    <a:lnTo>
                      <a:pt x="907" y="2756"/>
                    </a:lnTo>
                    <a:lnTo>
                      <a:pt x="1021" y="2833"/>
                    </a:lnTo>
                    <a:lnTo>
                      <a:pt x="1184" y="2719"/>
                    </a:lnTo>
                    <a:lnTo>
                      <a:pt x="1299" y="2917"/>
                    </a:lnTo>
                    <a:lnTo>
                      <a:pt x="1688" y="2833"/>
                    </a:lnTo>
                    <a:lnTo>
                      <a:pt x="1769" y="2917"/>
                    </a:lnTo>
                    <a:lnTo>
                      <a:pt x="1846" y="2756"/>
                    </a:lnTo>
                    <a:lnTo>
                      <a:pt x="2003" y="2676"/>
                    </a:lnTo>
                    <a:lnTo>
                      <a:pt x="2159" y="2522"/>
                    </a:lnTo>
                    <a:lnTo>
                      <a:pt x="1921" y="2204"/>
                    </a:lnTo>
                    <a:lnTo>
                      <a:pt x="1846" y="1970"/>
                    </a:lnTo>
                    <a:lnTo>
                      <a:pt x="1846" y="1572"/>
                    </a:lnTo>
                    <a:lnTo>
                      <a:pt x="2082" y="1254"/>
                    </a:lnTo>
                    <a:lnTo>
                      <a:pt x="1846" y="1181"/>
                    </a:lnTo>
                    <a:lnTo>
                      <a:pt x="1846" y="946"/>
                    </a:lnTo>
                    <a:lnTo>
                      <a:pt x="1612" y="946"/>
                    </a:lnTo>
                    <a:lnTo>
                      <a:pt x="1451" y="788"/>
                    </a:lnTo>
                    <a:lnTo>
                      <a:pt x="1451" y="549"/>
                    </a:lnTo>
                    <a:lnTo>
                      <a:pt x="1374" y="391"/>
                    </a:lnTo>
                    <a:lnTo>
                      <a:pt x="1299" y="315"/>
                    </a:lnTo>
                    <a:lnTo>
                      <a:pt x="1224" y="74"/>
                    </a:lnTo>
                    <a:lnTo>
                      <a:pt x="1140" y="0"/>
                    </a:lnTo>
                    <a:lnTo>
                      <a:pt x="1140"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59" name="Freeform 234">
                <a:extLst>
                  <a:ext uri="{FF2B5EF4-FFF2-40B4-BE49-F238E27FC236}">
                    <a16:creationId xmlns:a16="http://schemas.microsoft.com/office/drawing/2014/main" id="{639B7C79-8E32-4A6F-A750-2BAB2A66A0A2}"/>
                  </a:ext>
                </a:extLst>
              </p:cNvPr>
              <p:cNvSpPr>
                <a:spLocks noChangeAspect="1"/>
              </p:cNvSpPr>
              <p:nvPr/>
            </p:nvSpPr>
            <p:spPr bwMode="auto">
              <a:xfrm rot="21370299">
                <a:off x="6823670" y="4944517"/>
                <a:ext cx="600075" cy="401638"/>
              </a:xfrm>
              <a:custGeom>
                <a:avLst/>
                <a:gdLst/>
                <a:ahLst/>
                <a:cxnLst>
                  <a:cxn ang="0">
                    <a:pos x="2111" y="333"/>
                  </a:cxn>
                  <a:cxn ang="0">
                    <a:pos x="2052" y="396"/>
                  </a:cxn>
                  <a:cxn ang="0">
                    <a:pos x="1940" y="429"/>
                  </a:cxn>
                  <a:cxn ang="0">
                    <a:pos x="1847" y="488"/>
                  </a:cxn>
                  <a:cxn ang="0">
                    <a:pos x="1891" y="540"/>
                  </a:cxn>
                  <a:cxn ang="0">
                    <a:pos x="1869" y="720"/>
                  </a:cxn>
                  <a:cxn ang="0">
                    <a:pos x="1789" y="785"/>
                  </a:cxn>
                  <a:cxn ang="0">
                    <a:pos x="1727" y="827"/>
                  </a:cxn>
                  <a:cxn ang="0">
                    <a:pos x="1835" y="857"/>
                  </a:cxn>
                  <a:cxn ang="0">
                    <a:pos x="1887" y="960"/>
                  </a:cxn>
                  <a:cxn ang="0">
                    <a:pos x="1953" y="1049"/>
                  </a:cxn>
                  <a:cxn ang="0">
                    <a:pos x="1879" y="1063"/>
                  </a:cxn>
                  <a:cxn ang="0">
                    <a:pos x="1790" y="1093"/>
                  </a:cxn>
                  <a:cxn ang="0">
                    <a:pos x="1734" y="1067"/>
                  </a:cxn>
                  <a:cxn ang="0">
                    <a:pos x="1697" y="1018"/>
                  </a:cxn>
                  <a:cxn ang="0">
                    <a:pos x="1623" y="1022"/>
                  </a:cxn>
                  <a:cxn ang="0">
                    <a:pos x="1578" y="1061"/>
                  </a:cxn>
                  <a:cxn ang="0">
                    <a:pos x="1469" y="1081"/>
                  </a:cxn>
                  <a:cxn ang="0">
                    <a:pos x="1400" y="1132"/>
                  </a:cxn>
                  <a:cxn ang="0">
                    <a:pos x="1334" y="1188"/>
                  </a:cxn>
                  <a:cxn ang="0">
                    <a:pos x="1311" y="1238"/>
                  </a:cxn>
                  <a:cxn ang="0">
                    <a:pos x="1285" y="1368"/>
                  </a:cxn>
                  <a:cxn ang="0">
                    <a:pos x="1150" y="1376"/>
                  </a:cxn>
                  <a:cxn ang="0">
                    <a:pos x="990" y="1407"/>
                  </a:cxn>
                  <a:cxn ang="0">
                    <a:pos x="880" y="1347"/>
                  </a:cxn>
                  <a:cxn ang="0">
                    <a:pos x="819" y="1352"/>
                  </a:cxn>
                  <a:cxn ang="0">
                    <a:pos x="758" y="1315"/>
                  </a:cxn>
                  <a:cxn ang="0">
                    <a:pos x="710" y="1274"/>
                  </a:cxn>
                  <a:cxn ang="0">
                    <a:pos x="650" y="1264"/>
                  </a:cxn>
                  <a:cxn ang="0">
                    <a:pos x="583" y="1280"/>
                  </a:cxn>
                  <a:cxn ang="0">
                    <a:pos x="505" y="1314"/>
                  </a:cxn>
                  <a:cxn ang="0">
                    <a:pos x="411" y="1339"/>
                  </a:cxn>
                  <a:cxn ang="0">
                    <a:pos x="338" y="1342"/>
                  </a:cxn>
                  <a:cxn ang="0">
                    <a:pos x="267" y="1363"/>
                  </a:cxn>
                  <a:cxn ang="0">
                    <a:pos x="193" y="1186"/>
                  </a:cxn>
                  <a:cxn ang="0">
                    <a:pos x="165" y="1043"/>
                  </a:cxn>
                  <a:cxn ang="0">
                    <a:pos x="84" y="997"/>
                  </a:cxn>
                  <a:cxn ang="0">
                    <a:pos x="0" y="892"/>
                  </a:cxn>
                  <a:cxn ang="0">
                    <a:pos x="54" y="804"/>
                  </a:cxn>
                  <a:cxn ang="0">
                    <a:pos x="30" y="648"/>
                  </a:cxn>
                  <a:cxn ang="0">
                    <a:pos x="145" y="595"/>
                  </a:cxn>
                  <a:cxn ang="0">
                    <a:pos x="208" y="508"/>
                  </a:cxn>
                  <a:cxn ang="0">
                    <a:pos x="89" y="378"/>
                  </a:cxn>
                  <a:cxn ang="0">
                    <a:pos x="24" y="234"/>
                  </a:cxn>
                  <a:cxn ang="0">
                    <a:pos x="66" y="90"/>
                  </a:cxn>
                  <a:cxn ang="0">
                    <a:pos x="114" y="7"/>
                  </a:cxn>
                  <a:cxn ang="0">
                    <a:pos x="174" y="17"/>
                  </a:cxn>
                  <a:cxn ang="0">
                    <a:pos x="247" y="55"/>
                  </a:cxn>
                  <a:cxn ang="0">
                    <a:pos x="202" y="140"/>
                  </a:cxn>
                  <a:cxn ang="0">
                    <a:pos x="352" y="174"/>
                  </a:cxn>
                  <a:cxn ang="0">
                    <a:pos x="534" y="216"/>
                  </a:cxn>
                  <a:cxn ang="0">
                    <a:pos x="722" y="235"/>
                  </a:cxn>
                  <a:cxn ang="0">
                    <a:pos x="870" y="244"/>
                  </a:cxn>
                  <a:cxn ang="0">
                    <a:pos x="984" y="259"/>
                  </a:cxn>
                  <a:cxn ang="0">
                    <a:pos x="1136" y="259"/>
                  </a:cxn>
                  <a:cxn ang="0">
                    <a:pos x="1310" y="108"/>
                  </a:cxn>
                  <a:cxn ang="0">
                    <a:pos x="1444" y="90"/>
                  </a:cxn>
                  <a:cxn ang="0">
                    <a:pos x="1530" y="52"/>
                  </a:cxn>
                  <a:cxn ang="0">
                    <a:pos x="1678" y="56"/>
                  </a:cxn>
                  <a:cxn ang="0">
                    <a:pos x="1773" y="96"/>
                  </a:cxn>
                  <a:cxn ang="0">
                    <a:pos x="1826" y="119"/>
                  </a:cxn>
                  <a:cxn ang="0">
                    <a:pos x="1890" y="107"/>
                  </a:cxn>
                  <a:cxn ang="0">
                    <a:pos x="1919" y="175"/>
                  </a:cxn>
                </a:cxnLst>
                <a:rect l="0" t="0" r="r" b="b"/>
                <a:pathLst>
                  <a:path w="2112" h="1415">
                    <a:moveTo>
                      <a:pt x="2095" y="234"/>
                    </a:moveTo>
                    <a:lnTo>
                      <a:pt x="2096" y="242"/>
                    </a:lnTo>
                    <a:lnTo>
                      <a:pt x="2098" y="261"/>
                    </a:lnTo>
                    <a:lnTo>
                      <a:pt x="2103" y="283"/>
                    </a:lnTo>
                    <a:lnTo>
                      <a:pt x="2108" y="299"/>
                    </a:lnTo>
                    <a:lnTo>
                      <a:pt x="2110" y="304"/>
                    </a:lnTo>
                    <a:lnTo>
                      <a:pt x="2112" y="309"/>
                    </a:lnTo>
                    <a:lnTo>
                      <a:pt x="2112" y="314"/>
                    </a:lnTo>
                    <a:lnTo>
                      <a:pt x="2112" y="321"/>
                    </a:lnTo>
                    <a:lnTo>
                      <a:pt x="2111" y="333"/>
                    </a:lnTo>
                    <a:lnTo>
                      <a:pt x="2107" y="345"/>
                    </a:lnTo>
                    <a:lnTo>
                      <a:pt x="2103" y="357"/>
                    </a:lnTo>
                    <a:lnTo>
                      <a:pt x="2095" y="366"/>
                    </a:lnTo>
                    <a:lnTo>
                      <a:pt x="2089" y="373"/>
                    </a:lnTo>
                    <a:lnTo>
                      <a:pt x="2082" y="379"/>
                    </a:lnTo>
                    <a:lnTo>
                      <a:pt x="2076" y="386"/>
                    </a:lnTo>
                    <a:lnTo>
                      <a:pt x="2070" y="390"/>
                    </a:lnTo>
                    <a:lnTo>
                      <a:pt x="2065" y="395"/>
                    </a:lnTo>
                    <a:lnTo>
                      <a:pt x="2059" y="396"/>
                    </a:lnTo>
                    <a:lnTo>
                      <a:pt x="2052" y="396"/>
                    </a:lnTo>
                    <a:lnTo>
                      <a:pt x="2046" y="393"/>
                    </a:lnTo>
                    <a:lnTo>
                      <a:pt x="2037" y="388"/>
                    </a:lnTo>
                    <a:lnTo>
                      <a:pt x="2024" y="387"/>
                    </a:lnTo>
                    <a:lnTo>
                      <a:pt x="2008" y="386"/>
                    </a:lnTo>
                    <a:lnTo>
                      <a:pt x="1992" y="388"/>
                    </a:lnTo>
                    <a:lnTo>
                      <a:pt x="1976" y="391"/>
                    </a:lnTo>
                    <a:lnTo>
                      <a:pt x="1962" y="396"/>
                    </a:lnTo>
                    <a:lnTo>
                      <a:pt x="1951" y="402"/>
                    </a:lnTo>
                    <a:lnTo>
                      <a:pt x="1945" y="410"/>
                    </a:lnTo>
                    <a:lnTo>
                      <a:pt x="1940" y="429"/>
                    </a:lnTo>
                    <a:lnTo>
                      <a:pt x="1937" y="450"/>
                    </a:lnTo>
                    <a:lnTo>
                      <a:pt x="1930" y="467"/>
                    </a:lnTo>
                    <a:lnTo>
                      <a:pt x="1918" y="477"/>
                    </a:lnTo>
                    <a:lnTo>
                      <a:pt x="1909" y="478"/>
                    </a:lnTo>
                    <a:lnTo>
                      <a:pt x="1898" y="478"/>
                    </a:lnTo>
                    <a:lnTo>
                      <a:pt x="1886" y="479"/>
                    </a:lnTo>
                    <a:lnTo>
                      <a:pt x="1875" y="480"/>
                    </a:lnTo>
                    <a:lnTo>
                      <a:pt x="1863" y="481"/>
                    </a:lnTo>
                    <a:lnTo>
                      <a:pt x="1854" y="485"/>
                    </a:lnTo>
                    <a:lnTo>
                      <a:pt x="1847" y="488"/>
                    </a:lnTo>
                    <a:lnTo>
                      <a:pt x="1843" y="494"/>
                    </a:lnTo>
                    <a:lnTo>
                      <a:pt x="1845" y="498"/>
                    </a:lnTo>
                    <a:lnTo>
                      <a:pt x="1850" y="498"/>
                    </a:lnTo>
                    <a:lnTo>
                      <a:pt x="1861" y="496"/>
                    </a:lnTo>
                    <a:lnTo>
                      <a:pt x="1871" y="494"/>
                    </a:lnTo>
                    <a:lnTo>
                      <a:pt x="1881" y="493"/>
                    </a:lnTo>
                    <a:lnTo>
                      <a:pt x="1891" y="494"/>
                    </a:lnTo>
                    <a:lnTo>
                      <a:pt x="1896" y="500"/>
                    </a:lnTo>
                    <a:lnTo>
                      <a:pt x="1896" y="511"/>
                    </a:lnTo>
                    <a:lnTo>
                      <a:pt x="1891" y="540"/>
                    </a:lnTo>
                    <a:lnTo>
                      <a:pt x="1887" y="568"/>
                    </a:lnTo>
                    <a:lnTo>
                      <a:pt x="1885" y="598"/>
                    </a:lnTo>
                    <a:lnTo>
                      <a:pt x="1887" y="631"/>
                    </a:lnTo>
                    <a:lnTo>
                      <a:pt x="1888" y="649"/>
                    </a:lnTo>
                    <a:lnTo>
                      <a:pt x="1890" y="667"/>
                    </a:lnTo>
                    <a:lnTo>
                      <a:pt x="1890" y="683"/>
                    </a:lnTo>
                    <a:lnTo>
                      <a:pt x="1888" y="697"/>
                    </a:lnTo>
                    <a:lnTo>
                      <a:pt x="1885" y="708"/>
                    </a:lnTo>
                    <a:lnTo>
                      <a:pt x="1879" y="715"/>
                    </a:lnTo>
                    <a:lnTo>
                      <a:pt x="1869" y="720"/>
                    </a:lnTo>
                    <a:lnTo>
                      <a:pt x="1856" y="718"/>
                    </a:lnTo>
                    <a:lnTo>
                      <a:pt x="1842" y="717"/>
                    </a:lnTo>
                    <a:lnTo>
                      <a:pt x="1831" y="720"/>
                    </a:lnTo>
                    <a:lnTo>
                      <a:pt x="1822" y="725"/>
                    </a:lnTo>
                    <a:lnTo>
                      <a:pt x="1813" y="732"/>
                    </a:lnTo>
                    <a:lnTo>
                      <a:pt x="1808" y="741"/>
                    </a:lnTo>
                    <a:lnTo>
                      <a:pt x="1802" y="752"/>
                    </a:lnTo>
                    <a:lnTo>
                      <a:pt x="1797" y="763"/>
                    </a:lnTo>
                    <a:lnTo>
                      <a:pt x="1794" y="775"/>
                    </a:lnTo>
                    <a:lnTo>
                      <a:pt x="1789" y="785"/>
                    </a:lnTo>
                    <a:lnTo>
                      <a:pt x="1780" y="793"/>
                    </a:lnTo>
                    <a:lnTo>
                      <a:pt x="1769" y="799"/>
                    </a:lnTo>
                    <a:lnTo>
                      <a:pt x="1756" y="804"/>
                    </a:lnTo>
                    <a:lnTo>
                      <a:pt x="1743" y="807"/>
                    </a:lnTo>
                    <a:lnTo>
                      <a:pt x="1732" y="809"/>
                    </a:lnTo>
                    <a:lnTo>
                      <a:pt x="1721" y="812"/>
                    </a:lnTo>
                    <a:lnTo>
                      <a:pt x="1714" y="815"/>
                    </a:lnTo>
                    <a:lnTo>
                      <a:pt x="1713" y="819"/>
                    </a:lnTo>
                    <a:lnTo>
                      <a:pt x="1718" y="822"/>
                    </a:lnTo>
                    <a:lnTo>
                      <a:pt x="1727" y="827"/>
                    </a:lnTo>
                    <a:lnTo>
                      <a:pt x="1739" y="830"/>
                    </a:lnTo>
                    <a:lnTo>
                      <a:pt x="1752" y="832"/>
                    </a:lnTo>
                    <a:lnTo>
                      <a:pt x="1767" y="832"/>
                    </a:lnTo>
                    <a:lnTo>
                      <a:pt x="1780" y="831"/>
                    </a:lnTo>
                    <a:lnTo>
                      <a:pt x="1790" y="828"/>
                    </a:lnTo>
                    <a:lnTo>
                      <a:pt x="1800" y="825"/>
                    </a:lnTo>
                    <a:lnTo>
                      <a:pt x="1809" y="829"/>
                    </a:lnTo>
                    <a:lnTo>
                      <a:pt x="1818" y="835"/>
                    </a:lnTo>
                    <a:lnTo>
                      <a:pt x="1827" y="845"/>
                    </a:lnTo>
                    <a:lnTo>
                      <a:pt x="1835" y="857"/>
                    </a:lnTo>
                    <a:lnTo>
                      <a:pt x="1841" y="869"/>
                    </a:lnTo>
                    <a:lnTo>
                      <a:pt x="1846" y="882"/>
                    </a:lnTo>
                    <a:lnTo>
                      <a:pt x="1847" y="895"/>
                    </a:lnTo>
                    <a:lnTo>
                      <a:pt x="1848" y="905"/>
                    </a:lnTo>
                    <a:lnTo>
                      <a:pt x="1850" y="915"/>
                    </a:lnTo>
                    <a:lnTo>
                      <a:pt x="1856" y="924"/>
                    </a:lnTo>
                    <a:lnTo>
                      <a:pt x="1862" y="934"/>
                    </a:lnTo>
                    <a:lnTo>
                      <a:pt x="1869" y="942"/>
                    </a:lnTo>
                    <a:lnTo>
                      <a:pt x="1878" y="951"/>
                    </a:lnTo>
                    <a:lnTo>
                      <a:pt x="1887" y="960"/>
                    </a:lnTo>
                    <a:lnTo>
                      <a:pt x="1896" y="969"/>
                    </a:lnTo>
                    <a:lnTo>
                      <a:pt x="1904" y="977"/>
                    </a:lnTo>
                    <a:lnTo>
                      <a:pt x="1913" y="985"/>
                    </a:lnTo>
                    <a:lnTo>
                      <a:pt x="1921" y="996"/>
                    </a:lnTo>
                    <a:lnTo>
                      <a:pt x="1930" y="1005"/>
                    </a:lnTo>
                    <a:lnTo>
                      <a:pt x="1937" y="1015"/>
                    </a:lnTo>
                    <a:lnTo>
                      <a:pt x="1944" y="1025"/>
                    </a:lnTo>
                    <a:lnTo>
                      <a:pt x="1948" y="1034"/>
                    </a:lnTo>
                    <a:lnTo>
                      <a:pt x="1952" y="1043"/>
                    </a:lnTo>
                    <a:lnTo>
                      <a:pt x="1953" y="1049"/>
                    </a:lnTo>
                    <a:lnTo>
                      <a:pt x="1953" y="1053"/>
                    </a:lnTo>
                    <a:lnTo>
                      <a:pt x="1952" y="1058"/>
                    </a:lnTo>
                    <a:lnTo>
                      <a:pt x="1949" y="1061"/>
                    </a:lnTo>
                    <a:lnTo>
                      <a:pt x="1941" y="1066"/>
                    </a:lnTo>
                    <a:lnTo>
                      <a:pt x="1932" y="1068"/>
                    </a:lnTo>
                    <a:lnTo>
                      <a:pt x="1922" y="1067"/>
                    </a:lnTo>
                    <a:lnTo>
                      <a:pt x="1911" y="1066"/>
                    </a:lnTo>
                    <a:lnTo>
                      <a:pt x="1900" y="1064"/>
                    </a:lnTo>
                    <a:lnTo>
                      <a:pt x="1890" y="1063"/>
                    </a:lnTo>
                    <a:lnTo>
                      <a:pt x="1879" y="1063"/>
                    </a:lnTo>
                    <a:lnTo>
                      <a:pt x="1870" y="1066"/>
                    </a:lnTo>
                    <a:lnTo>
                      <a:pt x="1861" y="1070"/>
                    </a:lnTo>
                    <a:lnTo>
                      <a:pt x="1849" y="1071"/>
                    </a:lnTo>
                    <a:lnTo>
                      <a:pt x="1838" y="1070"/>
                    </a:lnTo>
                    <a:lnTo>
                      <a:pt x="1827" y="1068"/>
                    </a:lnTo>
                    <a:lnTo>
                      <a:pt x="1816" y="1068"/>
                    </a:lnTo>
                    <a:lnTo>
                      <a:pt x="1807" y="1070"/>
                    </a:lnTo>
                    <a:lnTo>
                      <a:pt x="1798" y="1074"/>
                    </a:lnTo>
                    <a:lnTo>
                      <a:pt x="1794" y="1083"/>
                    </a:lnTo>
                    <a:lnTo>
                      <a:pt x="1790" y="1093"/>
                    </a:lnTo>
                    <a:lnTo>
                      <a:pt x="1786" y="1097"/>
                    </a:lnTo>
                    <a:lnTo>
                      <a:pt x="1780" y="1099"/>
                    </a:lnTo>
                    <a:lnTo>
                      <a:pt x="1774" y="1098"/>
                    </a:lnTo>
                    <a:lnTo>
                      <a:pt x="1767" y="1095"/>
                    </a:lnTo>
                    <a:lnTo>
                      <a:pt x="1762" y="1090"/>
                    </a:lnTo>
                    <a:lnTo>
                      <a:pt x="1756" y="1084"/>
                    </a:lnTo>
                    <a:lnTo>
                      <a:pt x="1750" y="1080"/>
                    </a:lnTo>
                    <a:lnTo>
                      <a:pt x="1746" y="1075"/>
                    </a:lnTo>
                    <a:lnTo>
                      <a:pt x="1740" y="1071"/>
                    </a:lnTo>
                    <a:lnTo>
                      <a:pt x="1734" y="1067"/>
                    </a:lnTo>
                    <a:lnTo>
                      <a:pt x="1729" y="1064"/>
                    </a:lnTo>
                    <a:lnTo>
                      <a:pt x="1725" y="1059"/>
                    </a:lnTo>
                    <a:lnTo>
                      <a:pt x="1720" y="1055"/>
                    </a:lnTo>
                    <a:lnTo>
                      <a:pt x="1717" y="1050"/>
                    </a:lnTo>
                    <a:lnTo>
                      <a:pt x="1714" y="1044"/>
                    </a:lnTo>
                    <a:lnTo>
                      <a:pt x="1712" y="1037"/>
                    </a:lnTo>
                    <a:lnTo>
                      <a:pt x="1710" y="1032"/>
                    </a:lnTo>
                    <a:lnTo>
                      <a:pt x="1706" y="1026"/>
                    </a:lnTo>
                    <a:lnTo>
                      <a:pt x="1703" y="1021"/>
                    </a:lnTo>
                    <a:lnTo>
                      <a:pt x="1697" y="1018"/>
                    </a:lnTo>
                    <a:lnTo>
                      <a:pt x="1693" y="1015"/>
                    </a:lnTo>
                    <a:lnTo>
                      <a:pt x="1686" y="1015"/>
                    </a:lnTo>
                    <a:lnTo>
                      <a:pt x="1680" y="1018"/>
                    </a:lnTo>
                    <a:lnTo>
                      <a:pt x="1673" y="1020"/>
                    </a:lnTo>
                    <a:lnTo>
                      <a:pt x="1665" y="1022"/>
                    </a:lnTo>
                    <a:lnTo>
                      <a:pt x="1656" y="1023"/>
                    </a:lnTo>
                    <a:lnTo>
                      <a:pt x="1648" y="1023"/>
                    </a:lnTo>
                    <a:lnTo>
                      <a:pt x="1638" y="1023"/>
                    </a:lnTo>
                    <a:lnTo>
                      <a:pt x="1630" y="1022"/>
                    </a:lnTo>
                    <a:lnTo>
                      <a:pt x="1623" y="1022"/>
                    </a:lnTo>
                    <a:lnTo>
                      <a:pt x="1618" y="1022"/>
                    </a:lnTo>
                    <a:lnTo>
                      <a:pt x="1613" y="1023"/>
                    </a:lnTo>
                    <a:lnTo>
                      <a:pt x="1607" y="1026"/>
                    </a:lnTo>
                    <a:lnTo>
                      <a:pt x="1601" y="1030"/>
                    </a:lnTo>
                    <a:lnTo>
                      <a:pt x="1597" y="1035"/>
                    </a:lnTo>
                    <a:lnTo>
                      <a:pt x="1592" y="1041"/>
                    </a:lnTo>
                    <a:lnTo>
                      <a:pt x="1588" y="1047"/>
                    </a:lnTo>
                    <a:lnTo>
                      <a:pt x="1584" y="1052"/>
                    </a:lnTo>
                    <a:lnTo>
                      <a:pt x="1582" y="1057"/>
                    </a:lnTo>
                    <a:lnTo>
                      <a:pt x="1578" y="1061"/>
                    </a:lnTo>
                    <a:lnTo>
                      <a:pt x="1569" y="1064"/>
                    </a:lnTo>
                    <a:lnTo>
                      <a:pt x="1558" y="1065"/>
                    </a:lnTo>
                    <a:lnTo>
                      <a:pt x="1545" y="1065"/>
                    </a:lnTo>
                    <a:lnTo>
                      <a:pt x="1530" y="1065"/>
                    </a:lnTo>
                    <a:lnTo>
                      <a:pt x="1515" y="1065"/>
                    </a:lnTo>
                    <a:lnTo>
                      <a:pt x="1501" y="1065"/>
                    </a:lnTo>
                    <a:lnTo>
                      <a:pt x="1490" y="1066"/>
                    </a:lnTo>
                    <a:lnTo>
                      <a:pt x="1481" y="1070"/>
                    </a:lnTo>
                    <a:lnTo>
                      <a:pt x="1475" y="1074"/>
                    </a:lnTo>
                    <a:lnTo>
                      <a:pt x="1469" y="1081"/>
                    </a:lnTo>
                    <a:lnTo>
                      <a:pt x="1464" y="1089"/>
                    </a:lnTo>
                    <a:lnTo>
                      <a:pt x="1461" y="1098"/>
                    </a:lnTo>
                    <a:lnTo>
                      <a:pt x="1457" y="1106"/>
                    </a:lnTo>
                    <a:lnTo>
                      <a:pt x="1454" y="1113"/>
                    </a:lnTo>
                    <a:lnTo>
                      <a:pt x="1449" y="1119"/>
                    </a:lnTo>
                    <a:lnTo>
                      <a:pt x="1443" y="1124"/>
                    </a:lnTo>
                    <a:lnTo>
                      <a:pt x="1433" y="1126"/>
                    </a:lnTo>
                    <a:lnTo>
                      <a:pt x="1423" y="1127"/>
                    </a:lnTo>
                    <a:lnTo>
                      <a:pt x="1411" y="1128"/>
                    </a:lnTo>
                    <a:lnTo>
                      <a:pt x="1400" y="1132"/>
                    </a:lnTo>
                    <a:lnTo>
                      <a:pt x="1391" y="1136"/>
                    </a:lnTo>
                    <a:lnTo>
                      <a:pt x="1383" y="1143"/>
                    </a:lnTo>
                    <a:lnTo>
                      <a:pt x="1379" y="1155"/>
                    </a:lnTo>
                    <a:lnTo>
                      <a:pt x="1377" y="1166"/>
                    </a:lnTo>
                    <a:lnTo>
                      <a:pt x="1372" y="1175"/>
                    </a:lnTo>
                    <a:lnTo>
                      <a:pt x="1366" y="1182"/>
                    </a:lnTo>
                    <a:lnTo>
                      <a:pt x="1360" y="1186"/>
                    </a:lnTo>
                    <a:lnTo>
                      <a:pt x="1352" y="1188"/>
                    </a:lnTo>
                    <a:lnTo>
                      <a:pt x="1343" y="1189"/>
                    </a:lnTo>
                    <a:lnTo>
                      <a:pt x="1334" y="1188"/>
                    </a:lnTo>
                    <a:lnTo>
                      <a:pt x="1326" y="1186"/>
                    </a:lnTo>
                    <a:lnTo>
                      <a:pt x="1317" y="1184"/>
                    </a:lnTo>
                    <a:lnTo>
                      <a:pt x="1308" y="1184"/>
                    </a:lnTo>
                    <a:lnTo>
                      <a:pt x="1299" y="1186"/>
                    </a:lnTo>
                    <a:lnTo>
                      <a:pt x="1292" y="1190"/>
                    </a:lnTo>
                    <a:lnTo>
                      <a:pt x="1287" y="1196"/>
                    </a:lnTo>
                    <a:lnTo>
                      <a:pt x="1286" y="1204"/>
                    </a:lnTo>
                    <a:lnTo>
                      <a:pt x="1289" y="1213"/>
                    </a:lnTo>
                    <a:lnTo>
                      <a:pt x="1300" y="1225"/>
                    </a:lnTo>
                    <a:lnTo>
                      <a:pt x="1311" y="1238"/>
                    </a:lnTo>
                    <a:lnTo>
                      <a:pt x="1318" y="1250"/>
                    </a:lnTo>
                    <a:lnTo>
                      <a:pt x="1323" y="1264"/>
                    </a:lnTo>
                    <a:lnTo>
                      <a:pt x="1324" y="1279"/>
                    </a:lnTo>
                    <a:lnTo>
                      <a:pt x="1323" y="1294"/>
                    </a:lnTo>
                    <a:lnTo>
                      <a:pt x="1319" y="1309"/>
                    </a:lnTo>
                    <a:lnTo>
                      <a:pt x="1315" y="1325"/>
                    </a:lnTo>
                    <a:lnTo>
                      <a:pt x="1309" y="1340"/>
                    </a:lnTo>
                    <a:lnTo>
                      <a:pt x="1302" y="1353"/>
                    </a:lnTo>
                    <a:lnTo>
                      <a:pt x="1294" y="1362"/>
                    </a:lnTo>
                    <a:lnTo>
                      <a:pt x="1285" y="1368"/>
                    </a:lnTo>
                    <a:lnTo>
                      <a:pt x="1275" y="1372"/>
                    </a:lnTo>
                    <a:lnTo>
                      <a:pt x="1265" y="1373"/>
                    </a:lnTo>
                    <a:lnTo>
                      <a:pt x="1254" y="1375"/>
                    </a:lnTo>
                    <a:lnTo>
                      <a:pt x="1242" y="1375"/>
                    </a:lnTo>
                    <a:lnTo>
                      <a:pt x="1229" y="1375"/>
                    </a:lnTo>
                    <a:lnTo>
                      <a:pt x="1216" y="1375"/>
                    </a:lnTo>
                    <a:lnTo>
                      <a:pt x="1201" y="1375"/>
                    </a:lnTo>
                    <a:lnTo>
                      <a:pt x="1184" y="1375"/>
                    </a:lnTo>
                    <a:lnTo>
                      <a:pt x="1167" y="1375"/>
                    </a:lnTo>
                    <a:lnTo>
                      <a:pt x="1150" y="1376"/>
                    </a:lnTo>
                    <a:lnTo>
                      <a:pt x="1131" y="1377"/>
                    </a:lnTo>
                    <a:lnTo>
                      <a:pt x="1112" y="1379"/>
                    </a:lnTo>
                    <a:lnTo>
                      <a:pt x="1092" y="1384"/>
                    </a:lnTo>
                    <a:lnTo>
                      <a:pt x="1074" y="1391"/>
                    </a:lnTo>
                    <a:lnTo>
                      <a:pt x="1057" y="1398"/>
                    </a:lnTo>
                    <a:lnTo>
                      <a:pt x="1042" y="1406"/>
                    </a:lnTo>
                    <a:lnTo>
                      <a:pt x="1028" y="1411"/>
                    </a:lnTo>
                    <a:lnTo>
                      <a:pt x="1015" y="1415"/>
                    </a:lnTo>
                    <a:lnTo>
                      <a:pt x="1002" y="1414"/>
                    </a:lnTo>
                    <a:lnTo>
                      <a:pt x="990" y="1407"/>
                    </a:lnTo>
                    <a:lnTo>
                      <a:pt x="977" y="1393"/>
                    </a:lnTo>
                    <a:lnTo>
                      <a:pt x="963" y="1377"/>
                    </a:lnTo>
                    <a:lnTo>
                      <a:pt x="949" y="1365"/>
                    </a:lnTo>
                    <a:lnTo>
                      <a:pt x="936" y="1357"/>
                    </a:lnTo>
                    <a:lnTo>
                      <a:pt x="923" y="1353"/>
                    </a:lnTo>
                    <a:lnTo>
                      <a:pt x="910" y="1349"/>
                    </a:lnTo>
                    <a:lnTo>
                      <a:pt x="900" y="1348"/>
                    </a:lnTo>
                    <a:lnTo>
                      <a:pt x="891" y="1348"/>
                    </a:lnTo>
                    <a:lnTo>
                      <a:pt x="885" y="1348"/>
                    </a:lnTo>
                    <a:lnTo>
                      <a:pt x="880" y="1347"/>
                    </a:lnTo>
                    <a:lnTo>
                      <a:pt x="877" y="1346"/>
                    </a:lnTo>
                    <a:lnTo>
                      <a:pt x="873" y="1344"/>
                    </a:lnTo>
                    <a:lnTo>
                      <a:pt x="869" y="1342"/>
                    </a:lnTo>
                    <a:lnTo>
                      <a:pt x="865" y="1341"/>
                    </a:lnTo>
                    <a:lnTo>
                      <a:pt x="860" y="1342"/>
                    </a:lnTo>
                    <a:lnTo>
                      <a:pt x="854" y="1346"/>
                    </a:lnTo>
                    <a:lnTo>
                      <a:pt x="846" y="1353"/>
                    </a:lnTo>
                    <a:lnTo>
                      <a:pt x="838" y="1357"/>
                    </a:lnTo>
                    <a:lnTo>
                      <a:pt x="828" y="1356"/>
                    </a:lnTo>
                    <a:lnTo>
                      <a:pt x="819" y="1352"/>
                    </a:lnTo>
                    <a:lnTo>
                      <a:pt x="811" y="1344"/>
                    </a:lnTo>
                    <a:lnTo>
                      <a:pt x="804" y="1335"/>
                    </a:lnTo>
                    <a:lnTo>
                      <a:pt x="799" y="1326"/>
                    </a:lnTo>
                    <a:lnTo>
                      <a:pt x="794" y="1321"/>
                    </a:lnTo>
                    <a:lnTo>
                      <a:pt x="793" y="1318"/>
                    </a:lnTo>
                    <a:lnTo>
                      <a:pt x="790" y="1318"/>
                    </a:lnTo>
                    <a:lnTo>
                      <a:pt x="785" y="1319"/>
                    </a:lnTo>
                    <a:lnTo>
                      <a:pt x="778" y="1319"/>
                    </a:lnTo>
                    <a:lnTo>
                      <a:pt x="769" y="1318"/>
                    </a:lnTo>
                    <a:lnTo>
                      <a:pt x="758" y="1315"/>
                    </a:lnTo>
                    <a:lnTo>
                      <a:pt x="750" y="1310"/>
                    </a:lnTo>
                    <a:lnTo>
                      <a:pt x="743" y="1303"/>
                    </a:lnTo>
                    <a:lnTo>
                      <a:pt x="740" y="1292"/>
                    </a:lnTo>
                    <a:lnTo>
                      <a:pt x="737" y="1280"/>
                    </a:lnTo>
                    <a:lnTo>
                      <a:pt x="735" y="1273"/>
                    </a:lnTo>
                    <a:lnTo>
                      <a:pt x="731" y="1269"/>
                    </a:lnTo>
                    <a:lnTo>
                      <a:pt x="726" y="1268"/>
                    </a:lnTo>
                    <a:lnTo>
                      <a:pt x="721" y="1269"/>
                    </a:lnTo>
                    <a:lnTo>
                      <a:pt x="716" y="1271"/>
                    </a:lnTo>
                    <a:lnTo>
                      <a:pt x="710" y="1274"/>
                    </a:lnTo>
                    <a:lnTo>
                      <a:pt x="705" y="1278"/>
                    </a:lnTo>
                    <a:lnTo>
                      <a:pt x="699" y="1280"/>
                    </a:lnTo>
                    <a:lnTo>
                      <a:pt x="694" y="1280"/>
                    </a:lnTo>
                    <a:lnTo>
                      <a:pt x="688" y="1279"/>
                    </a:lnTo>
                    <a:lnTo>
                      <a:pt x="682" y="1277"/>
                    </a:lnTo>
                    <a:lnTo>
                      <a:pt x="676" y="1273"/>
                    </a:lnTo>
                    <a:lnTo>
                      <a:pt x="670" y="1270"/>
                    </a:lnTo>
                    <a:lnTo>
                      <a:pt x="664" y="1268"/>
                    </a:lnTo>
                    <a:lnTo>
                      <a:pt x="657" y="1265"/>
                    </a:lnTo>
                    <a:lnTo>
                      <a:pt x="650" y="1264"/>
                    </a:lnTo>
                    <a:lnTo>
                      <a:pt x="644" y="1266"/>
                    </a:lnTo>
                    <a:lnTo>
                      <a:pt x="637" y="1269"/>
                    </a:lnTo>
                    <a:lnTo>
                      <a:pt x="631" y="1271"/>
                    </a:lnTo>
                    <a:lnTo>
                      <a:pt x="625" y="1273"/>
                    </a:lnTo>
                    <a:lnTo>
                      <a:pt x="617" y="1276"/>
                    </a:lnTo>
                    <a:lnTo>
                      <a:pt x="608" y="1276"/>
                    </a:lnTo>
                    <a:lnTo>
                      <a:pt x="599" y="1273"/>
                    </a:lnTo>
                    <a:lnTo>
                      <a:pt x="591" y="1272"/>
                    </a:lnTo>
                    <a:lnTo>
                      <a:pt x="587" y="1274"/>
                    </a:lnTo>
                    <a:lnTo>
                      <a:pt x="583" y="1280"/>
                    </a:lnTo>
                    <a:lnTo>
                      <a:pt x="581" y="1286"/>
                    </a:lnTo>
                    <a:lnTo>
                      <a:pt x="577" y="1294"/>
                    </a:lnTo>
                    <a:lnTo>
                      <a:pt x="573" y="1300"/>
                    </a:lnTo>
                    <a:lnTo>
                      <a:pt x="566" y="1306"/>
                    </a:lnTo>
                    <a:lnTo>
                      <a:pt x="554" y="1309"/>
                    </a:lnTo>
                    <a:lnTo>
                      <a:pt x="542" y="1310"/>
                    </a:lnTo>
                    <a:lnTo>
                      <a:pt x="531" y="1311"/>
                    </a:lnTo>
                    <a:lnTo>
                      <a:pt x="521" y="1311"/>
                    </a:lnTo>
                    <a:lnTo>
                      <a:pt x="513" y="1312"/>
                    </a:lnTo>
                    <a:lnTo>
                      <a:pt x="505" y="1314"/>
                    </a:lnTo>
                    <a:lnTo>
                      <a:pt x="498" y="1315"/>
                    </a:lnTo>
                    <a:lnTo>
                      <a:pt x="491" y="1318"/>
                    </a:lnTo>
                    <a:lnTo>
                      <a:pt x="484" y="1322"/>
                    </a:lnTo>
                    <a:lnTo>
                      <a:pt x="477" y="1326"/>
                    </a:lnTo>
                    <a:lnTo>
                      <a:pt x="468" y="1331"/>
                    </a:lnTo>
                    <a:lnTo>
                      <a:pt x="458" y="1335"/>
                    </a:lnTo>
                    <a:lnTo>
                      <a:pt x="447" y="1339"/>
                    </a:lnTo>
                    <a:lnTo>
                      <a:pt x="436" y="1340"/>
                    </a:lnTo>
                    <a:lnTo>
                      <a:pt x="424" y="1340"/>
                    </a:lnTo>
                    <a:lnTo>
                      <a:pt x="411" y="1339"/>
                    </a:lnTo>
                    <a:lnTo>
                      <a:pt x="400" y="1335"/>
                    </a:lnTo>
                    <a:lnTo>
                      <a:pt x="390" y="1331"/>
                    </a:lnTo>
                    <a:lnTo>
                      <a:pt x="379" y="1329"/>
                    </a:lnTo>
                    <a:lnTo>
                      <a:pt x="371" y="1327"/>
                    </a:lnTo>
                    <a:lnTo>
                      <a:pt x="364" y="1327"/>
                    </a:lnTo>
                    <a:lnTo>
                      <a:pt x="358" y="1329"/>
                    </a:lnTo>
                    <a:lnTo>
                      <a:pt x="353" y="1332"/>
                    </a:lnTo>
                    <a:lnTo>
                      <a:pt x="347" y="1335"/>
                    </a:lnTo>
                    <a:lnTo>
                      <a:pt x="342" y="1340"/>
                    </a:lnTo>
                    <a:lnTo>
                      <a:pt x="338" y="1342"/>
                    </a:lnTo>
                    <a:lnTo>
                      <a:pt x="332" y="1342"/>
                    </a:lnTo>
                    <a:lnTo>
                      <a:pt x="326" y="1340"/>
                    </a:lnTo>
                    <a:lnTo>
                      <a:pt x="320" y="1337"/>
                    </a:lnTo>
                    <a:lnTo>
                      <a:pt x="314" y="1335"/>
                    </a:lnTo>
                    <a:lnTo>
                      <a:pt x="308" y="1334"/>
                    </a:lnTo>
                    <a:lnTo>
                      <a:pt x="301" y="1338"/>
                    </a:lnTo>
                    <a:lnTo>
                      <a:pt x="294" y="1345"/>
                    </a:lnTo>
                    <a:lnTo>
                      <a:pt x="287" y="1353"/>
                    </a:lnTo>
                    <a:lnTo>
                      <a:pt x="278" y="1360"/>
                    </a:lnTo>
                    <a:lnTo>
                      <a:pt x="267" y="1363"/>
                    </a:lnTo>
                    <a:lnTo>
                      <a:pt x="257" y="1364"/>
                    </a:lnTo>
                    <a:lnTo>
                      <a:pt x="244" y="1364"/>
                    </a:lnTo>
                    <a:lnTo>
                      <a:pt x="232" y="1363"/>
                    </a:lnTo>
                    <a:lnTo>
                      <a:pt x="219" y="1361"/>
                    </a:lnTo>
                    <a:lnTo>
                      <a:pt x="206" y="1357"/>
                    </a:lnTo>
                    <a:lnTo>
                      <a:pt x="184" y="1348"/>
                    </a:lnTo>
                    <a:lnTo>
                      <a:pt x="180" y="1194"/>
                    </a:lnTo>
                    <a:lnTo>
                      <a:pt x="182" y="1193"/>
                    </a:lnTo>
                    <a:lnTo>
                      <a:pt x="187" y="1190"/>
                    </a:lnTo>
                    <a:lnTo>
                      <a:pt x="193" y="1186"/>
                    </a:lnTo>
                    <a:lnTo>
                      <a:pt x="198" y="1180"/>
                    </a:lnTo>
                    <a:lnTo>
                      <a:pt x="203" y="1173"/>
                    </a:lnTo>
                    <a:lnTo>
                      <a:pt x="205" y="1166"/>
                    </a:lnTo>
                    <a:lnTo>
                      <a:pt x="204" y="1158"/>
                    </a:lnTo>
                    <a:lnTo>
                      <a:pt x="197" y="1150"/>
                    </a:lnTo>
                    <a:lnTo>
                      <a:pt x="181" y="1131"/>
                    </a:lnTo>
                    <a:lnTo>
                      <a:pt x="172" y="1105"/>
                    </a:lnTo>
                    <a:lnTo>
                      <a:pt x="167" y="1078"/>
                    </a:lnTo>
                    <a:lnTo>
                      <a:pt x="166" y="1053"/>
                    </a:lnTo>
                    <a:lnTo>
                      <a:pt x="165" y="1043"/>
                    </a:lnTo>
                    <a:lnTo>
                      <a:pt x="161" y="1035"/>
                    </a:lnTo>
                    <a:lnTo>
                      <a:pt x="157" y="1029"/>
                    </a:lnTo>
                    <a:lnTo>
                      <a:pt x="150" y="1025"/>
                    </a:lnTo>
                    <a:lnTo>
                      <a:pt x="143" y="1021"/>
                    </a:lnTo>
                    <a:lnTo>
                      <a:pt x="135" y="1019"/>
                    </a:lnTo>
                    <a:lnTo>
                      <a:pt x="126" y="1017"/>
                    </a:lnTo>
                    <a:lnTo>
                      <a:pt x="118" y="1013"/>
                    </a:lnTo>
                    <a:lnTo>
                      <a:pt x="108" y="1009"/>
                    </a:lnTo>
                    <a:lnTo>
                      <a:pt x="97" y="1004"/>
                    </a:lnTo>
                    <a:lnTo>
                      <a:pt x="84" y="997"/>
                    </a:lnTo>
                    <a:lnTo>
                      <a:pt x="70" y="990"/>
                    </a:lnTo>
                    <a:lnTo>
                      <a:pt x="59" y="981"/>
                    </a:lnTo>
                    <a:lnTo>
                      <a:pt x="47" y="971"/>
                    </a:lnTo>
                    <a:lnTo>
                      <a:pt x="39" y="960"/>
                    </a:lnTo>
                    <a:lnTo>
                      <a:pt x="34" y="947"/>
                    </a:lnTo>
                    <a:lnTo>
                      <a:pt x="28" y="935"/>
                    </a:lnTo>
                    <a:lnTo>
                      <a:pt x="20" y="923"/>
                    </a:lnTo>
                    <a:lnTo>
                      <a:pt x="12" y="912"/>
                    </a:lnTo>
                    <a:lnTo>
                      <a:pt x="5" y="901"/>
                    </a:lnTo>
                    <a:lnTo>
                      <a:pt x="0" y="892"/>
                    </a:lnTo>
                    <a:lnTo>
                      <a:pt x="2" y="883"/>
                    </a:lnTo>
                    <a:lnTo>
                      <a:pt x="13" y="873"/>
                    </a:lnTo>
                    <a:lnTo>
                      <a:pt x="34" y="863"/>
                    </a:lnTo>
                    <a:lnTo>
                      <a:pt x="35" y="861"/>
                    </a:lnTo>
                    <a:lnTo>
                      <a:pt x="39" y="857"/>
                    </a:lnTo>
                    <a:lnTo>
                      <a:pt x="45" y="850"/>
                    </a:lnTo>
                    <a:lnTo>
                      <a:pt x="51" y="839"/>
                    </a:lnTo>
                    <a:lnTo>
                      <a:pt x="54" y="828"/>
                    </a:lnTo>
                    <a:lnTo>
                      <a:pt x="57" y="816"/>
                    </a:lnTo>
                    <a:lnTo>
                      <a:pt x="54" y="804"/>
                    </a:lnTo>
                    <a:lnTo>
                      <a:pt x="47" y="792"/>
                    </a:lnTo>
                    <a:lnTo>
                      <a:pt x="32" y="769"/>
                    </a:lnTo>
                    <a:lnTo>
                      <a:pt x="28" y="746"/>
                    </a:lnTo>
                    <a:lnTo>
                      <a:pt x="29" y="724"/>
                    </a:lnTo>
                    <a:lnTo>
                      <a:pt x="34" y="706"/>
                    </a:lnTo>
                    <a:lnTo>
                      <a:pt x="35" y="697"/>
                    </a:lnTo>
                    <a:lnTo>
                      <a:pt x="34" y="685"/>
                    </a:lnTo>
                    <a:lnTo>
                      <a:pt x="31" y="672"/>
                    </a:lnTo>
                    <a:lnTo>
                      <a:pt x="30" y="660"/>
                    </a:lnTo>
                    <a:lnTo>
                      <a:pt x="30" y="648"/>
                    </a:lnTo>
                    <a:lnTo>
                      <a:pt x="32" y="637"/>
                    </a:lnTo>
                    <a:lnTo>
                      <a:pt x="40" y="629"/>
                    </a:lnTo>
                    <a:lnTo>
                      <a:pt x="55" y="622"/>
                    </a:lnTo>
                    <a:lnTo>
                      <a:pt x="74" y="618"/>
                    </a:lnTo>
                    <a:lnTo>
                      <a:pt x="90" y="616"/>
                    </a:lnTo>
                    <a:lnTo>
                      <a:pt x="105" y="614"/>
                    </a:lnTo>
                    <a:lnTo>
                      <a:pt x="119" y="612"/>
                    </a:lnTo>
                    <a:lnTo>
                      <a:pt x="130" y="609"/>
                    </a:lnTo>
                    <a:lnTo>
                      <a:pt x="140" y="603"/>
                    </a:lnTo>
                    <a:lnTo>
                      <a:pt x="145" y="595"/>
                    </a:lnTo>
                    <a:lnTo>
                      <a:pt x="149" y="583"/>
                    </a:lnTo>
                    <a:lnTo>
                      <a:pt x="152" y="571"/>
                    </a:lnTo>
                    <a:lnTo>
                      <a:pt x="157" y="565"/>
                    </a:lnTo>
                    <a:lnTo>
                      <a:pt x="164" y="563"/>
                    </a:lnTo>
                    <a:lnTo>
                      <a:pt x="173" y="562"/>
                    </a:lnTo>
                    <a:lnTo>
                      <a:pt x="181" y="560"/>
                    </a:lnTo>
                    <a:lnTo>
                      <a:pt x="190" y="554"/>
                    </a:lnTo>
                    <a:lnTo>
                      <a:pt x="198" y="543"/>
                    </a:lnTo>
                    <a:lnTo>
                      <a:pt x="206" y="525"/>
                    </a:lnTo>
                    <a:lnTo>
                      <a:pt x="208" y="508"/>
                    </a:lnTo>
                    <a:lnTo>
                      <a:pt x="204" y="488"/>
                    </a:lnTo>
                    <a:lnTo>
                      <a:pt x="195" y="470"/>
                    </a:lnTo>
                    <a:lnTo>
                      <a:pt x="183" y="451"/>
                    </a:lnTo>
                    <a:lnTo>
                      <a:pt x="170" y="434"/>
                    </a:lnTo>
                    <a:lnTo>
                      <a:pt x="155" y="419"/>
                    </a:lnTo>
                    <a:lnTo>
                      <a:pt x="140" y="408"/>
                    </a:lnTo>
                    <a:lnTo>
                      <a:pt x="127" y="401"/>
                    </a:lnTo>
                    <a:lnTo>
                      <a:pt x="114" y="395"/>
                    </a:lnTo>
                    <a:lnTo>
                      <a:pt x="102" y="387"/>
                    </a:lnTo>
                    <a:lnTo>
                      <a:pt x="89" y="378"/>
                    </a:lnTo>
                    <a:lnTo>
                      <a:pt x="76" y="365"/>
                    </a:lnTo>
                    <a:lnTo>
                      <a:pt x="66" y="349"/>
                    </a:lnTo>
                    <a:lnTo>
                      <a:pt x="58" y="330"/>
                    </a:lnTo>
                    <a:lnTo>
                      <a:pt x="53" y="309"/>
                    </a:lnTo>
                    <a:lnTo>
                      <a:pt x="52" y="282"/>
                    </a:lnTo>
                    <a:lnTo>
                      <a:pt x="50" y="280"/>
                    </a:lnTo>
                    <a:lnTo>
                      <a:pt x="45" y="274"/>
                    </a:lnTo>
                    <a:lnTo>
                      <a:pt x="38" y="265"/>
                    </a:lnTo>
                    <a:lnTo>
                      <a:pt x="30" y="251"/>
                    </a:lnTo>
                    <a:lnTo>
                      <a:pt x="24" y="234"/>
                    </a:lnTo>
                    <a:lnTo>
                      <a:pt x="21" y="213"/>
                    </a:lnTo>
                    <a:lnTo>
                      <a:pt x="22" y="188"/>
                    </a:lnTo>
                    <a:lnTo>
                      <a:pt x="29" y="159"/>
                    </a:lnTo>
                    <a:lnTo>
                      <a:pt x="37" y="132"/>
                    </a:lnTo>
                    <a:lnTo>
                      <a:pt x="44" y="115"/>
                    </a:lnTo>
                    <a:lnTo>
                      <a:pt x="47" y="104"/>
                    </a:lnTo>
                    <a:lnTo>
                      <a:pt x="52" y="98"/>
                    </a:lnTo>
                    <a:lnTo>
                      <a:pt x="55" y="94"/>
                    </a:lnTo>
                    <a:lnTo>
                      <a:pt x="59" y="92"/>
                    </a:lnTo>
                    <a:lnTo>
                      <a:pt x="66" y="90"/>
                    </a:lnTo>
                    <a:lnTo>
                      <a:pt x="74" y="83"/>
                    </a:lnTo>
                    <a:lnTo>
                      <a:pt x="82" y="75"/>
                    </a:lnTo>
                    <a:lnTo>
                      <a:pt x="88" y="66"/>
                    </a:lnTo>
                    <a:lnTo>
                      <a:pt x="92" y="56"/>
                    </a:lnTo>
                    <a:lnTo>
                      <a:pt x="95" y="47"/>
                    </a:lnTo>
                    <a:lnTo>
                      <a:pt x="97" y="39"/>
                    </a:lnTo>
                    <a:lnTo>
                      <a:pt x="99" y="30"/>
                    </a:lnTo>
                    <a:lnTo>
                      <a:pt x="103" y="21"/>
                    </a:lnTo>
                    <a:lnTo>
                      <a:pt x="108" y="13"/>
                    </a:lnTo>
                    <a:lnTo>
                      <a:pt x="114" y="7"/>
                    </a:lnTo>
                    <a:lnTo>
                      <a:pt x="121" y="2"/>
                    </a:lnTo>
                    <a:lnTo>
                      <a:pt x="128" y="1"/>
                    </a:lnTo>
                    <a:lnTo>
                      <a:pt x="135" y="0"/>
                    </a:lnTo>
                    <a:lnTo>
                      <a:pt x="141" y="0"/>
                    </a:lnTo>
                    <a:lnTo>
                      <a:pt x="145" y="1"/>
                    </a:lnTo>
                    <a:lnTo>
                      <a:pt x="151" y="3"/>
                    </a:lnTo>
                    <a:lnTo>
                      <a:pt x="157" y="6"/>
                    </a:lnTo>
                    <a:lnTo>
                      <a:pt x="163" y="9"/>
                    </a:lnTo>
                    <a:lnTo>
                      <a:pt x="168" y="13"/>
                    </a:lnTo>
                    <a:lnTo>
                      <a:pt x="174" y="17"/>
                    </a:lnTo>
                    <a:lnTo>
                      <a:pt x="180" y="22"/>
                    </a:lnTo>
                    <a:lnTo>
                      <a:pt x="189" y="29"/>
                    </a:lnTo>
                    <a:lnTo>
                      <a:pt x="196" y="36"/>
                    </a:lnTo>
                    <a:lnTo>
                      <a:pt x="203" y="40"/>
                    </a:lnTo>
                    <a:lnTo>
                      <a:pt x="209" y="44"/>
                    </a:lnTo>
                    <a:lnTo>
                      <a:pt x="214" y="47"/>
                    </a:lnTo>
                    <a:lnTo>
                      <a:pt x="221" y="50"/>
                    </a:lnTo>
                    <a:lnTo>
                      <a:pt x="228" y="51"/>
                    </a:lnTo>
                    <a:lnTo>
                      <a:pt x="237" y="53"/>
                    </a:lnTo>
                    <a:lnTo>
                      <a:pt x="247" y="55"/>
                    </a:lnTo>
                    <a:lnTo>
                      <a:pt x="256" y="61"/>
                    </a:lnTo>
                    <a:lnTo>
                      <a:pt x="262" y="68"/>
                    </a:lnTo>
                    <a:lnTo>
                      <a:pt x="266" y="76"/>
                    </a:lnTo>
                    <a:lnTo>
                      <a:pt x="266" y="85"/>
                    </a:lnTo>
                    <a:lnTo>
                      <a:pt x="263" y="93"/>
                    </a:lnTo>
                    <a:lnTo>
                      <a:pt x="255" y="102"/>
                    </a:lnTo>
                    <a:lnTo>
                      <a:pt x="241" y="109"/>
                    </a:lnTo>
                    <a:lnTo>
                      <a:pt x="225" y="117"/>
                    </a:lnTo>
                    <a:lnTo>
                      <a:pt x="212" y="129"/>
                    </a:lnTo>
                    <a:lnTo>
                      <a:pt x="202" y="140"/>
                    </a:lnTo>
                    <a:lnTo>
                      <a:pt x="197" y="153"/>
                    </a:lnTo>
                    <a:lnTo>
                      <a:pt x="197" y="165"/>
                    </a:lnTo>
                    <a:lnTo>
                      <a:pt x="205" y="176"/>
                    </a:lnTo>
                    <a:lnTo>
                      <a:pt x="220" y="184"/>
                    </a:lnTo>
                    <a:lnTo>
                      <a:pt x="246" y="189"/>
                    </a:lnTo>
                    <a:lnTo>
                      <a:pt x="273" y="190"/>
                    </a:lnTo>
                    <a:lnTo>
                      <a:pt x="296" y="188"/>
                    </a:lnTo>
                    <a:lnTo>
                      <a:pt x="317" y="183"/>
                    </a:lnTo>
                    <a:lnTo>
                      <a:pt x="335" y="178"/>
                    </a:lnTo>
                    <a:lnTo>
                      <a:pt x="352" y="174"/>
                    </a:lnTo>
                    <a:lnTo>
                      <a:pt x="369" y="173"/>
                    </a:lnTo>
                    <a:lnTo>
                      <a:pt x="386" y="174"/>
                    </a:lnTo>
                    <a:lnTo>
                      <a:pt x="405" y="181"/>
                    </a:lnTo>
                    <a:lnTo>
                      <a:pt x="424" y="189"/>
                    </a:lnTo>
                    <a:lnTo>
                      <a:pt x="444" y="195"/>
                    </a:lnTo>
                    <a:lnTo>
                      <a:pt x="462" y="199"/>
                    </a:lnTo>
                    <a:lnTo>
                      <a:pt x="481" y="203"/>
                    </a:lnTo>
                    <a:lnTo>
                      <a:pt x="499" y="206"/>
                    </a:lnTo>
                    <a:lnTo>
                      <a:pt x="516" y="211"/>
                    </a:lnTo>
                    <a:lnTo>
                      <a:pt x="534" y="216"/>
                    </a:lnTo>
                    <a:lnTo>
                      <a:pt x="551" y="224"/>
                    </a:lnTo>
                    <a:lnTo>
                      <a:pt x="568" y="234"/>
                    </a:lnTo>
                    <a:lnTo>
                      <a:pt x="587" y="242"/>
                    </a:lnTo>
                    <a:lnTo>
                      <a:pt x="606" y="248"/>
                    </a:lnTo>
                    <a:lnTo>
                      <a:pt x="627" y="252"/>
                    </a:lnTo>
                    <a:lnTo>
                      <a:pt x="646" y="253"/>
                    </a:lnTo>
                    <a:lnTo>
                      <a:pt x="667" y="252"/>
                    </a:lnTo>
                    <a:lnTo>
                      <a:pt x="687" y="249"/>
                    </a:lnTo>
                    <a:lnTo>
                      <a:pt x="705" y="242"/>
                    </a:lnTo>
                    <a:lnTo>
                      <a:pt x="722" y="235"/>
                    </a:lnTo>
                    <a:lnTo>
                      <a:pt x="737" y="231"/>
                    </a:lnTo>
                    <a:lnTo>
                      <a:pt x="752" y="230"/>
                    </a:lnTo>
                    <a:lnTo>
                      <a:pt x="766" y="230"/>
                    </a:lnTo>
                    <a:lnTo>
                      <a:pt x="780" y="233"/>
                    </a:lnTo>
                    <a:lnTo>
                      <a:pt x="794" y="235"/>
                    </a:lnTo>
                    <a:lnTo>
                      <a:pt x="808" y="238"/>
                    </a:lnTo>
                    <a:lnTo>
                      <a:pt x="824" y="242"/>
                    </a:lnTo>
                    <a:lnTo>
                      <a:pt x="840" y="244"/>
                    </a:lnTo>
                    <a:lnTo>
                      <a:pt x="855" y="244"/>
                    </a:lnTo>
                    <a:lnTo>
                      <a:pt x="870" y="244"/>
                    </a:lnTo>
                    <a:lnTo>
                      <a:pt x="883" y="243"/>
                    </a:lnTo>
                    <a:lnTo>
                      <a:pt x="894" y="242"/>
                    </a:lnTo>
                    <a:lnTo>
                      <a:pt x="906" y="242"/>
                    </a:lnTo>
                    <a:lnTo>
                      <a:pt x="915" y="243"/>
                    </a:lnTo>
                    <a:lnTo>
                      <a:pt x="924" y="246"/>
                    </a:lnTo>
                    <a:lnTo>
                      <a:pt x="933" y="251"/>
                    </a:lnTo>
                    <a:lnTo>
                      <a:pt x="945" y="253"/>
                    </a:lnTo>
                    <a:lnTo>
                      <a:pt x="958" y="256"/>
                    </a:lnTo>
                    <a:lnTo>
                      <a:pt x="971" y="257"/>
                    </a:lnTo>
                    <a:lnTo>
                      <a:pt x="984" y="259"/>
                    </a:lnTo>
                    <a:lnTo>
                      <a:pt x="997" y="261"/>
                    </a:lnTo>
                    <a:lnTo>
                      <a:pt x="1008" y="266"/>
                    </a:lnTo>
                    <a:lnTo>
                      <a:pt x="1017" y="273"/>
                    </a:lnTo>
                    <a:lnTo>
                      <a:pt x="1028" y="280"/>
                    </a:lnTo>
                    <a:lnTo>
                      <a:pt x="1040" y="284"/>
                    </a:lnTo>
                    <a:lnTo>
                      <a:pt x="1055" y="287"/>
                    </a:lnTo>
                    <a:lnTo>
                      <a:pt x="1073" y="286"/>
                    </a:lnTo>
                    <a:lnTo>
                      <a:pt x="1092" y="281"/>
                    </a:lnTo>
                    <a:lnTo>
                      <a:pt x="1114" y="272"/>
                    </a:lnTo>
                    <a:lnTo>
                      <a:pt x="1136" y="259"/>
                    </a:lnTo>
                    <a:lnTo>
                      <a:pt x="1159" y="242"/>
                    </a:lnTo>
                    <a:lnTo>
                      <a:pt x="1181" y="221"/>
                    </a:lnTo>
                    <a:lnTo>
                      <a:pt x="1199" y="200"/>
                    </a:lnTo>
                    <a:lnTo>
                      <a:pt x="1217" y="180"/>
                    </a:lnTo>
                    <a:lnTo>
                      <a:pt x="1233" y="159"/>
                    </a:lnTo>
                    <a:lnTo>
                      <a:pt x="1248" y="142"/>
                    </a:lnTo>
                    <a:lnTo>
                      <a:pt x="1264" y="127"/>
                    </a:lnTo>
                    <a:lnTo>
                      <a:pt x="1281" y="115"/>
                    </a:lnTo>
                    <a:lnTo>
                      <a:pt x="1300" y="109"/>
                    </a:lnTo>
                    <a:lnTo>
                      <a:pt x="1310" y="108"/>
                    </a:lnTo>
                    <a:lnTo>
                      <a:pt x="1322" y="106"/>
                    </a:lnTo>
                    <a:lnTo>
                      <a:pt x="1334" y="105"/>
                    </a:lnTo>
                    <a:lnTo>
                      <a:pt x="1348" y="104"/>
                    </a:lnTo>
                    <a:lnTo>
                      <a:pt x="1362" y="101"/>
                    </a:lnTo>
                    <a:lnTo>
                      <a:pt x="1376" y="100"/>
                    </a:lnTo>
                    <a:lnTo>
                      <a:pt x="1390" y="98"/>
                    </a:lnTo>
                    <a:lnTo>
                      <a:pt x="1405" y="96"/>
                    </a:lnTo>
                    <a:lnTo>
                      <a:pt x="1417" y="94"/>
                    </a:lnTo>
                    <a:lnTo>
                      <a:pt x="1431" y="92"/>
                    </a:lnTo>
                    <a:lnTo>
                      <a:pt x="1444" y="90"/>
                    </a:lnTo>
                    <a:lnTo>
                      <a:pt x="1454" y="89"/>
                    </a:lnTo>
                    <a:lnTo>
                      <a:pt x="1464" y="86"/>
                    </a:lnTo>
                    <a:lnTo>
                      <a:pt x="1474" y="84"/>
                    </a:lnTo>
                    <a:lnTo>
                      <a:pt x="1481" y="82"/>
                    </a:lnTo>
                    <a:lnTo>
                      <a:pt x="1485" y="79"/>
                    </a:lnTo>
                    <a:lnTo>
                      <a:pt x="1493" y="74"/>
                    </a:lnTo>
                    <a:lnTo>
                      <a:pt x="1501" y="68"/>
                    </a:lnTo>
                    <a:lnTo>
                      <a:pt x="1510" y="62"/>
                    </a:lnTo>
                    <a:lnTo>
                      <a:pt x="1520" y="56"/>
                    </a:lnTo>
                    <a:lnTo>
                      <a:pt x="1530" y="52"/>
                    </a:lnTo>
                    <a:lnTo>
                      <a:pt x="1543" y="47"/>
                    </a:lnTo>
                    <a:lnTo>
                      <a:pt x="1557" y="45"/>
                    </a:lnTo>
                    <a:lnTo>
                      <a:pt x="1574" y="44"/>
                    </a:lnTo>
                    <a:lnTo>
                      <a:pt x="1592" y="44"/>
                    </a:lnTo>
                    <a:lnTo>
                      <a:pt x="1610" y="45"/>
                    </a:lnTo>
                    <a:lnTo>
                      <a:pt x="1627" y="46"/>
                    </a:lnTo>
                    <a:lnTo>
                      <a:pt x="1642" y="47"/>
                    </a:lnTo>
                    <a:lnTo>
                      <a:pt x="1656" y="50"/>
                    </a:lnTo>
                    <a:lnTo>
                      <a:pt x="1668" y="53"/>
                    </a:lnTo>
                    <a:lnTo>
                      <a:pt x="1678" y="56"/>
                    </a:lnTo>
                    <a:lnTo>
                      <a:pt x="1684" y="61"/>
                    </a:lnTo>
                    <a:lnTo>
                      <a:pt x="1690" y="67"/>
                    </a:lnTo>
                    <a:lnTo>
                      <a:pt x="1696" y="73"/>
                    </a:lnTo>
                    <a:lnTo>
                      <a:pt x="1703" y="79"/>
                    </a:lnTo>
                    <a:lnTo>
                      <a:pt x="1712" y="85"/>
                    </a:lnTo>
                    <a:lnTo>
                      <a:pt x="1721" y="91"/>
                    </a:lnTo>
                    <a:lnTo>
                      <a:pt x="1733" y="96"/>
                    </a:lnTo>
                    <a:lnTo>
                      <a:pt x="1746" y="97"/>
                    </a:lnTo>
                    <a:lnTo>
                      <a:pt x="1759" y="97"/>
                    </a:lnTo>
                    <a:lnTo>
                      <a:pt x="1773" y="96"/>
                    </a:lnTo>
                    <a:lnTo>
                      <a:pt x="1785" y="98"/>
                    </a:lnTo>
                    <a:lnTo>
                      <a:pt x="1795" y="100"/>
                    </a:lnTo>
                    <a:lnTo>
                      <a:pt x="1803" y="104"/>
                    </a:lnTo>
                    <a:lnTo>
                      <a:pt x="1809" y="107"/>
                    </a:lnTo>
                    <a:lnTo>
                      <a:pt x="1813" y="111"/>
                    </a:lnTo>
                    <a:lnTo>
                      <a:pt x="1816" y="113"/>
                    </a:lnTo>
                    <a:lnTo>
                      <a:pt x="1817" y="114"/>
                    </a:lnTo>
                    <a:lnTo>
                      <a:pt x="1818" y="115"/>
                    </a:lnTo>
                    <a:lnTo>
                      <a:pt x="1822" y="116"/>
                    </a:lnTo>
                    <a:lnTo>
                      <a:pt x="1826" y="119"/>
                    </a:lnTo>
                    <a:lnTo>
                      <a:pt x="1832" y="121"/>
                    </a:lnTo>
                    <a:lnTo>
                      <a:pt x="1838" y="122"/>
                    </a:lnTo>
                    <a:lnTo>
                      <a:pt x="1845" y="122"/>
                    </a:lnTo>
                    <a:lnTo>
                      <a:pt x="1850" y="120"/>
                    </a:lnTo>
                    <a:lnTo>
                      <a:pt x="1856" y="114"/>
                    </a:lnTo>
                    <a:lnTo>
                      <a:pt x="1862" y="108"/>
                    </a:lnTo>
                    <a:lnTo>
                      <a:pt x="1869" y="105"/>
                    </a:lnTo>
                    <a:lnTo>
                      <a:pt x="1876" y="104"/>
                    </a:lnTo>
                    <a:lnTo>
                      <a:pt x="1884" y="105"/>
                    </a:lnTo>
                    <a:lnTo>
                      <a:pt x="1890" y="107"/>
                    </a:lnTo>
                    <a:lnTo>
                      <a:pt x="1895" y="112"/>
                    </a:lnTo>
                    <a:lnTo>
                      <a:pt x="1899" y="119"/>
                    </a:lnTo>
                    <a:lnTo>
                      <a:pt x="1900" y="128"/>
                    </a:lnTo>
                    <a:lnTo>
                      <a:pt x="1900" y="134"/>
                    </a:lnTo>
                    <a:lnTo>
                      <a:pt x="1901" y="139"/>
                    </a:lnTo>
                    <a:lnTo>
                      <a:pt x="1902" y="145"/>
                    </a:lnTo>
                    <a:lnTo>
                      <a:pt x="1904" y="152"/>
                    </a:lnTo>
                    <a:lnTo>
                      <a:pt x="1908" y="160"/>
                    </a:lnTo>
                    <a:lnTo>
                      <a:pt x="1913" y="167"/>
                    </a:lnTo>
                    <a:lnTo>
                      <a:pt x="1919" y="175"/>
                    </a:lnTo>
                    <a:lnTo>
                      <a:pt x="1928" y="182"/>
                    </a:lnTo>
                    <a:lnTo>
                      <a:pt x="1938" y="190"/>
                    </a:lnTo>
                    <a:lnTo>
                      <a:pt x="1952" y="198"/>
                    </a:lnTo>
                    <a:lnTo>
                      <a:pt x="1967" y="205"/>
                    </a:lnTo>
                    <a:lnTo>
                      <a:pt x="1986" y="212"/>
                    </a:lnTo>
                    <a:lnTo>
                      <a:pt x="2008" y="218"/>
                    </a:lnTo>
                    <a:lnTo>
                      <a:pt x="2034" y="224"/>
                    </a:lnTo>
                    <a:lnTo>
                      <a:pt x="2062" y="229"/>
                    </a:lnTo>
                    <a:lnTo>
                      <a:pt x="2095" y="234"/>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nvGrpSpPr>
              <p:cNvPr id="60" name="Group 244">
                <a:extLst>
                  <a:ext uri="{FF2B5EF4-FFF2-40B4-BE49-F238E27FC236}">
                    <a16:creationId xmlns:a16="http://schemas.microsoft.com/office/drawing/2014/main" id="{9589547E-894F-47D1-A51C-642D688A38A8}"/>
                  </a:ext>
                </a:extLst>
              </p:cNvPr>
              <p:cNvGrpSpPr>
                <a:grpSpLocks noChangeAspect="1"/>
              </p:cNvGrpSpPr>
              <p:nvPr/>
            </p:nvGrpSpPr>
            <p:grpSpPr bwMode="auto">
              <a:xfrm>
                <a:off x="6587132" y="5150892"/>
                <a:ext cx="171450" cy="406400"/>
                <a:chOff x="4799" y="1680"/>
                <a:chExt cx="459" cy="1089"/>
              </a:xfrm>
            </p:grpSpPr>
            <p:sp>
              <p:nvSpPr>
                <p:cNvPr id="121" name="Freeform 245">
                  <a:extLst>
                    <a:ext uri="{FF2B5EF4-FFF2-40B4-BE49-F238E27FC236}">
                      <a16:creationId xmlns:a16="http://schemas.microsoft.com/office/drawing/2014/main" id="{2111DB8C-29E3-4BC1-9591-520F39B3F10E}"/>
                    </a:ext>
                  </a:extLst>
                </p:cNvPr>
                <p:cNvSpPr>
                  <a:spLocks noChangeAspect="1"/>
                </p:cNvSpPr>
                <p:nvPr/>
              </p:nvSpPr>
              <p:spPr bwMode="auto">
                <a:xfrm>
                  <a:off x="4892" y="2709"/>
                  <a:ext cx="8" cy="17"/>
                </a:xfrm>
                <a:custGeom>
                  <a:avLst/>
                  <a:gdLst/>
                  <a:ahLst/>
                  <a:cxnLst>
                    <a:cxn ang="0">
                      <a:pos x="5" y="33"/>
                    </a:cxn>
                    <a:cxn ang="0">
                      <a:pos x="7" y="31"/>
                    </a:cxn>
                    <a:cxn ang="0">
                      <a:pos x="9" y="30"/>
                    </a:cxn>
                    <a:cxn ang="0">
                      <a:pos x="11" y="27"/>
                    </a:cxn>
                    <a:cxn ang="0">
                      <a:pos x="12" y="25"/>
                    </a:cxn>
                    <a:cxn ang="0">
                      <a:pos x="17" y="17"/>
                    </a:cxn>
                    <a:cxn ang="0">
                      <a:pos x="18" y="10"/>
                    </a:cxn>
                    <a:cxn ang="0">
                      <a:pos x="15" y="4"/>
                    </a:cxn>
                    <a:cxn ang="0">
                      <a:pos x="9" y="0"/>
                    </a:cxn>
                    <a:cxn ang="0">
                      <a:pos x="7" y="2"/>
                    </a:cxn>
                    <a:cxn ang="0">
                      <a:pos x="6" y="4"/>
                    </a:cxn>
                    <a:cxn ang="0">
                      <a:pos x="4" y="8"/>
                    </a:cxn>
                    <a:cxn ang="0">
                      <a:pos x="3" y="10"/>
                    </a:cxn>
                    <a:cxn ang="0">
                      <a:pos x="0" y="15"/>
                    </a:cxn>
                    <a:cxn ang="0">
                      <a:pos x="0" y="20"/>
                    </a:cxn>
                    <a:cxn ang="0">
                      <a:pos x="3" y="27"/>
                    </a:cxn>
                    <a:cxn ang="0">
                      <a:pos x="5" y="33"/>
                    </a:cxn>
                  </a:cxnLst>
                  <a:rect l="0" t="0" r="r" b="b"/>
                  <a:pathLst>
                    <a:path w="18" h="33">
                      <a:moveTo>
                        <a:pt x="5" y="33"/>
                      </a:moveTo>
                      <a:lnTo>
                        <a:pt x="7" y="31"/>
                      </a:lnTo>
                      <a:lnTo>
                        <a:pt x="9" y="30"/>
                      </a:lnTo>
                      <a:lnTo>
                        <a:pt x="11" y="27"/>
                      </a:lnTo>
                      <a:lnTo>
                        <a:pt x="12" y="25"/>
                      </a:lnTo>
                      <a:lnTo>
                        <a:pt x="17" y="17"/>
                      </a:lnTo>
                      <a:lnTo>
                        <a:pt x="18" y="10"/>
                      </a:lnTo>
                      <a:lnTo>
                        <a:pt x="15" y="4"/>
                      </a:lnTo>
                      <a:lnTo>
                        <a:pt x="9" y="0"/>
                      </a:lnTo>
                      <a:lnTo>
                        <a:pt x="7" y="2"/>
                      </a:lnTo>
                      <a:lnTo>
                        <a:pt x="6" y="4"/>
                      </a:lnTo>
                      <a:lnTo>
                        <a:pt x="4" y="8"/>
                      </a:lnTo>
                      <a:lnTo>
                        <a:pt x="3" y="10"/>
                      </a:lnTo>
                      <a:lnTo>
                        <a:pt x="0" y="15"/>
                      </a:lnTo>
                      <a:lnTo>
                        <a:pt x="0" y="20"/>
                      </a:lnTo>
                      <a:lnTo>
                        <a:pt x="3" y="27"/>
                      </a:lnTo>
                      <a:lnTo>
                        <a:pt x="5" y="3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22" name="Freeform 246">
                  <a:extLst>
                    <a:ext uri="{FF2B5EF4-FFF2-40B4-BE49-F238E27FC236}">
                      <a16:creationId xmlns:a16="http://schemas.microsoft.com/office/drawing/2014/main" id="{69E8E19A-BFDE-4759-AA4E-C50E39917EA1}"/>
                    </a:ext>
                  </a:extLst>
                </p:cNvPr>
                <p:cNvSpPr>
                  <a:spLocks noChangeAspect="1"/>
                </p:cNvSpPr>
                <p:nvPr/>
              </p:nvSpPr>
              <p:spPr bwMode="auto">
                <a:xfrm>
                  <a:off x="4880" y="2648"/>
                  <a:ext cx="81" cy="121"/>
                </a:xfrm>
                <a:custGeom>
                  <a:avLst/>
                  <a:gdLst/>
                  <a:ahLst/>
                  <a:cxnLst>
                    <a:cxn ang="0">
                      <a:pos x="109" y="218"/>
                    </a:cxn>
                    <a:cxn ang="0">
                      <a:pos x="113" y="228"/>
                    </a:cxn>
                    <a:cxn ang="0">
                      <a:pos x="125" y="233"/>
                    </a:cxn>
                    <a:cxn ang="0">
                      <a:pos x="140" y="239"/>
                    </a:cxn>
                    <a:cxn ang="0">
                      <a:pos x="155" y="241"/>
                    </a:cxn>
                    <a:cxn ang="0">
                      <a:pos x="159" y="231"/>
                    </a:cxn>
                    <a:cxn ang="0">
                      <a:pos x="145" y="198"/>
                    </a:cxn>
                    <a:cxn ang="0">
                      <a:pos x="143" y="174"/>
                    </a:cxn>
                    <a:cxn ang="0">
                      <a:pos x="145" y="163"/>
                    </a:cxn>
                    <a:cxn ang="0">
                      <a:pos x="142" y="129"/>
                    </a:cxn>
                    <a:cxn ang="0">
                      <a:pos x="121" y="114"/>
                    </a:cxn>
                    <a:cxn ang="0">
                      <a:pos x="107" y="91"/>
                    </a:cxn>
                    <a:cxn ang="0">
                      <a:pos x="114" y="71"/>
                    </a:cxn>
                    <a:cxn ang="0">
                      <a:pos x="127" y="56"/>
                    </a:cxn>
                    <a:cxn ang="0">
                      <a:pos x="148" y="57"/>
                    </a:cxn>
                    <a:cxn ang="0">
                      <a:pos x="163" y="54"/>
                    </a:cxn>
                    <a:cxn ang="0">
                      <a:pos x="160" y="30"/>
                    </a:cxn>
                    <a:cxn ang="0">
                      <a:pos x="155" y="7"/>
                    </a:cxn>
                    <a:cxn ang="0">
                      <a:pos x="142" y="8"/>
                    </a:cxn>
                    <a:cxn ang="0">
                      <a:pos x="133" y="9"/>
                    </a:cxn>
                    <a:cxn ang="0">
                      <a:pos x="118" y="0"/>
                    </a:cxn>
                    <a:cxn ang="0">
                      <a:pos x="103" y="4"/>
                    </a:cxn>
                    <a:cxn ang="0">
                      <a:pos x="87" y="10"/>
                    </a:cxn>
                    <a:cxn ang="0">
                      <a:pos x="73" y="10"/>
                    </a:cxn>
                    <a:cxn ang="0">
                      <a:pos x="58" y="5"/>
                    </a:cxn>
                    <a:cxn ang="0">
                      <a:pos x="42" y="5"/>
                    </a:cxn>
                    <a:cxn ang="0">
                      <a:pos x="27" y="9"/>
                    </a:cxn>
                    <a:cxn ang="0">
                      <a:pos x="14" y="11"/>
                    </a:cxn>
                    <a:cxn ang="0">
                      <a:pos x="4" y="16"/>
                    </a:cxn>
                    <a:cxn ang="0">
                      <a:pos x="0" y="26"/>
                    </a:cxn>
                    <a:cxn ang="0">
                      <a:pos x="11" y="46"/>
                    </a:cxn>
                    <a:cxn ang="0">
                      <a:pos x="19" y="57"/>
                    </a:cxn>
                    <a:cxn ang="0">
                      <a:pos x="16" y="76"/>
                    </a:cxn>
                    <a:cxn ang="0">
                      <a:pos x="23" y="88"/>
                    </a:cxn>
                    <a:cxn ang="0">
                      <a:pos x="41" y="93"/>
                    </a:cxn>
                    <a:cxn ang="0">
                      <a:pos x="45" y="108"/>
                    </a:cxn>
                    <a:cxn ang="0">
                      <a:pos x="52" y="124"/>
                    </a:cxn>
                    <a:cxn ang="0">
                      <a:pos x="66" y="139"/>
                    </a:cxn>
                    <a:cxn ang="0">
                      <a:pos x="72" y="141"/>
                    </a:cxn>
                    <a:cxn ang="0">
                      <a:pos x="87" y="146"/>
                    </a:cxn>
                    <a:cxn ang="0">
                      <a:pos x="94" y="164"/>
                    </a:cxn>
                    <a:cxn ang="0">
                      <a:pos x="107" y="168"/>
                    </a:cxn>
                    <a:cxn ang="0">
                      <a:pos x="107" y="186"/>
                    </a:cxn>
                    <a:cxn ang="0">
                      <a:pos x="109" y="213"/>
                    </a:cxn>
                  </a:cxnLst>
                  <a:rect l="0" t="0" r="r" b="b"/>
                  <a:pathLst>
                    <a:path w="163" h="241">
                      <a:moveTo>
                        <a:pt x="109" y="217"/>
                      </a:moveTo>
                      <a:lnTo>
                        <a:pt x="109" y="218"/>
                      </a:lnTo>
                      <a:lnTo>
                        <a:pt x="110" y="223"/>
                      </a:lnTo>
                      <a:lnTo>
                        <a:pt x="113" y="228"/>
                      </a:lnTo>
                      <a:lnTo>
                        <a:pt x="119" y="231"/>
                      </a:lnTo>
                      <a:lnTo>
                        <a:pt x="125" y="233"/>
                      </a:lnTo>
                      <a:lnTo>
                        <a:pt x="132" y="237"/>
                      </a:lnTo>
                      <a:lnTo>
                        <a:pt x="140" y="239"/>
                      </a:lnTo>
                      <a:lnTo>
                        <a:pt x="148" y="241"/>
                      </a:lnTo>
                      <a:lnTo>
                        <a:pt x="155" y="241"/>
                      </a:lnTo>
                      <a:lnTo>
                        <a:pt x="158" y="238"/>
                      </a:lnTo>
                      <a:lnTo>
                        <a:pt x="159" y="231"/>
                      </a:lnTo>
                      <a:lnTo>
                        <a:pt x="155" y="221"/>
                      </a:lnTo>
                      <a:lnTo>
                        <a:pt x="145" y="198"/>
                      </a:lnTo>
                      <a:lnTo>
                        <a:pt x="143" y="182"/>
                      </a:lnTo>
                      <a:lnTo>
                        <a:pt x="143" y="174"/>
                      </a:lnTo>
                      <a:lnTo>
                        <a:pt x="144" y="170"/>
                      </a:lnTo>
                      <a:lnTo>
                        <a:pt x="145" y="163"/>
                      </a:lnTo>
                      <a:lnTo>
                        <a:pt x="145" y="146"/>
                      </a:lnTo>
                      <a:lnTo>
                        <a:pt x="142" y="129"/>
                      </a:lnTo>
                      <a:lnTo>
                        <a:pt x="133" y="119"/>
                      </a:lnTo>
                      <a:lnTo>
                        <a:pt x="121" y="114"/>
                      </a:lnTo>
                      <a:lnTo>
                        <a:pt x="112" y="102"/>
                      </a:lnTo>
                      <a:lnTo>
                        <a:pt x="107" y="91"/>
                      </a:lnTo>
                      <a:lnTo>
                        <a:pt x="109" y="80"/>
                      </a:lnTo>
                      <a:lnTo>
                        <a:pt x="114" y="71"/>
                      </a:lnTo>
                      <a:lnTo>
                        <a:pt x="120" y="62"/>
                      </a:lnTo>
                      <a:lnTo>
                        <a:pt x="127" y="56"/>
                      </a:lnTo>
                      <a:lnTo>
                        <a:pt x="137" y="55"/>
                      </a:lnTo>
                      <a:lnTo>
                        <a:pt x="148" y="57"/>
                      </a:lnTo>
                      <a:lnTo>
                        <a:pt x="157" y="57"/>
                      </a:lnTo>
                      <a:lnTo>
                        <a:pt x="163" y="54"/>
                      </a:lnTo>
                      <a:lnTo>
                        <a:pt x="163" y="43"/>
                      </a:lnTo>
                      <a:lnTo>
                        <a:pt x="160" y="30"/>
                      </a:lnTo>
                      <a:lnTo>
                        <a:pt x="158" y="16"/>
                      </a:lnTo>
                      <a:lnTo>
                        <a:pt x="155" y="7"/>
                      </a:lnTo>
                      <a:lnTo>
                        <a:pt x="148" y="4"/>
                      </a:lnTo>
                      <a:lnTo>
                        <a:pt x="142" y="8"/>
                      </a:lnTo>
                      <a:lnTo>
                        <a:pt x="137" y="9"/>
                      </a:lnTo>
                      <a:lnTo>
                        <a:pt x="133" y="9"/>
                      </a:lnTo>
                      <a:lnTo>
                        <a:pt x="126" y="4"/>
                      </a:lnTo>
                      <a:lnTo>
                        <a:pt x="118" y="0"/>
                      </a:lnTo>
                      <a:lnTo>
                        <a:pt x="111" y="1"/>
                      </a:lnTo>
                      <a:lnTo>
                        <a:pt x="103" y="4"/>
                      </a:lnTo>
                      <a:lnTo>
                        <a:pt x="95" y="8"/>
                      </a:lnTo>
                      <a:lnTo>
                        <a:pt x="87" y="10"/>
                      </a:lnTo>
                      <a:lnTo>
                        <a:pt x="80" y="10"/>
                      </a:lnTo>
                      <a:lnTo>
                        <a:pt x="73" y="10"/>
                      </a:lnTo>
                      <a:lnTo>
                        <a:pt x="65" y="8"/>
                      </a:lnTo>
                      <a:lnTo>
                        <a:pt x="58" y="5"/>
                      </a:lnTo>
                      <a:lnTo>
                        <a:pt x="50" y="5"/>
                      </a:lnTo>
                      <a:lnTo>
                        <a:pt x="42" y="5"/>
                      </a:lnTo>
                      <a:lnTo>
                        <a:pt x="33" y="8"/>
                      </a:lnTo>
                      <a:lnTo>
                        <a:pt x="27" y="9"/>
                      </a:lnTo>
                      <a:lnTo>
                        <a:pt x="20" y="10"/>
                      </a:lnTo>
                      <a:lnTo>
                        <a:pt x="14" y="11"/>
                      </a:lnTo>
                      <a:lnTo>
                        <a:pt x="8" y="13"/>
                      </a:lnTo>
                      <a:lnTo>
                        <a:pt x="4" y="16"/>
                      </a:lnTo>
                      <a:lnTo>
                        <a:pt x="0" y="20"/>
                      </a:lnTo>
                      <a:lnTo>
                        <a:pt x="0" y="26"/>
                      </a:lnTo>
                      <a:lnTo>
                        <a:pt x="3" y="33"/>
                      </a:lnTo>
                      <a:lnTo>
                        <a:pt x="11" y="46"/>
                      </a:lnTo>
                      <a:lnTo>
                        <a:pt x="15" y="53"/>
                      </a:lnTo>
                      <a:lnTo>
                        <a:pt x="19" y="57"/>
                      </a:lnTo>
                      <a:lnTo>
                        <a:pt x="18" y="65"/>
                      </a:lnTo>
                      <a:lnTo>
                        <a:pt x="16" y="76"/>
                      </a:lnTo>
                      <a:lnTo>
                        <a:pt x="19" y="84"/>
                      </a:lnTo>
                      <a:lnTo>
                        <a:pt x="23" y="88"/>
                      </a:lnTo>
                      <a:lnTo>
                        <a:pt x="33" y="91"/>
                      </a:lnTo>
                      <a:lnTo>
                        <a:pt x="41" y="93"/>
                      </a:lnTo>
                      <a:lnTo>
                        <a:pt x="43" y="100"/>
                      </a:lnTo>
                      <a:lnTo>
                        <a:pt x="45" y="108"/>
                      </a:lnTo>
                      <a:lnTo>
                        <a:pt x="46" y="116"/>
                      </a:lnTo>
                      <a:lnTo>
                        <a:pt x="52" y="124"/>
                      </a:lnTo>
                      <a:lnTo>
                        <a:pt x="59" y="132"/>
                      </a:lnTo>
                      <a:lnTo>
                        <a:pt x="66" y="139"/>
                      </a:lnTo>
                      <a:lnTo>
                        <a:pt x="68" y="141"/>
                      </a:lnTo>
                      <a:lnTo>
                        <a:pt x="72" y="141"/>
                      </a:lnTo>
                      <a:lnTo>
                        <a:pt x="80" y="141"/>
                      </a:lnTo>
                      <a:lnTo>
                        <a:pt x="87" y="146"/>
                      </a:lnTo>
                      <a:lnTo>
                        <a:pt x="90" y="156"/>
                      </a:lnTo>
                      <a:lnTo>
                        <a:pt x="94" y="164"/>
                      </a:lnTo>
                      <a:lnTo>
                        <a:pt x="100" y="167"/>
                      </a:lnTo>
                      <a:lnTo>
                        <a:pt x="107" y="168"/>
                      </a:lnTo>
                      <a:lnTo>
                        <a:pt x="109" y="174"/>
                      </a:lnTo>
                      <a:lnTo>
                        <a:pt x="107" y="186"/>
                      </a:lnTo>
                      <a:lnTo>
                        <a:pt x="107" y="201"/>
                      </a:lnTo>
                      <a:lnTo>
                        <a:pt x="109" y="213"/>
                      </a:lnTo>
                      <a:lnTo>
                        <a:pt x="109" y="21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23" name="Freeform 247">
                  <a:extLst>
                    <a:ext uri="{FF2B5EF4-FFF2-40B4-BE49-F238E27FC236}">
                      <a16:creationId xmlns:a16="http://schemas.microsoft.com/office/drawing/2014/main" id="{6AD75448-38D2-4D81-B6BA-E15C29FE176D}"/>
                    </a:ext>
                  </a:extLst>
                </p:cNvPr>
                <p:cNvSpPr>
                  <a:spLocks noChangeAspect="1"/>
                </p:cNvSpPr>
                <p:nvPr/>
              </p:nvSpPr>
              <p:spPr bwMode="auto">
                <a:xfrm>
                  <a:off x="4799" y="1680"/>
                  <a:ext cx="459" cy="1030"/>
                </a:xfrm>
                <a:custGeom>
                  <a:avLst/>
                  <a:gdLst/>
                  <a:ahLst/>
                  <a:cxnLst>
                    <a:cxn ang="0">
                      <a:pos x="348" y="2030"/>
                    </a:cxn>
                    <a:cxn ang="0">
                      <a:pos x="416" y="2054"/>
                    </a:cxn>
                    <a:cxn ang="0">
                      <a:pos x="494" y="2040"/>
                    </a:cxn>
                    <a:cxn ang="0">
                      <a:pos x="525" y="1967"/>
                    </a:cxn>
                    <a:cxn ang="0">
                      <a:pos x="575" y="1910"/>
                    </a:cxn>
                    <a:cxn ang="0">
                      <a:pos x="536" y="1846"/>
                    </a:cxn>
                    <a:cxn ang="0">
                      <a:pos x="582" y="1789"/>
                    </a:cxn>
                    <a:cxn ang="0">
                      <a:pos x="638" y="1772"/>
                    </a:cxn>
                    <a:cxn ang="0">
                      <a:pos x="698" y="1761"/>
                    </a:cxn>
                    <a:cxn ang="0">
                      <a:pos x="743" y="1666"/>
                    </a:cxn>
                    <a:cxn ang="0">
                      <a:pos x="783" y="1525"/>
                    </a:cxn>
                    <a:cxn ang="0">
                      <a:pos x="864" y="1489"/>
                    </a:cxn>
                    <a:cxn ang="0">
                      <a:pos x="918" y="1375"/>
                    </a:cxn>
                    <a:cxn ang="0">
                      <a:pos x="872" y="1216"/>
                    </a:cxn>
                    <a:cxn ang="0">
                      <a:pos x="772" y="1186"/>
                    </a:cxn>
                    <a:cxn ang="0">
                      <a:pos x="725" y="1082"/>
                    </a:cxn>
                    <a:cxn ang="0">
                      <a:pos x="668" y="1020"/>
                    </a:cxn>
                    <a:cxn ang="0">
                      <a:pos x="652" y="889"/>
                    </a:cxn>
                    <a:cxn ang="0">
                      <a:pos x="612" y="783"/>
                    </a:cxn>
                    <a:cxn ang="0">
                      <a:pos x="638" y="652"/>
                    </a:cxn>
                    <a:cxn ang="0">
                      <a:pos x="685" y="500"/>
                    </a:cxn>
                    <a:cxn ang="0">
                      <a:pos x="647" y="349"/>
                    </a:cxn>
                    <a:cxn ang="0">
                      <a:pos x="576" y="244"/>
                    </a:cxn>
                    <a:cxn ang="0">
                      <a:pos x="519" y="226"/>
                    </a:cxn>
                    <a:cxn ang="0">
                      <a:pos x="473" y="135"/>
                    </a:cxn>
                    <a:cxn ang="0">
                      <a:pos x="403" y="67"/>
                    </a:cxn>
                    <a:cxn ang="0">
                      <a:pos x="340" y="94"/>
                    </a:cxn>
                    <a:cxn ang="0">
                      <a:pos x="294" y="113"/>
                    </a:cxn>
                    <a:cxn ang="0">
                      <a:pos x="263" y="54"/>
                    </a:cxn>
                    <a:cxn ang="0">
                      <a:pos x="217" y="3"/>
                    </a:cxn>
                    <a:cxn ang="0">
                      <a:pos x="162" y="76"/>
                    </a:cxn>
                    <a:cxn ang="0">
                      <a:pos x="116" y="151"/>
                    </a:cxn>
                    <a:cxn ang="0">
                      <a:pos x="61" y="229"/>
                    </a:cxn>
                    <a:cxn ang="0">
                      <a:pos x="7" y="299"/>
                    </a:cxn>
                    <a:cxn ang="0">
                      <a:pos x="36" y="406"/>
                    </a:cxn>
                    <a:cxn ang="0">
                      <a:pos x="35" y="562"/>
                    </a:cxn>
                    <a:cxn ang="0">
                      <a:pos x="93" y="561"/>
                    </a:cxn>
                    <a:cxn ang="0">
                      <a:pos x="162" y="600"/>
                    </a:cxn>
                    <a:cxn ang="0">
                      <a:pos x="145" y="692"/>
                    </a:cxn>
                    <a:cxn ang="0">
                      <a:pos x="114" y="739"/>
                    </a:cxn>
                    <a:cxn ang="0">
                      <a:pos x="105" y="805"/>
                    </a:cxn>
                    <a:cxn ang="0">
                      <a:pos x="63" y="862"/>
                    </a:cxn>
                    <a:cxn ang="0">
                      <a:pos x="111" y="963"/>
                    </a:cxn>
                    <a:cxn ang="0">
                      <a:pos x="77" y="1042"/>
                    </a:cxn>
                    <a:cxn ang="0">
                      <a:pos x="105" y="1150"/>
                    </a:cxn>
                    <a:cxn ang="0">
                      <a:pos x="75" y="1185"/>
                    </a:cxn>
                    <a:cxn ang="0">
                      <a:pos x="58" y="1239"/>
                    </a:cxn>
                    <a:cxn ang="0">
                      <a:pos x="31" y="1335"/>
                    </a:cxn>
                    <a:cxn ang="0">
                      <a:pos x="54" y="1420"/>
                    </a:cxn>
                    <a:cxn ang="0">
                      <a:pos x="73" y="1484"/>
                    </a:cxn>
                    <a:cxn ang="0">
                      <a:pos x="62" y="1578"/>
                    </a:cxn>
                    <a:cxn ang="0">
                      <a:pos x="1" y="1513"/>
                    </a:cxn>
                    <a:cxn ang="0">
                      <a:pos x="42" y="1616"/>
                    </a:cxn>
                    <a:cxn ang="0">
                      <a:pos x="159" y="1705"/>
                    </a:cxn>
                    <a:cxn ang="0">
                      <a:pos x="297" y="1815"/>
                    </a:cxn>
                    <a:cxn ang="0">
                      <a:pos x="357" y="1907"/>
                    </a:cxn>
                    <a:cxn ang="0">
                      <a:pos x="372" y="1981"/>
                    </a:cxn>
                  </a:cxnLst>
                  <a:rect l="0" t="0" r="r" b="b"/>
                  <a:pathLst>
                    <a:path w="918" h="2060">
                      <a:moveTo>
                        <a:pt x="338" y="1966"/>
                      </a:moveTo>
                      <a:lnTo>
                        <a:pt x="338" y="1968"/>
                      </a:lnTo>
                      <a:lnTo>
                        <a:pt x="339" y="1976"/>
                      </a:lnTo>
                      <a:lnTo>
                        <a:pt x="340" y="1985"/>
                      </a:lnTo>
                      <a:lnTo>
                        <a:pt x="342" y="1994"/>
                      </a:lnTo>
                      <a:lnTo>
                        <a:pt x="344" y="2005"/>
                      </a:lnTo>
                      <a:lnTo>
                        <a:pt x="346" y="2016"/>
                      </a:lnTo>
                      <a:lnTo>
                        <a:pt x="346" y="2025"/>
                      </a:lnTo>
                      <a:lnTo>
                        <a:pt x="346" y="2030"/>
                      </a:lnTo>
                      <a:lnTo>
                        <a:pt x="348" y="2030"/>
                      </a:lnTo>
                      <a:lnTo>
                        <a:pt x="352" y="2030"/>
                      </a:lnTo>
                      <a:lnTo>
                        <a:pt x="359" y="2030"/>
                      </a:lnTo>
                      <a:lnTo>
                        <a:pt x="367" y="2030"/>
                      </a:lnTo>
                      <a:lnTo>
                        <a:pt x="376" y="2031"/>
                      </a:lnTo>
                      <a:lnTo>
                        <a:pt x="384" y="2034"/>
                      </a:lnTo>
                      <a:lnTo>
                        <a:pt x="392" y="2037"/>
                      </a:lnTo>
                      <a:lnTo>
                        <a:pt x="396" y="2042"/>
                      </a:lnTo>
                      <a:lnTo>
                        <a:pt x="402" y="2046"/>
                      </a:lnTo>
                      <a:lnTo>
                        <a:pt x="408" y="2051"/>
                      </a:lnTo>
                      <a:lnTo>
                        <a:pt x="416" y="2054"/>
                      </a:lnTo>
                      <a:lnTo>
                        <a:pt x="425" y="2057"/>
                      </a:lnTo>
                      <a:lnTo>
                        <a:pt x="434" y="2059"/>
                      </a:lnTo>
                      <a:lnTo>
                        <a:pt x="443" y="2060"/>
                      </a:lnTo>
                      <a:lnTo>
                        <a:pt x="454" y="2060"/>
                      </a:lnTo>
                      <a:lnTo>
                        <a:pt x="462" y="2059"/>
                      </a:lnTo>
                      <a:lnTo>
                        <a:pt x="470" y="2057"/>
                      </a:lnTo>
                      <a:lnTo>
                        <a:pt x="477" y="2054"/>
                      </a:lnTo>
                      <a:lnTo>
                        <a:pt x="484" y="2050"/>
                      </a:lnTo>
                      <a:lnTo>
                        <a:pt x="490" y="2045"/>
                      </a:lnTo>
                      <a:lnTo>
                        <a:pt x="494" y="2040"/>
                      </a:lnTo>
                      <a:lnTo>
                        <a:pt x="499" y="2036"/>
                      </a:lnTo>
                      <a:lnTo>
                        <a:pt x="502" y="2031"/>
                      </a:lnTo>
                      <a:lnTo>
                        <a:pt x="506" y="2027"/>
                      </a:lnTo>
                      <a:lnTo>
                        <a:pt x="511" y="2017"/>
                      </a:lnTo>
                      <a:lnTo>
                        <a:pt x="516" y="2006"/>
                      </a:lnTo>
                      <a:lnTo>
                        <a:pt x="519" y="1994"/>
                      </a:lnTo>
                      <a:lnTo>
                        <a:pt x="521" y="1983"/>
                      </a:lnTo>
                      <a:lnTo>
                        <a:pt x="521" y="1975"/>
                      </a:lnTo>
                      <a:lnTo>
                        <a:pt x="522" y="1969"/>
                      </a:lnTo>
                      <a:lnTo>
                        <a:pt x="525" y="1967"/>
                      </a:lnTo>
                      <a:lnTo>
                        <a:pt x="536" y="1966"/>
                      </a:lnTo>
                      <a:lnTo>
                        <a:pt x="543" y="1964"/>
                      </a:lnTo>
                      <a:lnTo>
                        <a:pt x="552" y="1961"/>
                      </a:lnTo>
                      <a:lnTo>
                        <a:pt x="560" y="1956"/>
                      </a:lnTo>
                      <a:lnTo>
                        <a:pt x="568" y="1951"/>
                      </a:lnTo>
                      <a:lnTo>
                        <a:pt x="575" y="1943"/>
                      </a:lnTo>
                      <a:lnTo>
                        <a:pt x="579" y="1934"/>
                      </a:lnTo>
                      <a:lnTo>
                        <a:pt x="582" y="1926"/>
                      </a:lnTo>
                      <a:lnTo>
                        <a:pt x="579" y="1918"/>
                      </a:lnTo>
                      <a:lnTo>
                        <a:pt x="575" y="1910"/>
                      </a:lnTo>
                      <a:lnTo>
                        <a:pt x="570" y="1903"/>
                      </a:lnTo>
                      <a:lnTo>
                        <a:pt x="564" y="1898"/>
                      </a:lnTo>
                      <a:lnTo>
                        <a:pt x="560" y="1892"/>
                      </a:lnTo>
                      <a:lnTo>
                        <a:pt x="554" y="1887"/>
                      </a:lnTo>
                      <a:lnTo>
                        <a:pt x="549" y="1882"/>
                      </a:lnTo>
                      <a:lnTo>
                        <a:pt x="546" y="1877"/>
                      </a:lnTo>
                      <a:lnTo>
                        <a:pt x="543" y="1871"/>
                      </a:lnTo>
                      <a:lnTo>
                        <a:pt x="539" y="1862"/>
                      </a:lnTo>
                      <a:lnTo>
                        <a:pt x="537" y="1854"/>
                      </a:lnTo>
                      <a:lnTo>
                        <a:pt x="536" y="1846"/>
                      </a:lnTo>
                      <a:lnTo>
                        <a:pt x="536" y="1839"/>
                      </a:lnTo>
                      <a:lnTo>
                        <a:pt x="537" y="1832"/>
                      </a:lnTo>
                      <a:lnTo>
                        <a:pt x="539" y="1829"/>
                      </a:lnTo>
                      <a:lnTo>
                        <a:pt x="545" y="1827"/>
                      </a:lnTo>
                      <a:lnTo>
                        <a:pt x="553" y="1827"/>
                      </a:lnTo>
                      <a:lnTo>
                        <a:pt x="563" y="1824"/>
                      </a:lnTo>
                      <a:lnTo>
                        <a:pt x="570" y="1817"/>
                      </a:lnTo>
                      <a:lnTo>
                        <a:pt x="576" y="1807"/>
                      </a:lnTo>
                      <a:lnTo>
                        <a:pt x="579" y="1795"/>
                      </a:lnTo>
                      <a:lnTo>
                        <a:pt x="582" y="1789"/>
                      </a:lnTo>
                      <a:lnTo>
                        <a:pt x="584" y="1785"/>
                      </a:lnTo>
                      <a:lnTo>
                        <a:pt x="587" y="1780"/>
                      </a:lnTo>
                      <a:lnTo>
                        <a:pt x="592" y="1776"/>
                      </a:lnTo>
                      <a:lnTo>
                        <a:pt x="597" y="1772"/>
                      </a:lnTo>
                      <a:lnTo>
                        <a:pt x="602" y="1770"/>
                      </a:lnTo>
                      <a:lnTo>
                        <a:pt x="608" y="1770"/>
                      </a:lnTo>
                      <a:lnTo>
                        <a:pt x="615" y="1770"/>
                      </a:lnTo>
                      <a:lnTo>
                        <a:pt x="622" y="1771"/>
                      </a:lnTo>
                      <a:lnTo>
                        <a:pt x="630" y="1772"/>
                      </a:lnTo>
                      <a:lnTo>
                        <a:pt x="638" y="1772"/>
                      </a:lnTo>
                      <a:lnTo>
                        <a:pt x="646" y="1772"/>
                      </a:lnTo>
                      <a:lnTo>
                        <a:pt x="653" y="1772"/>
                      </a:lnTo>
                      <a:lnTo>
                        <a:pt x="661" y="1772"/>
                      </a:lnTo>
                      <a:lnTo>
                        <a:pt x="668" y="1771"/>
                      </a:lnTo>
                      <a:lnTo>
                        <a:pt x="674" y="1770"/>
                      </a:lnTo>
                      <a:lnTo>
                        <a:pt x="680" y="1769"/>
                      </a:lnTo>
                      <a:lnTo>
                        <a:pt x="684" y="1766"/>
                      </a:lnTo>
                      <a:lnTo>
                        <a:pt x="689" y="1765"/>
                      </a:lnTo>
                      <a:lnTo>
                        <a:pt x="693" y="1763"/>
                      </a:lnTo>
                      <a:lnTo>
                        <a:pt x="698" y="1761"/>
                      </a:lnTo>
                      <a:lnTo>
                        <a:pt x="703" y="1759"/>
                      </a:lnTo>
                      <a:lnTo>
                        <a:pt x="706" y="1757"/>
                      </a:lnTo>
                      <a:lnTo>
                        <a:pt x="711" y="1756"/>
                      </a:lnTo>
                      <a:lnTo>
                        <a:pt x="718" y="1749"/>
                      </a:lnTo>
                      <a:lnTo>
                        <a:pt x="721" y="1735"/>
                      </a:lnTo>
                      <a:lnTo>
                        <a:pt x="723" y="1719"/>
                      </a:lnTo>
                      <a:lnTo>
                        <a:pt x="725" y="1702"/>
                      </a:lnTo>
                      <a:lnTo>
                        <a:pt x="728" y="1688"/>
                      </a:lnTo>
                      <a:lnTo>
                        <a:pt x="736" y="1677"/>
                      </a:lnTo>
                      <a:lnTo>
                        <a:pt x="743" y="1666"/>
                      </a:lnTo>
                      <a:lnTo>
                        <a:pt x="746" y="1655"/>
                      </a:lnTo>
                      <a:lnTo>
                        <a:pt x="746" y="1639"/>
                      </a:lnTo>
                      <a:lnTo>
                        <a:pt x="749" y="1620"/>
                      </a:lnTo>
                      <a:lnTo>
                        <a:pt x="752" y="1603"/>
                      </a:lnTo>
                      <a:lnTo>
                        <a:pt x="761" y="1589"/>
                      </a:lnTo>
                      <a:lnTo>
                        <a:pt x="771" y="1576"/>
                      </a:lnTo>
                      <a:lnTo>
                        <a:pt x="776" y="1559"/>
                      </a:lnTo>
                      <a:lnTo>
                        <a:pt x="779" y="1543"/>
                      </a:lnTo>
                      <a:lnTo>
                        <a:pt x="780" y="1531"/>
                      </a:lnTo>
                      <a:lnTo>
                        <a:pt x="783" y="1525"/>
                      </a:lnTo>
                      <a:lnTo>
                        <a:pt x="792" y="1518"/>
                      </a:lnTo>
                      <a:lnTo>
                        <a:pt x="803" y="1512"/>
                      </a:lnTo>
                      <a:lnTo>
                        <a:pt x="812" y="1506"/>
                      </a:lnTo>
                      <a:lnTo>
                        <a:pt x="817" y="1505"/>
                      </a:lnTo>
                      <a:lnTo>
                        <a:pt x="824" y="1504"/>
                      </a:lnTo>
                      <a:lnTo>
                        <a:pt x="830" y="1504"/>
                      </a:lnTo>
                      <a:lnTo>
                        <a:pt x="839" y="1503"/>
                      </a:lnTo>
                      <a:lnTo>
                        <a:pt x="847" y="1500"/>
                      </a:lnTo>
                      <a:lnTo>
                        <a:pt x="856" y="1497"/>
                      </a:lnTo>
                      <a:lnTo>
                        <a:pt x="864" y="1489"/>
                      </a:lnTo>
                      <a:lnTo>
                        <a:pt x="871" y="1477"/>
                      </a:lnTo>
                      <a:lnTo>
                        <a:pt x="878" y="1466"/>
                      </a:lnTo>
                      <a:lnTo>
                        <a:pt x="886" y="1457"/>
                      </a:lnTo>
                      <a:lnTo>
                        <a:pt x="894" y="1450"/>
                      </a:lnTo>
                      <a:lnTo>
                        <a:pt x="902" y="1444"/>
                      </a:lnTo>
                      <a:lnTo>
                        <a:pt x="908" y="1437"/>
                      </a:lnTo>
                      <a:lnTo>
                        <a:pt x="913" y="1430"/>
                      </a:lnTo>
                      <a:lnTo>
                        <a:pt x="917" y="1419"/>
                      </a:lnTo>
                      <a:lnTo>
                        <a:pt x="918" y="1405"/>
                      </a:lnTo>
                      <a:lnTo>
                        <a:pt x="918" y="1375"/>
                      </a:lnTo>
                      <a:lnTo>
                        <a:pt x="916" y="1350"/>
                      </a:lnTo>
                      <a:lnTo>
                        <a:pt x="910" y="1329"/>
                      </a:lnTo>
                      <a:lnTo>
                        <a:pt x="900" y="1315"/>
                      </a:lnTo>
                      <a:lnTo>
                        <a:pt x="888" y="1306"/>
                      </a:lnTo>
                      <a:lnTo>
                        <a:pt x="882" y="1295"/>
                      </a:lnTo>
                      <a:lnTo>
                        <a:pt x="879" y="1283"/>
                      </a:lnTo>
                      <a:lnTo>
                        <a:pt x="878" y="1261"/>
                      </a:lnTo>
                      <a:lnTo>
                        <a:pt x="877" y="1247"/>
                      </a:lnTo>
                      <a:lnTo>
                        <a:pt x="875" y="1231"/>
                      </a:lnTo>
                      <a:lnTo>
                        <a:pt x="872" y="1216"/>
                      </a:lnTo>
                      <a:lnTo>
                        <a:pt x="866" y="1201"/>
                      </a:lnTo>
                      <a:lnTo>
                        <a:pt x="859" y="1188"/>
                      </a:lnTo>
                      <a:lnTo>
                        <a:pt x="850" y="1179"/>
                      </a:lnTo>
                      <a:lnTo>
                        <a:pt x="840" y="1175"/>
                      </a:lnTo>
                      <a:lnTo>
                        <a:pt x="827" y="1175"/>
                      </a:lnTo>
                      <a:lnTo>
                        <a:pt x="813" y="1177"/>
                      </a:lnTo>
                      <a:lnTo>
                        <a:pt x="802" y="1180"/>
                      </a:lnTo>
                      <a:lnTo>
                        <a:pt x="790" y="1183"/>
                      </a:lnTo>
                      <a:lnTo>
                        <a:pt x="781" y="1185"/>
                      </a:lnTo>
                      <a:lnTo>
                        <a:pt x="772" y="1186"/>
                      </a:lnTo>
                      <a:lnTo>
                        <a:pt x="765" y="1186"/>
                      </a:lnTo>
                      <a:lnTo>
                        <a:pt x="759" y="1185"/>
                      </a:lnTo>
                      <a:lnTo>
                        <a:pt x="754" y="1181"/>
                      </a:lnTo>
                      <a:lnTo>
                        <a:pt x="749" y="1168"/>
                      </a:lnTo>
                      <a:lnTo>
                        <a:pt x="745" y="1147"/>
                      </a:lnTo>
                      <a:lnTo>
                        <a:pt x="742" y="1125"/>
                      </a:lnTo>
                      <a:lnTo>
                        <a:pt x="736" y="1105"/>
                      </a:lnTo>
                      <a:lnTo>
                        <a:pt x="733" y="1097"/>
                      </a:lnTo>
                      <a:lnTo>
                        <a:pt x="728" y="1089"/>
                      </a:lnTo>
                      <a:lnTo>
                        <a:pt x="725" y="1082"/>
                      </a:lnTo>
                      <a:lnTo>
                        <a:pt x="721" y="1077"/>
                      </a:lnTo>
                      <a:lnTo>
                        <a:pt x="718" y="1072"/>
                      </a:lnTo>
                      <a:lnTo>
                        <a:pt x="713" y="1067"/>
                      </a:lnTo>
                      <a:lnTo>
                        <a:pt x="706" y="1064"/>
                      </a:lnTo>
                      <a:lnTo>
                        <a:pt x="699" y="1063"/>
                      </a:lnTo>
                      <a:lnTo>
                        <a:pt x="686" y="1058"/>
                      </a:lnTo>
                      <a:lnTo>
                        <a:pt x="681" y="1051"/>
                      </a:lnTo>
                      <a:lnTo>
                        <a:pt x="677" y="1041"/>
                      </a:lnTo>
                      <a:lnTo>
                        <a:pt x="674" y="1031"/>
                      </a:lnTo>
                      <a:lnTo>
                        <a:pt x="668" y="1020"/>
                      </a:lnTo>
                      <a:lnTo>
                        <a:pt x="662" y="1011"/>
                      </a:lnTo>
                      <a:lnTo>
                        <a:pt x="655" y="1002"/>
                      </a:lnTo>
                      <a:lnTo>
                        <a:pt x="648" y="991"/>
                      </a:lnTo>
                      <a:lnTo>
                        <a:pt x="639" y="978"/>
                      </a:lnTo>
                      <a:lnTo>
                        <a:pt x="632" y="960"/>
                      </a:lnTo>
                      <a:lnTo>
                        <a:pt x="629" y="942"/>
                      </a:lnTo>
                      <a:lnTo>
                        <a:pt x="630" y="922"/>
                      </a:lnTo>
                      <a:lnTo>
                        <a:pt x="637" y="906"/>
                      </a:lnTo>
                      <a:lnTo>
                        <a:pt x="645" y="895"/>
                      </a:lnTo>
                      <a:lnTo>
                        <a:pt x="652" y="889"/>
                      </a:lnTo>
                      <a:lnTo>
                        <a:pt x="655" y="887"/>
                      </a:lnTo>
                      <a:lnTo>
                        <a:pt x="659" y="882"/>
                      </a:lnTo>
                      <a:lnTo>
                        <a:pt x="662" y="871"/>
                      </a:lnTo>
                      <a:lnTo>
                        <a:pt x="661" y="854"/>
                      </a:lnTo>
                      <a:lnTo>
                        <a:pt x="648" y="836"/>
                      </a:lnTo>
                      <a:lnTo>
                        <a:pt x="632" y="820"/>
                      </a:lnTo>
                      <a:lnTo>
                        <a:pt x="625" y="807"/>
                      </a:lnTo>
                      <a:lnTo>
                        <a:pt x="621" y="797"/>
                      </a:lnTo>
                      <a:lnTo>
                        <a:pt x="615" y="789"/>
                      </a:lnTo>
                      <a:lnTo>
                        <a:pt x="612" y="783"/>
                      </a:lnTo>
                      <a:lnTo>
                        <a:pt x="616" y="778"/>
                      </a:lnTo>
                      <a:lnTo>
                        <a:pt x="624" y="774"/>
                      </a:lnTo>
                      <a:lnTo>
                        <a:pt x="634" y="767"/>
                      </a:lnTo>
                      <a:lnTo>
                        <a:pt x="643" y="757"/>
                      </a:lnTo>
                      <a:lnTo>
                        <a:pt x="650" y="744"/>
                      </a:lnTo>
                      <a:lnTo>
                        <a:pt x="653" y="728"/>
                      </a:lnTo>
                      <a:lnTo>
                        <a:pt x="652" y="709"/>
                      </a:lnTo>
                      <a:lnTo>
                        <a:pt x="646" y="690"/>
                      </a:lnTo>
                      <a:lnTo>
                        <a:pt x="642" y="670"/>
                      </a:lnTo>
                      <a:lnTo>
                        <a:pt x="638" y="652"/>
                      </a:lnTo>
                      <a:lnTo>
                        <a:pt x="640" y="637"/>
                      </a:lnTo>
                      <a:lnTo>
                        <a:pt x="648" y="624"/>
                      </a:lnTo>
                      <a:lnTo>
                        <a:pt x="657" y="614"/>
                      </a:lnTo>
                      <a:lnTo>
                        <a:pt x="663" y="601"/>
                      </a:lnTo>
                      <a:lnTo>
                        <a:pt x="667" y="583"/>
                      </a:lnTo>
                      <a:lnTo>
                        <a:pt x="666" y="563"/>
                      </a:lnTo>
                      <a:lnTo>
                        <a:pt x="663" y="546"/>
                      </a:lnTo>
                      <a:lnTo>
                        <a:pt x="665" y="532"/>
                      </a:lnTo>
                      <a:lnTo>
                        <a:pt x="674" y="518"/>
                      </a:lnTo>
                      <a:lnTo>
                        <a:pt x="685" y="500"/>
                      </a:lnTo>
                      <a:lnTo>
                        <a:pt x="693" y="476"/>
                      </a:lnTo>
                      <a:lnTo>
                        <a:pt x="693" y="449"/>
                      </a:lnTo>
                      <a:lnTo>
                        <a:pt x="684" y="427"/>
                      </a:lnTo>
                      <a:lnTo>
                        <a:pt x="674" y="415"/>
                      </a:lnTo>
                      <a:lnTo>
                        <a:pt x="668" y="409"/>
                      </a:lnTo>
                      <a:lnTo>
                        <a:pt x="666" y="403"/>
                      </a:lnTo>
                      <a:lnTo>
                        <a:pt x="662" y="388"/>
                      </a:lnTo>
                      <a:lnTo>
                        <a:pt x="658" y="371"/>
                      </a:lnTo>
                      <a:lnTo>
                        <a:pt x="652" y="359"/>
                      </a:lnTo>
                      <a:lnTo>
                        <a:pt x="647" y="349"/>
                      </a:lnTo>
                      <a:lnTo>
                        <a:pt x="645" y="334"/>
                      </a:lnTo>
                      <a:lnTo>
                        <a:pt x="645" y="317"/>
                      </a:lnTo>
                      <a:lnTo>
                        <a:pt x="643" y="302"/>
                      </a:lnTo>
                      <a:lnTo>
                        <a:pt x="634" y="287"/>
                      </a:lnTo>
                      <a:lnTo>
                        <a:pt x="615" y="272"/>
                      </a:lnTo>
                      <a:lnTo>
                        <a:pt x="599" y="261"/>
                      </a:lnTo>
                      <a:lnTo>
                        <a:pt x="596" y="259"/>
                      </a:lnTo>
                      <a:lnTo>
                        <a:pt x="592" y="258"/>
                      </a:lnTo>
                      <a:lnTo>
                        <a:pt x="583" y="250"/>
                      </a:lnTo>
                      <a:lnTo>
                        <a:pt x="576" y="244"/>
                      </a:lnTo>
                      <a:lnTo>
                        <a:pt x="570" y="240"/>
                      </a:lnTo>
                      <a:lnTo>
                        <a:pt x="567" y="236"/>
                      </a:lnTo>
                      <a:lnTo>
                        <a:pt x="563" y="233"/>
                      </a:lnTo>
                      <a:lnTo>
                        <a:pt x="559" y="231"/>
                      </a:lnTo>
                      <a:lnTo>
                        <a:pt x="555" y="230"/>
                      </a:lnTo>
                      <a:lnTo>
                        <a:pt x="549" y="229"/>
                      </a:lnTo>
                      <a:lnTo>
                        <a:pt x="543" y="229"/>
                      </a:lnTo>
                      <a:lnTo>
                        <a:pt x="534" y="229"/>
                      </a:lnTo>
                      <a:lnTo>
                        <a:pt x="526" y="228"/>
                      </a:lnTo>
                      <a:lnTo>
                        <a:pt x="519" y="226"/>
                      </a:lnTo>
                      <a:lnTo>
                        <a:pt x="514" y="222"/>
                      </a:lnTo>
                      <a:lnTo>
                        <a:pt x="508" y="219"/>
                      </a:lnTo>
                      <a:lnTo>
                        <a:pt x="502" y="213"/>
                      </a:lnTo>
                      <a:lnTo>
                        <a:pt x="499" y="207"/>
                      </a:lnTo>
                      <a:lnTo>
                        <a:pt x="495" y="200"/>
                      </a:lnTo>
                      <a:lnTo>
                        <a:pt x="492" y="184"/>
                      </a:lnTo>
                      <a:lnTo>
                        <a:pt x="492" y="169"/>
                      </a:lnTo>
                      <a:lnTo>
                        <a:pt x="490" y="155"/>
                      </a:lnTo>
                      <a:lnTo>
                        <a:pt x="480" y="142"/>
                      </a:lnTo>
                      <a:lnTo>
                        <a:pt x="473" y="135"/>
                      </a:lnTo>
                      <a:lnTo>
                        <a:pt x="468" y="128"/>
                      </a:lnTo>
                      <a:lnTo>
                        <a:pt x="463" y="121"/>
                      </a:lnTo>
                      <a:lnTo>
                        <a:pt x="457" y="114"/>
                      </a:lnTo>
                      <a:lnTo>
                        <a:pt x="452" y="106"/>
                      </a:lnTo>
                      <a:lnTo>
                        <a:pt x="446" y="98"/>
                      </a:lnTo>
                      <a:lnTo>
                        <a:pt x="439" y="90"/>
                      </a:lnTo>
                      <a:lnTo>
                        <a:pt x="430" y="81"/>
                      </a:lnTo>
                      <a:lnTo>
                        <a:pt x="420" y="73"/>
                      </a:lnTo>
                      <a:lnTo>
                        <a:pt x="411" y="68"/>
                      </a:lnTo>
                      <a:lnTo>
                        <a:pt x="403" y="67"/>
                      </a:lnTo>
                      <a:lnTo>
                        <a:pt x="396" y="67"/>
                      </a:lnTo>
                      <a:lnTo>
                        <a:pt x="390" y="69"/>
                      </a:lnTo>
                      <a:lnTo>
                        <a:pt x="384" y="73"/>
                      </a:lnTo>
                      <a:lnTo>
                        <a:pt x="379" y="77"/>
                      </a:lnTo>
                      <a:lnTo>
                        <a:pt x="374" y="81"/>
                      </a:lnTo>
                      <a:lnTo>
                        <a:pt x="367" y="88"/>
                      </a:lnTo>
                      <a:lnTo>
                        <a:pt x="362" y="93"/>
                      </a:lnTo>
                      <a:lnTo>
                        <a:pt x="355" y="96"/>
                      </a:lnTo>
                      <a:lnTo>
                        <a:pt x="346" y="96"/>
                      </a:lnTo>
                      <a:lnTo>
                        <a:pt x="340" y="94"/>
                      </a:lnTo>
                      <a:lnTo>
                        <a:pt x="333" y="94"/>
                      </a:lnTo>
                      <a:lnTo>
                        <a:pt x="327" y="94"/>
                      </a:lnTo>
                      <a:lnTo>
                        <a:pt x="320" y="97"/>
                      </a:lnTo>
                      <a:lnTo>
                        <a:pt x="314" y="99"/>
                      </a:lnTo>
                      <a:lnTo>
                        <a:pt x="310" y="104"/>
                      </a:lnTo>
                      <a:lnTo>
                        <a:pt x="305" y="109"/>
                      </a:lnTo>
                      <a:lnTo>
                        <a:pt x="302" y="116"/>
                      </a:lnTo>
                      <a:lnTo>
                        <a:pt x="301" y="116"/>
                      </a:lnTo>
                      <a:lnTo>
                        <a:pt x="298" y="115"/>
                      </a:lnTo>
                      <a:lnTo>
                        <a:pt x="294" y="113"/>
                      </a:lnTo>
                      <a:lnTo>
                        <a:pt x="289" y="112"/>
                      </a:lnTo>
                      <a:lnTo>
                        <a:pt x="283" y="111"/>
                      </a:lnTo>
                      <a:lnTo>
                        <a:pt x="278" y="109"/>
                      </a:lnTo>
                      <a:lnTo>
                        <a:pt x="272" y="108"/>
                      </a:lnTo>
                      <a:lnTo>
                        <a:pt x="266" y="109"/>
                      </a:lnTo>
                      <a:lnTo>
                        <a:pt x="258" y="108"/>
                      </a:lnTo>
                      <a:lnTo>
                        <a:pt x="255" y="101"/>
                      </a:lnTo>
                      <a:lnTo>
                        <a:pt x="255" y="89"/>
                      </a:lnTo>
                      <a:lnTo>
                        <a:pt x="259" y="74"/>
                      </a:lnTo>
                      <a:lnTo>
                        <a:pt x="263" y="54"/>
                      </a:lnTo>
                      <a:lnTo>
                        <a:pt x="263" y="30"/>
                      </a:lnTo>
                      <a:lnTo>
                        <a:pt x="257" y="10"/>
                      </a:lnTo>
                      <a:lnTo>
                        <a:pt x="244" y="1"/>
                      </a:lnTo>
                      <a:lnTo>
                        <a:pt x="242" y="1"/>
                      </a:lnTo>
                      <a:lnTo>
                        <a:pt x="240" y="0"/>
                      </a:lnTo>
                      <a:lnTo>
                        <a:pt x="237" y="0"/>
                      </a:lnTo>
                      <a:lnTo>
                        <a:pt x="235" y="0"/>
                      </a:lnTo>
                      <a:lnTo>
                        <a:pt x="228" y="0"/>
                      </a:lnTo>
                      <a:lnTo>
                        <a:pt x="222" y="1"/>
                      </a:lnTo>
                      <a:lnTo>
                        <a:pt x="217" y="3"/>
                      </a:lnTo>
                      <a:lnTo>
                        <a:pt x="211" y="6"/>
                      </a:lnTo>
                      <a:lnTo>
                        <a:pt x="206" y="9"/>
                      </a:lnTo>
                      <a:lnTo>
                        <a:pt x="202" y="13"/>
                      </a:lnTo>
                      <a:lnTo>
                        <a:pt x="197" y="17"/>
                      </a:lnTo>
                      <a:lnTo>
                        <a:pt x="194" y="23"/>
                      </a:lnTo>
                      <a:lnTo>
                        <a:pt x="184" y="35"/>
                      </a:lnTo>
                      <a:lnTo>
                        <a:pt x="174" y="46"/>
                      </a:lnTo>
                      <a:lnTo>
                        <a:pt x="167" y="58"/>
                      </a:lnTo>
                      <a:lnTo>
                        <a:pt x="164" y="70"/>
                      </a:lnTo>
                      <a:lnTo>
                        <a:pt x="162" y="76"/>
                      </a:lnTo>
                      <a:lnTo>
                        <a:pt x="159" y="81"/>
                      </a:lnTo>
                      <a:lnTo>
                        <a:pt x="153" y="85"/>
                      </a:lnTo>
                      <a:lnTo>
                        <a:pt x="147" y="90"/>
                      </a:lnTo>
                      <a:lnTo>
                        <a:pt x="141" y="94"/>
                      </a:lnTo>
                      <a:lnTo>
                        <a:pt x="135" y="101"/>
                      </a:lnTo>
                      <a:lnTo>
                        <a:pt x="130" y="109"/>
                      </a:lnTo>
                      <a:lnTo>
                        <a:pt x="128" y="120"/>
                      </a:lnTo>
                      <a:lnTo>
                        <a:pt x="126" y="131"/>
                      </a:lnTo>
                      <a:lnTo>
                        <a:pt x="121" y="142"/>
                      </a:lnTo>
                      <a:lnTo>
                        <a:pt x="116" y="151"/>
                      </a:lnTo>
                      <a:lnTo>
                        <a:pt x="109" y="159"/>
                      </a:lnTo>
                      <a:lnTo>
                        <a:pt x="104" y="166"/>
                      </a:lnTo>
                      <a:lnTo>
                        <a:pt x="97" y="172"/>
                      </a:lnTo>
                      <a:lnTo>
                        <a:pt x="90" y="177"/>
                      </a:lnTo>
                      <a:lnTo>
                        <a:pt x="84" y="182"/>
                      </a:lnTo>
                      <a:lnTo>
                        <a:pt x="75" y="190"/>
                      </a:lnTo>
                      <a:lnTo>
                        <a:pt x="68" y="198"/>
                      </a:lnTo>
                      <a:lnTo>
                        <a:pt x="63" y="207"/>
                      </a:lnTo>
                      <a:lnTo>
                        <a:pt x="62" y="221"/>
                      </a:lnTo>
                      <a:lnTo>
                        <a:pt x="61" y="229"/>
                      </a:lnTo>
                      <a:lnTo>
                        <a:pt x="59" y="236"/>
                      </a:lnTo>
                      <a:lnTo>
                        <a:pt x="55" y="242"/>
                      </a:lnTo>
                      <a:lnTo>
                        <a:pt x="51" y="248"/>
                      </a:lnTo>
                      <a:lnTo>
                        <a:pt x="45" y="253"/>
                      </a:lnTo>
                      <a:lnTo>
                        <a:pt x="39" y="259"/>
                      </a:lnTo>
                      <a:lnTo>
                        <a:pt x="32" y="266"/>
                      </a:lnTo>
                      <a:lnTo>
                        <a:pt x="25" y="272"/>
                      </a:lnTo>
                      <a:lnTo>
                        <a:pt x="18" y="280"/>
                      </a:lnTo>
                      <a:lnTo>
                        <a:pt x="13" y="289"/>
                      </a:lnTo>
                      <a:lnTo>
                        <a:pt x="7" y="299"/>
                      </a:lnTo>
                      <a:lnTo>
                        <a:pt x="2" y="310"/>
                      </a:lnTo>
                      <a:lnTo>
                        <a:pt x="0" y="320"/>
                      </a:lnTo>
                      <a:lnTo>
                        <a:pt x="0" y="329"/>
                      </a:lnTo>
                      <a:lnTo>
                        <a:pt x="1" y="337"/>
                      </a:lnTo>
                      <a:lnTo>
                        <a:pt x="7" y="344"/>
                      </a:lnTo>
                      <a:lnTo>
                        <a:pt x="20" y="354"/>
                      </a:lnTo>
                      <a:lnTo>
                        <a:pt x="29" y="363"/>
                      </a:lnTo>
                      <a:lnTo>
                        <a:pt x="35" y="373"/>
                      </a:lnTo>
                      <a:lnTo>
                        <a:pt x="37" y="388"/>
                      </a:lnTo>
                      <a:lnTo>
                        <a:pt x="36" y="406"/>
                      </a:lnTo>
                      <a:lnTo>
                        <a:pt x="33" y="423"/>
                      </a:lnTo>
                      <a:lnTo>
                        <a:pt x="30" y="439"/>
                      </a:lnTo>
                      <a:lnTo>
                        <a:pt x="29" y="453"/>
                      </a:lnTo>
                      <a:lnTo>
                        <a:pt x="28" y="468"/>
                      </a:lnTo>
                      <a:lnTo>
                        <a:pt x="25" y="482"/>
                      </a:lnTo>
                      <a:lnTo>
                        <a:pt x="24" y="496"/>
                      </a:lnTo>
                      <a:lnTo>
                        <a:pt x="25" y="507"/>
                      </a:lnTo>
                      <a:lnTo>
                        <a:pt x="28" y="523"/>
                      </a:lnTo>
                      <a:lnTo>
                        <a:pt x="30" y="545"/>
                      </a:lnTo>
                      <a:lnTo>
                        <a:pt x="35" y="562"/>
                      </a:lnTo>
                      <a:lnTo>
                        <a:pt x="44" y="561"/>
                      </a:lnTo>
                      <a:lnTo>
                        <a:pt x="54" y="547"/>
                      </a:lnTo>
                      <a:lnTo>
                        <a:pt x="63" y="537"/>
                      </a:lnTo>
                      <a:lnTo>
                        <a:pt x="70" y="533"/>
                      </a:lnTo>
                      <a:lnTo>
                        <a:pt x="76" y="544"/>
                      </a:lnTo>
                      <a:lnTo>
                        <a:pt x="80" y="552"/>
                      </a:lnTo>
                      <a:lnTo>
                        <a:pt x="82" y="556"/>
                      </a:lnTo>
                      <a:lnTo>
                        <a:pt x="85" y="560"/>
                      </a:lnTo>
                      <a:lnTo>
                        <a:pt x="90" y="561"/>
                      </a:lnTo>
                      <a:lnTo>
                        <a:pt x="93" y="561"/>
                      </a:lnTo>
                      <a:lnTo>
                        <a:pt x="99" y="562"/>
                      </a:lnTo>
                      <a:lnTo>
                        <a:pt x="105" y="562"/>
                      </a:lnTo>
                      <a:lnTo>
                        <a:pt x="113" y="564"/>
                      </a:lnTo>
                      <a:lnTo>
                        <a:pt x="122" y="568"/>
                      </a:lnTo>
                      <a:lnTo>
                        <a:pt x="131" y="572"/>
                      </a:lnTo>
                      <a:lnTo>
                        <a:pt x="141" y="578"/>
                      </a:lnTo>
                      <a:lnTo>
                        <a:pt x="149" y="584"/>
                      </a:lnTo>
                      <a:lnTo>
                        <a:pt x="156" y="590"/>
                      </a:lnTo>
                      <a:lnTo>
                        <a:pt x="160" y="595"/>
                      </a:lnTo>
                      <a:lnTo>
                        <a:pt x="162" y="600"/>
                      </a:lnTo>
                      <a:lnTo>
                        <a:pt x="160" y="605"/>
                      </a:lnTo>
                      <a:lnTo>
                        <a:pt x="152" y="611"/>
                      </a:lnTo>
                      <a:lnTo>
                        <a:pt x="146" y="619"/>
                      </a:lnTo>
                      <a:lnTo>
                        <a:pt x="144" y="628"/>
                      </a:lnTo>
                      <a:lnTo>
                        <a:pt x="146" y="637"/>
                      </a:lnTo>
                      <a:lnTo>
                        <a:pt x="150" y="648"/>
                      </a:lnTo>
                      <a:lnTo>
                        <a:pt x="152" y="659"/>
                      </a:lnTo>
                      <a:lnTo>
                        <a:pt x="150" y="669"/>
                      </a:lnTo>
                      <a:lnTo>
                        <a:pt x="146" y="681"/>
                      </a:lnTo>
                      <a:lnTo>
                        <a:pt x="145" y="692"/>
                      </a:lnTo>
                      <a:lnTo>
                        <a:pt x="150" y="704"/>
                      </a:lnTo>
                      <a:lnTo>
                        <a:pt x="152" y="714"/>
                      </a:lnTo>
                      <a:lnTo>
                        <a:pt x="146" y="723"/>
                      </a:lnTo>
                      <a:lnTo>
                        <a:pt x="141" y="728"/>
                      </a:lnTo>
                      <a:lnTo>
                        <a:pt x="136" y="731"/>
                      </a:lnTo>
                      <a:lnTo>
                        <a:pt x="132" y="733"/>
                      </a:lnTo>
                      <a:lnTo>
                        <a:pt x="129" y="736"/>
                      </a:lnTo>
                      <a:lnTo>
                        <a:pt x="126" y="738"/>
                      </a:lnTo>
                      <a:lnTo>
                        <a:pt x="121" y="739"/>
                      </a:lnTo>
                      <a:lnTo>
                        <a:pt x="114" y="739"/>
                      </a:lnTo>
                      <a:lnTo>
                        <a:pt x="106" y="738"/>
                      </a:lnTo>
                      <a:lnTo>
                        <a:pt x="92" y="740"/>
                      </a:lnTo>
                      <a:lnTo>
                        <a:pt x="88" y="748"/>
                      </a:lnTo>
                      <a:lnTo>
                        <a:pt x="92" y="758"/>
                      </a:lnTo>
                      <a:lnTo>
                        <a:pt x="103" y="763"/>
                      </a:lnTo>
                      <a:lnTo>
                        <a:pt x="111" y="767"/>
                      </a:lnTo>
                      <a:lnTo>
                        <a:pt x="112" y="773"/>
                      </a:lnTo>
                      <a:lnTo>
                        <a:pt x="109" y="781"/>
                      </a:lnTo>
                      <a:lnTo>
                        <a:pt x="106" y="792"/>
                      </a:lnTo>
                      <a:lnTo>
                        <a:pt x="105" y="805"/>
                      </a:lnTo>
                      <a:lnTo>
                        <a:pt x="106" y="815"/>
                      </a:lnTo>
                      <a:lnTo>
                        <a:pt x="104" y="823"/>
                      </a:lnTo>
                      <a:lnTo>
                        <a:pt x="94" y="828"/>
                      </a:lnTo>
                      <a:lnTo>
                        <a:pt x="84" y="834"/>
                      </a:lnTo>
                      <a:lnTo>
                        <a:pt x="81" y="841"/>
                      </a:lnTo>
                      <a:lnTo>
                        <a:pt x="81" y="847"/>
                      </a:lnTo>
                      <a:lnTo>
                        <a:pt x="81" y="850"/>
                      </a:lnTo>
                      <a:lnTo>
                        <a:pt x="77" y="851"/>
                      </a:lnTo>
                      <a:lnTo>
                        <a:pt x="70" y="854"/>
                      </a:lnTo>
                      <a:lnTo>
                        <a:pt x="63" y="862"/>
                      </a:lnTo>
                      <a:lnTo>
                        <a:pt x="62" y="875"/>
                      </a:lnTo>
                      <a:lnTo>
                        <a:pt x="65" y="891"/>
                      </a:lnTo>
                      <a:lnTo>
                        <a:pt x="67" y="905"/>
                      </a:lnTo>
                      <a:lnTo>
                        <a:pt x="71" y="915"/>
                      </a:lnTo>
                      <a:lnTo>
                        <a:pt x="81" y="919"/>
                      </a:lnTo>
                      <a:lnTo>
                        <a:pt x="90" y="920"/>
                      </a:lnTo>
                      <a:lnTo>
                        <a:pt x="97" y="923"/>
                      </a:lnTo>
                      <a:lnTo>
                        <a:pt x="103" y="933"/>
                      </a:lnTo>
                      <a:lnTo>
                        <a:pt x="106" y="948"/>
                      </a:lnTo>
                      <a:lnTo>
                        <a:pt x="111" y="963"/>
                      </a:lnTo>
                      <a:lnTo>
                        <a:pt x="114" y="973"/>
                      </a:lnTo>
                      <a:lnTo>
                        <a:pt x="114" y="980"/>
                      </a:lnTo>
                      <a:lnTo>
                        <a:pt x="106" y="987"/>
                      </a:lnTo>
                      <a:lnTo>
                        <a:pt x="94" y="995"/>
                      </a:lnTo>
                      <a:lnTo>
                        <a:pt x="88" y="1002"/>
                      </a:lnTo>
                      <a:lnTo>
                        <a:pt x="85" y="1010"/>
                      </a:lnTo>
                      <a:lnTo>
                        <a:pt x="88" y="1020"/>
                      </a:lnTo>
                      <a:lnTo>
                        <a:pt x="89" y="1028"/>
                      </a:lnTo>
                      <a:lnTo>
                        <a:pt x="83" y="1034"/>
                      </a:lnTo>
                      <a:lnTo>
                        <a:pt x="77" y="1042"/>
                      </a:lnTo>
                      <a:lnTo>
                        <a:pt x="76" y="1052"/>
                      </a:lnTo>
                      <a:lnTo>
                        <a:pt x="77" y="1069"/>
                      </a:lnTo>
                      <a:lnTo>
                        <a:pt x="76" y="1086"/>
                      </a:lnTo>
                      <a:lnTo>
                        <a:pt x="74" y="1100"/>
                      </a:lnTo>
                      <a:lnTo>
                        <a:pt x="73" y="1105"/>
                      </a:lnTo>
                      <a:lnTo>
                        <a:pt x="74" y="1110"/>
                      </a:lnTo>
                      <a:lnTo>
                        <a:pt x="78" y="1119"/>
                      </a:lnTo>
                      <a:lnTo>
                        <a:pt x="85" y="1131"/>
                      </a:lnTo>
                      <a:lnTo>
                        <a:pt x="94" y="1141"/>
                      </a:lnTo>
                      <a:lnTo>
                        <a:pt x="105" y="1150"/>
                      </a:lnTo>
                      <a:lnTo>
                        <a:pt x="113" y="1162"/>
                      </a:lnTo>
                      <a:lnTo>
                        <a:pt x="116" y="1173"/>
                      </a:lnTo>
                      <a:lnTo>
                        <a:pt x="116" y="1185"/>
                      </a:lnTo>
                      <a:lnTo>
                        <a:pt x="113" y="1194"/>
                      </a:lnTo>
                      <a:lnTo>
                        <a:pt x="107" y="1201"/>
                      </a:lnTo>
                      <a:lnTo>
                        <a:pt x="99" y="1204"/>
                      </a:lnTo>
                      <a:lnTo>
                        <a:pt x="91" y="1203"/>
                      </a:lnTo>
                      <a:lnTo>
                        <a:pt x="85" y="1198"/>
                      </a:lnTo>
                      <a:lnTo>
                        <a:pt x="81" y="1191"/>
                      </a:lnTo>
                      <a:lnTo>
                        <a:pt x="75" y="1185"/>
                      </a:lnTo>
                      <a:lnTo>
                        <a:pt x="66" y="1185"/>
                      </a:lnTo>
                      <a:lnTo>
                        <a:pt x="56" y="1192"/>
                      </a:lnTo>
                      <a:lnTo>
                        <a:pt x="51" y="1199"/>
                      </a:lnTo>
                      <a:lnTo>
                        <a:pt x="50" y="1206"/>
                      </a:lnTo>
                      <a:lnTo>
                        <a:pt x="54" y="1210"/>
                      </a:lnTo>
                      <a:lnTo>
                        <a:pt x="60" y="1216"/>
                      </a:lnTo>
                      <a:lnTo>
                        <a:pt x="61" y="1226"/>
                      </a:lnTo>
                      <a:lnTo>
                        <a:pt x="60" y="1236"/>
                      </a:lnTo>
                      <a:lnTo>
                        <a:pt x="59" y="1239"/>
                      </a:lnTo>
                      <a:lnTo>
                        <a:pt x="58" y="1239"/>
                      </a:lnTo>
                      <a:lnTo>
                        <a:pt x="54" y="1240"/>
                      </a:lnTo>
                      <a:lnTo>
                        <a:pt x="50" y="1244"/>
                      </a:lnTo>
                      <a:lnTo>
                        <a:pt x="44" y="1249"/>
                      </a:lnTo>
                      <a:lnTo>
                        <a:pt x="39" y="1261"/>
                      </a:lnTo>
                      <a:lnTo>
                        <a:pt x="36" y="1276"/>
                      </a:lnTo>
                      <a:lnTo>
                        <a:pt x="33" y="1293"/>
                      </a:lnTo>
                      <a:lnTo>
                        <a:pt x="32" y="1308"/>
                      </a:lnTo>
                      <a:lnTo>
                        <a:pt x="33" y="1320"/>
                      </a:lnTo>
                      <a:lnTo>
                        <a:pt x="35" y="1328"/>
                      </a:lnTo>
                      <a:lnTo>
                        <a:pt x="31" y="1335"/>
                      </a:lnTo>
                      <a:lnTo>
                        <a:pt x="22" y="1340"/>
                      </a:lnTo>
                      <a:lnTo>
                        <a:pt x="13" y="1348"/>
                      </a:lnTo>
                      <a:lnTo>
                        <a:pt x="12" y="1361"/>
                      </a:lnTo>
                      <a:lnTo>
                        <a:pt x="14" y="1371"/>
                      </a:lnTo>
                      <a:lnTo>
                        <a:pt x="15" y="1376"/>
                      </a:lnTo>
                      <a:lnTo>
                        <a:pt x="17" y="1383"/>
                      </a:lnTo>
                      <a:lnTo>
                        <a:pt x="24" y="1398"/>
                      </a:lnTo>
                      <a:lnTo>
                        <a:pt x="33" y="1413"/>
                      </a:lnTo>
                      <a:lnTo>
                        <a:pt x="44" y="1420"/>
                      </a:lnTo>
                      <a:lnTo>
                        <a:pt x="54" y="1420"/>
                      </a:lnTo>
                      <a:lnTo>
                        <a:pt x="63" y="1421"/>
                      </a:lnTo>
                      <a:lnTo>
                        <a:pt x="70" y="1423"/>
                      </a:lnTo>
                      <a:lnTo>
                        <a:pt x="73" y="1423"/>
                      </a:lnTo>
                      <a:lnTo>
                        <a:pt x="73" y="1426"/>
                      </a:lnTo>
                      <a:lnTo>
                        <a:pt x="75" y="1430"/>
                      </a:lnTo>
                      <a:lnTo>
                        <a:pt x="76" y="1438"/>
                      </a:lnTo>
                      <a:lnTo>
                        <a:pt x="76" y="1449"/>
                      </a:lnTo>
                      <a:lnTo>
                        <a:pt x="76" y="1461"/>
                      </a:lnTo>
                      <a:lnTo>
                        <a:pt x="75" y="1474"/>
                      </a:lnTo>
                      <a:lnTo>
                        <a:pt x="73" y="1484"/>
                      </a:lnTo>
                      <a:lnTo>
                        <a:pt x="73" y="1489"/>
                      </a:lnTo>
                      <a:lnTo>
                        <a:pt x="76" y="1492"/>
                      </a:lnTo>
                      <a:lnTo>
                        <a:pt x="82" y="1499"/>
                      </a:lnTo>
                      <a:lnTo>
                        <a:pt x="89" y="1511"/>
                      </a:lnTo>
                      <a:lnTo>
                        <a:pt x="91" y="1525"/>
                      </a:lnTo>
                      <a:lnTo>
                        <a:pt x="91" y="1538"/>
                      </a:lnTo>
                      <a:lnTo>
                        <a:pt x="89" y="1552"/>
                      </a:lnTo>
                      <a:lnTo>
                        <a:pt x="83" y="1565"/>
                      </a:lnTo>
                      <a:lnTo>
                        <a:pt x="73" y="1575"/>
                      </a:lnTo>
                      <a:lnTo>
                        <a:pt x="62" y="1578"/>
                      </a:lnTo>
                      <a:lnTo>
                        <a:pt x="58" y="1572"/>
                      </a:lnTo>
                      <a:lnTo>
                        <a:pt x="55" y="1561"/>
                      </a:lnTo>
                      <a:lnTo>
                        <a:pt x="51" y="1550"/>
                      </a:lnTo>
                      <a:lnTo>
                        <a:pt x="45" y="1540"/>
                      </a:lnTo>
                      <a:lnTo>
                        <a:pt x="38" y="1531"/>
                      </a:lnTo>
                      <a:lnTo>
                        <a:pt x="31" y="1525"/>
                      </a:lnTo>
                      <a:lnTo>
                        <a:pt x="25" y="1518"/>
                      </a:lnTo>
                      <a:lnTo>
                        <a:pt x="17" y="1511"/>
                      </a:lnTo>
                      <a:lnTo>
                        <a:pt x="8" y="1508"/>
                      </a:lnTo>
                      <a:lnTo>
                        <a:pt x="1" y="1513"/>
                      </a:lnTo>
                      <a:lnTo>
                        <a:pt x="3" y="1525"/>
                      </a:lnTo>
                      <a:lnTo>
                        <a:pt x="13" y="1540"/>
                      </a:lnTo>
                      <a:lnTo>
                        <a:pt x="22" y="1551"/>
                      </a:lnTo>
                      <a:lnTo>
                        <a:pt x="30" y="1563"/>
                      </a:lnTo>
                      <a:lnTo>
                        <a:pt x="32" y="1575"/>
                      </a:lnTo>
                      <a:lnTo>
                        <a:pt x="32" y="1582"/>
                      </a:lnTo>
                      <a:lnTo>
                        <a:pt x="33" y="1590"/>
                      </a:lnTo>
                      <a:lnTo>
                        <a:pt x="35" y="1598"/>
                      </a:lnTo>
                      <a:lnTo>
                        <a:pt x="37" y="1607"/>
                      </a:lnTo>
                      <a:lnTo>
                        <a:pt x="42" y="1616"/>
                      </a:lnTo>
                      <a:lnTo>
                        <a:pt x="48" y="1625"/>
                      </a:lnTo>
                      <a:lnTo>
                        <a:pt x="56" y="1634"/>
                      </a:lnTo>
                      <a:lnTo>
                        <a:pt x="69" y="1643"/>
                      </a:lnTo>
                      <a:lnTo>
                        <a:pt x="83" y="1652"/>
                      </a:lnTo>
                      <a:lnTo>
                        <a:pt x="96" y="1662"/>
                      </a:lnTo>
                      <a:lnTo>
                        <a:pt x="109" y="1671"/>
                      </a:lnTo>
                      <a:lnTo>
                        <a:pt x="122" y="1680"/>
                      </a:lnTo>
                      <a:lnTo>
                        <a:pt x="135" y="1689"/>
                      </a:lnTo>
                      <a:lnTo>
                        <a:pt x="146" y="1697"/>
                      </a:lnTo>
                      <a:lnTo>
                        <a:pt x="159" y="1705"/>
                      </a:lnTo>
                      <a:lnTo>
                        <a:pt x="172" y="1712"/>
                      </a:lnTo>
                      <a:lnTo>
                        <a:pt x="185" y="1720"/>
                      </a:lnTo>
                      <a:lnTo>
                        <a:pt x="203" y="1731"/>
                      </a:lnTo>
                      <a:lnTo>
                        <a:pt x="221" y="1742"/>
                      </a:lnTo>
                      <a:lnTo>
                        <a:pt x="240" y="1754"/>
                      </a:lnTo>
                      <a:lnTo>
                        <a:pt x="257" y="1766"/>
                      </a:lnTo>
                      <a:lnTo>
                        <a:pt x="272" y="1778"/>
                      </a:lnTo>
                      <a:lnTo>
                        <a:pt x="283" y="1787"/>
                      </a:lnTo>
                      <a:lnTo>
                        <a:pt x="290" y="1795"/>
                      </a:lnTo>
                      <a:lnTo>
                        <a:pt x="297" y="1815"/>
                      </a:lnTo>
                      <a:lnTo>
                        <a:pt x="304" y="1841"/>
                      </a:lnTo>
                      <a:lnTo>
                        <a:pt x="311" y="1867"/>
                      </a:lnTo>
                      <a:lnTo>
                        <a:pt x="320" y="1883"/>
                      </a:lnTo>
                      <a:lnTo>
                        <a:pt x="326" y="1886"/>
                      </a:lnTo>
                      <a:lnTo>
                        <a:pt x="332" y="1890"/>
                      </a:lnTo>
                      <a:lnTo>
                        <a:pt x="338" y="1893"/>
                      </a:lnTo>
                      <a:lnTo>
                        <a:pt x="343" y="1896"/>
                      </a:lnTo>
                      <a:lnTo>
                        <a:pt x="349" y="1900"/>
                      </a:lnTo>
                      <a:lnTo>
                        <a:pt x="354" y="1903"/>
                      </a:lnTo>
                      <a:lnTo>
                        <a:pt x="357" y="1907"/>
                      </a:lnTo>
                      <a:lnTo>
                        <a:pt x="359" y="1911"/>
                      </a:lnTo>
                      <a:lnTo>
                        <a:pt x="359" y="1921"/>
                      </a:lnTo>
                      <a:lnTo>
                        <a:pt x="355" y="1930"/>
                      </a:lnTo>
                      <a:lnTo>
                        <a:pt x="355" y="1939"/>
                      </a:lnTo>
                      <a:lnTo>
                        <a:pt x="364" y="1944"/>
                      </a:lnTo>
                      <a:lnTo>
                        <a:pt x="377" y="1947"/>
                      </a:lnTo>
                      <a:lnTo>
                        <a:pt x="384" y="1954"/>
                      </a:lnTo>
                      <a:lnTo>
                        <a:pt x="384" y="1962"/>
                      </a:lnTo>
                      <a:lnTo>
                        <a:pt x="378" y="1972"/>
                      </a:lnTo>
                      <a:lnTo>
                        <a:pt x="372" y="1981"/>
                      </a:lnTo>
                      <a:lnTo>
                        <a:pt x="367" y="1982"/>
                      </a:lnTo>
                      <a:lnTo>
                        <a:pt x="364" y="1979"/>
                      </a:lnTo>
                      <a:lnTo>
                        <a:pt x="359" y="1972"/>
                      </a:lnTo>
                      <a:lnTo>
                        <a:pt x="354" y="1964"/>
                      </a:lnTo>
                      <a:lnTo>
                        <a:pt x="348" y="1960"/>
                      </a:lnTo>
                      <a:lnTo>
                        <a:pt x="342" y="1959"/>
                      </a:lnTo>
                      <a:lnTo>
                        <a:pt x="338" y="1966"/>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grpSp>
            <p:nvGrpSpPr>
              <p:cNvPr id="61" name="Group 248">
                <a:extLst>
                  <a:ext uri="{FF2B5EF4-FFF2-40B4-BE49-F238E27FC236}">
                    <a16:creationId xmlns:a16="http://schemas.microsoft.com/office/drawing/2014/main" id="{EFAEB9FE-E700-4448-92B4-ED8D9A50AB48}"/>
                  </a:ext>
                </a:extLst>
              </p:cNvPr>
              <p:cNvGrpSpPr>
                <a:grpSpLocks noChangeAspect="1"/>
              </p:cNvGrpSpPr>
              <p:nvPr/>
            </p:nvGrpSpPr>
            <p:grpSpPr bwMode="auto">
              <a:xfrm>
                <a:off x="7213323" y="5211225"/>
                <a:ext cx="281531" cy="283635"/>
                <a:chOff x="4601" y="3504"/>
                <a:chExt cx="168" cy="169"/>
              </a:xfrm>
            </p:grpSpPr>
            <p:sp>
              <p:nvSpPr>
                <p:cNvPr id="119" name="Freeform 249">
                  <a:extLst>
                    <a:ext uri="{FF2B5EF4-FFF2-40B4-BE49-F238E27FC236}">
                      <a16:creationId xmlns:a16="http://schemas.microsoft.com/office/drawing/2014/main" id="{589381A0-E241-44A2-AEF5-C7C7D4B15721}"/>
                    </a:ext>
                  </a:extLst>
                </p:cNvPr>
                <p:cNvSpPr>
                  <a:spLocks noChangeAspect="1"/>
                </p:cNvSpPr>
                <p:nvPr/>
              </p:nvSpPr>
              <p:spPr bwMode="auto">
                <a:xfrm>
                  <a:off x="4688" y="3658"/>
                  <a:ext cx="35" cy="15"/>
                </a:xfrm>
                <a:custGeom>
                  <a:avLst/>
                  <a:gdLst/>
                  <a:ahLst/>
                  <a:cxnLst>
                    <a:cxn ang="0">
                      <a:pos x="71" y="21"/>
                    </a:cxn>
                    <a:cxn ang="0">
                      <a:pos x="66" y="15"/>
                    </a:cxn>
                    <a:cxn ang="0">
                      <a:pos x="58" y="13"/>
                    </a:cxn>
                    <a:cxn ang="0">
                      <a:pos x="51" y="11"/>
                    </a:cxn>
                    <a:cxn ang="0">
                      <a:pos x="50" y="7"/>
                    </a:cxn>
                    <a:cxn ang="0">
                      <a:pos x="50" y="7"/>
                    </a:cxn>
                    <a:cxn ang="0">
                      <a:pos x="50" y="7"/>
                    </a:cxn>
                    <a:cxn ang="0">
                      <a:pos x="50" y="7"/>
                    </a:cxn>
                    <a:cxn ang="0">
                      <a:pos x="50" y="7"/>
                    </a:cxn>
                    <a:cxn ang="0">
                      <a:pos x="44" y="6"/>
                    </a:cxn>
                    <a:cxn ang="0">
                      <a:pos x="38" y="4"/>
                    </a:cxn>
                    <a:cxn ang="0">
                      <a:pos x="34" y="3"/>
                    </a:cxn>
                    <a:cxn ang="0">
                      <a:pos x="29" y="1"/>
                    </a:cxn>
                    <a:cxn ang="0">
                      <a:pos x="24" y="0"/>
                    </a:cxn>
                    <a:cxn ang="0">
                      <a:pos x="21" y="0"/>
                    </a:cxn>
                    <a:cxn ang="0">
                      <a:pos x="18" y="0"/>
                    </a:cxn>
                    <a:cxn ang="0">
                      <a:pos x="15" y="0"/>
                    </a:cxn>
                    <a:cxn ang="0">
                      <a:pos x="10" y="5"/>
                    </a:cxn>
                    <a:cxn ang="0">
                      <a:pos x="5" y="9"/>
                    </a:cxn>
                    <a:cxn ang="0">
                      <a:pos x="3" y="15"/>
                    </a:cxn>
                    <a:cxn ang="0">
                      <a:pos x="0" y="21"/>
                    </a:cxn>
                    <a:cxn ang="0">
                      <a:pos x="6" y="21"/>
                    </a:cxn>
                    <a:cxn ang="0">
                      <a:pos x="12" y="22"/>
                    </a:cxn>
                    <a:cxn ang="0">
                      <a:pos x="18" y="23"/>
                    </a:cxn>
                    <a:cxn ang="0">
                      <a:pos x="23" y="23"/>
                    </a:cxn>
                    <a:cxn ang="0">
                      <a:pos x="29" y="24"/>
                    </a:cxn>
                    <a:cxn ang="0">
                      <a:pos x="35" y="26"/>
                    </a:cxn>
                    <a:cxn ang="0">
                      <a:pos x="41" y="28"/>
                    </a:cxn>
                    <a:cxn ang="0">
                      <a:pos x="46" y="29"/>
                    </a:cxn>
                    <a:cxn ang="0">
                      <a:pos x="58" y="31"/>
                    </a:cxn>
                    <a:cxn ang="0">
                      <a:pos x="66" y="31"/>
                    </a:cxn>
                    <a:cxn ang="0">
                      <a:pos x="69" y="28"/>
                    </a:cxn>
                    <a:cxn ang="0">
                      <a:pos x="71" y="21"/>
                    </a:cxn>
                  </a:cxnLst>
                  <a:rect l="0" t="0" r="r" b="b"/>
                  <a:pathLst>
                    <a:path w="71" h="31">
                      <a:moveTo>
                        <a:pt x="71" y="21"/>
                      </a:moveTo>
                      <a:lnTo>
                        <a:pt x="66" y="15"/>
                      </a:lnTo>
                      <a:lnTo>
                        <a:pt x="58" y="13"/>
                      </a:lnTo>
                      <a:lnTo>
                        <a:pt x="51" y="11"/>
                      </a:lnTo>
                      <a:lnTo>
                        <a:pt x="50" y="7"/>
                      </a:lnTo>
                      <a:lnTo>
                        <a:pt x="50" y="7"/>
                      </a:lnTo>
                      <a:lnTo>
                        <a:pt x="50" y="7"/>
                      </a:lnTo>
                      <a:lnTo>
                        <a:pt x="50" y="7"/>
                      </a:lnTo>
                      <a:lnTo>
                        <a:pt x="50" y="7"/>
                      </a:lnTo>
                      <a:lnTo>
                        <a:pt x="44" y="6"/>
                      </a:lnTo>
                      <a:lnTo>
                        <a:pt x="38" y="4"/>
                      </a:lnTo>
                      <a:lnTo>
                        <a:pt x="34" y="3"/>
                      </a:lnTo>
                      <a:lnTo>
                        <a:pt x="29" y="1"/>
                      </a:lnTo>
                      <a:lnTo>
                        <a:pt x="24" y="0"/>
                      </a:lnTo>
                      <a:lnTo>
                        <a:pt x="21" y="0"/>
                      </a:lnTo>
                      <a:lnTo>
                        <a:pt x="18" y="0"/>
                      </a:lnTo>
                      <a:lnTo>
                        <a:pt x="15" y="0"/>
                      </a:lnTo>
                      <a:lnTo>
                        <a:pt x="10" y="5"/>
                      </a:lnTo>
                      <a:lnTo>
                        <a:pt x="5" y="9"/>
                      </a:lnTo>
                      <a:lnTo>
                        <a:pt x="3" y="15"/>
                      </a:lnTo>
                      <a:lnTo>
                        <a:pt x="0" y="21"/>
                      </a:lnTo>
                      <a:lnTo>
                        <a:pt x="6" y="21"/>
                      </a:lnTo>
                      <a:lnTo>
                        <a:pt x="12" y="22"/>
                      </a:lnTo>
                      <a:lnTo>
                        <a:pt x="18" y="23"/>
                      </a:lnTo>
                      <a:lnTo>
                        <a:pt x="23" y="23"/>
                      </a:lnTo>
                      <a:lnTo>
                        <a:pt x="29" y="24"/>
                      </a:lnTo>
                      <a:lnTo>
                        <a:pt x="35" y="26"/>
                      </a:lnTo>
                      <a:lnTo>
                        <a:pt x="41" y="28"/>
                      </a:lnTo>
                      <a:lnTo>
                        <a:pt x="46" y="29"/>
                      </a:lnTo>
                      <a:lnTo>
                        <a:pt x="58" y="31"/>
                      </a:lnTo>
                      <a:lnTo>
                        <a:pt x="66" y="31"/>
                      </a:lnTo>
                      <a:lnTo>
                        <a:pt x="69" y="28"/>
                      </a:lnTo>
                      <a:lnTo>
                        <a:pt x="71" y="2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20" name="Freeform 251">
                  <a:extLst>
                    <a:ext uri="{FF2B5EF4-FFF2-40B4-BE49-F238E27FC236}">
                      <a16:creationId xmlns:a16="http://schemas.microsoft.com/office/drawing/2014/main" id="{0AB1849A-5B65-4FF3-BB3B-F0154ECAA2AC}"/>
                    </a:ext>
                  </a:extLst>
                </p:cNvPr>
                <p:cNvSpPr>
                  <a:spLocks noChangeAspect="1"/>
                </p:cNvSpPr>
                <p:nvPr/>
              </p:nvSpPr>
              <p:spPr bwMode="auto">
                <a:xfrm>
                  <a:off x="4601" y="3504"/>
                  <a:ext cx="168" cy="140"/>
                </a:xfrm>
                <a:custGeom>
                  <a:avLst/>
                  <a:gdLst/>
                  <a:ahLst/>
                  <a:cxnLst>
                    <a:cxn ang="0">
                      <a:pos x="301" y="129"/>
                    </a:cxn>
                    <a:cxn ang="0">
                      <a:pos x="330" y="137"/>
                    </a:cxn>
                    <a:cxn ang="0">
                      <a:pos x="337" y="150"/>
                    </a:cxn>
                    <a:cxn ang="0">
                      <a:pos x="318" y="178"/>
                    </a:cxn>
                    <a:cxn ang="0">
                      <a:pos x="299" y="176"/>
                    </a:cxn>
                    <a:cxn ang="0">
                      <a:pos x="269" y="174"/>
                    </a:cxn>
                    <a:cxn ang="0">
                      <a:pos x="253" y="163"/>
                    </a:cxn>
                    <a:cxn ang="0">
                      <a:pos x="240" y="153"/>
                    </a:cxn>
                    <a:cxn ang="0">
                      <a:pos x="236" y="165"/>
                    </a:cxn>
                    <a:cxn ang="0">
                      <a:pos x="223" y="171"/>
                    </a:cxn>
                    <a:cxn ang="0">
                      <a:pos x="201" y="171"/>
                    </a:cxn>
                    <a:cxn ang="0">
                      <a:pos x="180" y="166"/>
                    </a:cxn>
                    <a:cxn ang="0">
                      <a:pos x="165" y="167"/>
                    </a:cxn>
                    <a:cxn ang="0">
                      <a:pos x="155" y="184"/>
                    </a:cxn>
                    <a:cxn ang="0">
                      <a:pos x="131" y="209"/>
                    </a:cxn>
                    <a:cxn ang="0">
                      <a:pos x="112" y="216"/>
                    </a:cxn>
                    <a:cxn ang="0">
                      <a:pos x="96" y="220"/>
                    </a:cxn>
                    <a:cxn ang="0">
                      <a:pos x="91" y="221"/>
                    </a:cxn>
                    <a:cxn ang="0">
                      <a:pos x="76" y="226"/>
                    </a:cxn>
                    <a:cxn ang="0">
                      <a:pos x="52" y="249"/>
                    </a:cxn>
                    <a:cxn ang="0">
                      <a:pos x="25" y="273"/>
                    </a:cxn>
                    <a:cxn ang="0">
                      <a:pos x="14" y="277"/>
                    </a:cxn>
                    <a:cxn ang="0">
                      <a:pos x="19" y="260"/>
                    </a:cxn>
                    <a:cxn ang="0">
                      <a:pos x="13" y="246"/>
                    </a:cxn>
                    <a:cxn ang="0">
                      <a:pos x="30" y="241"/>
                    </a:cxn>
                    <a:cxn ang="0">
                      <a:pos x="51" y="228"/>
                    </a:cxn>
                    <a:cxn ang="0">
                      <a:pos x="76" y="214"/>
                    </a:cxn>
                    <a:cxn ang="0">
                      <a:pos x="75" y="203"/>
                    </a:cxn>
                    <a:cxn ang="0">
                      <a:pos x="53" y="211"/>
                    </a:cxn>
                    <a:cxn ang="0">
                      <a:pos x="35" y="205"/>
                    </a:cxn>
                    <a:cxn ang="0">
                      <a:pos x="22" y="204"/>
                    </a:cxn>
                    <a:cxn ang="0">
                      <a:pos x="2" y="194"/>
                    </a:cxn>
                    <a:cxn ang="0">
                      <a:pos x="18" y="174"/>
                    </a:cxn>
                    <a:cxn ang="0">
                      <a:pos x="33" y="148"/>
                    </a:cxn>
                    <a:cxn ang="0">
                      <a:pos x="49" y="112"/>
                    </a:cxn>
                    <a:cxn ang="0">
                      <a:pos x="74" y="90"/>
                    </a:cxn>
                    <a:cxn ang="0">
                      <a:pos x="56" y="59"/>
                    </a:cxn>
                    <a:cxn ang="0">
                      <a:pos x="59" y="33"/>
                    </a:cxn>
                    <a:cxn ang="0">
                      <a:pos x="73" y="22"/>
                    </a:cxn>
                    <a:cxn ang="0">
                      <a:pos x="87" y="16"/>
                    </a:cxn>
                    <a:cxn ang="0">
                      <a:pos x="119" y="10"/>
                    </a:cxn>
                    <a:cxn ang="0">
                      <a:pos x="134" y="2"/>
                    </a:cxn>
                    <a:cxn ang="0">
                      <a:pos x="146" y="0"/>
                    </a:cxn>
                    <a:cxn ang="0">
                      <a:pos x="167" y="6"/>
                    </a:cxn>
                    <a:cxn ang="0">
                      <a:pos x="179" y="23"/>
                    </a:cxn>
                    <a:cxn ang="0">
                      <a:pos x="198" y="25"/>
                    </a:cxn>
                    <a:cxn ang="0">
                      <a:pos x="218" y="22"/>
                    </a:cxn>
                    <a:cxn ang="0">
                      <a:pos x="232" y="20"/>
                    </a:cxn>
                    <a:cxn ang="0">
                      <a:pos x="227" y="33"/>
                    </a:cxn>
                    <a:cxn ang="0">
                      <a:pos x="233" y="68"/>
                    </a:cxn>
                    <a:cxn ang="0">
                      <a:pos x="255" y="98"/>
                    </a:cxn>
                    <a:cxn ang="0">
                      <a:pos x="270" y="108"/>
                    </a:cxn>
                    <a:cxn ang="0">
                      <a:pos x="288" y="117"/>
                    </a:cxn>
                  </a:cxnLst>
                  <a:rect l="0" t="0" r="r" b="b"/>
                  <a:pathLst>
                    <a:path w="338" h="280">
                      <a:moveTo>
                        <a:pt x="301" y="125"/>
                      </a:moveTo>
                      <a:lnTo>
                        <a:pt x="301" y="127"/>
                      </a:lnTo>
                      <a:lnTo>
                        <a:pt x="301" y="129"/>
                      </a:lnTo>
                      <a:lnTo>
                        <a:pt x="306" y="131"/>
                      </a:lnTo>
                      <a:lnTo>
                        <a:pt x="317" y="136"/>
                      </a:lnTo>
                      <a:lnTo>
                        <a:pt x="330" y="137"/>
                      </a:lnTo>
                      <a:lnTo>
                        <a:pt x="336" y="137"/>
                      </a:lnTo>
                      <a:lnTo>
                        <a:pt x="338" y="139"/>
                      </a:lnTo>
                      <a:lnTo>
                        <a:pt x="337" y="150"/>
                      </a:lnTo>
                      <a:lnTo>
                        <a:pt x="332" y="163"/>
                      </a:lnTo>
                      <a:lnTo>
                        <a:pt x="326" y="173"/>
                      </a:lnTo>
                      <a:lnTo>
                        <a:pt x="318" y="178"/>
                      </a:lnTo>
                      <a:lnTo>
                        <a:pt x="311" y="180"/>
                      </a:lnTo>
                      <a:lnTo>
                        <a:pt x="306" y="178"/>
                      </a:lnTo>
                      <a:lnTo>
                        <a:pt x="299" y="176"/>
                      </a:lnTo>
                      <a:lnTo>
                        <a:pt x="289" y="175"/>
                      </a:lnTo>
                      <a:lnTo>
                        <a:pt x="279" y="174"/>
                      </a:lnTo>
                      <a:lnTo>
                        <a:pt x="269" y="174"/>
                      </a:lnTo>
                      <a:lnTo>
                        <a:pt x="262" y="173"/>
                      </a:lnTo>
                      <a:lnTo>
                        <a:pt x="256" y="169"/>
                      </a:lnTo>
                      <a:lnTo>
                        <a:pt x="253" y="163"/>
                      </a:lnTo>
                      <a:lnTo>
                        <a:pt x="248" y="157"/>
                      </a:lnTo>
                      <a:lnTo>
                        <a:pt x="243" y="152"/>
                      </a:lnTo>
                      <a:lnTo>
                        <a:pt x="240" y="153"/>
                      </a:lnTo>
                      <a:lnTo>
                        <a:pt x="239" y="158"/>
                      </a:lnTo>
                      <a:lnTo>
                        <a:pt x="238" y="161"/>
                      </a:lnTo>
                      <a:lnTo>
                        <a:pt x="236" y="165"/>
                      </a:lnTo>
                      <a:lnTo>
                        <a:pt x="233" y="168"/>
                      </a:lnTo>
                      <a:lnTo>
                        <a:pt x="228" y="170"/>
                      </a:lnTo>
                      <a:lnTo>
                        <a:pt x="223" y="171"/>
                      </a:lnTo>
                      <a:lnTo>
                        <a:pt x="216" y="173"/>
                      </a:lnTo>
                      <a:lnTo>
                        <a:pt x="209" y="173"/>
                      </a:lnTo>
                      <a:lnTo>
                        <a:pt x="201" y="171"/>
                      </a:lnTo>
                      <a:lnTo>
                        <a:pt x="193" y="169"/>
                      </a:lnTo>
                      <a:lnTo>
                        <a:pt x="186" y="168"/>
                      </a:lnTo>
                      <a:lnTo>
                        <a:pt x="180" y="166"/>
                      </a:lnTo>
                      <a:lnTo>
                        <a:pt x="174" y="166"/>
                      </a:lnTo>
                      <a:lnTo>
                        <a:pt x="170" y="166"/>
                      </a:lnTo>
                      <a:lnTo>
                        <a:pt x="165" y="167"/>
                      </a:lnTo>
                      <a:lnTo>
                        <a:pt x="163" y="169"/>
                      </a:lnTo>
                      <a:lnTo>
                        <a:pt x="160" y="174"/>
                      </a:lnTo>
                      <a:lnTo>
                        <a:pt x="155" y="184"/>
                      </a:lnTo>
                      <a:lnTo>
                        <a:pt x="148" y="193"/>
                      </a:lnTo>
                      <a:lnTo>
                        <a:pt x="140" y="203"/>
                      </a:lnTo>
                      <a:lnTo>
                        <a:pt x="131" y="209"/>
                      </a:lnTo>
                      <a:lnTo>
                        <a:pt x="125" y="212"/>
                      </a:lnTo>
                      <a:lnTo>
                        <a:pt x="119" y="214"/>
                      </a:lnTo>
                      <a:lnTo>
                        <a:pt x="112" y="216"/>
                      </a:lnTo>
                      <a:lnTo>
                        <a:pt x="106" y="218"/>
                      </a:lnTo>
                      <a:lnTo>
                        <a:pt x="101" y="219"/>
                      </a:lnTo>
                      <a:lnTo>
                        <a:pt x="96" y="220"/>
                      </a:lnTo>
                      <a:lnTo>
                        <a:pt x="94" y="220"/>
                      </a:lnTo>
                      <a:lnTo>
                        <a:pt x="93" y="220"/>
                      </a:lnTo>
                      <a:lnTo>
                        <a:pt x="91" y="221"/>
                      </a:lnTo>
                      <a:lnTo>
                        <a:pt x="88" y="222"/>
                      </a:lnTo>
                      <a:lnTo>
                        <a:pt x="82" y="224"/>
                      </a:lnTo>
                      <a:lnTo>
                        <a:pt x="76" y="226"/>
                      </a:lnTo>
                      <a:lnTo>
                        <a:pt x="69" y="229"/>
                      </a:lnTo>
                      <a:lnTo>
                        <a:pt x="61" y="238"/>
                      </a:lnTo>
                      <a:lnTo>
                        <a:pt x="52" y="249"/>
                      </a:lnTo>
                      <a:lnTo>
                        <a:pt x="43" y="258"/>
                      </a:lnTo>
                      <a:lnTo>
                        <a:pt x="34" y="266"/>
                      </a:lnTo>
                      <a:lnTo>
                        <a:pt x="25" y="273"/>
                      </a:lnTo>
                      <a:lnTo>
                        <a:pt x="17" y="277"/>
                      </a:lnTo>
                      <a:lnTo>
                        <a:pt x="13" y="280"/>
                      </a:lnTo>
                      <a:lnTo>
                        <a:pt x="14" y="277"/>
                      </a:lnTo>
                      <a:lnTo>
                        <a:pt x="18" y="273"/>
                      </a:lnTo>
                      <a:lnTo>
                        <a:pt x="19" y="267"/>
                      </a:lnTo>
                      <a:lnTo>
                        <a:pt x="19" y="260"/>
                      </a:lnTo>
                      <a:lnTo>
                        <a:pt x="17" y="254"/>
                      </a:lnTo>
                      <a:lnTo>
                        <a:pt x="14" y="250"/>
                      </a:lnTo>
                      <a:lnTo>
                        <a:pt x="13" y="246"/>
                      </a:lnTo>
                      <a:lnTo>
                        <a:pt x="17" y="244"/>
                      </a:lnTo>
                      <a:lnTo>
                        <a:pt x="23" y="242"/>
                      </a:lnTo>
                      <a:lnTo>
                        <a:pt x="30" y="241"/>
                      </a:lnTo>
                      <a:lnTo>
                        <a:pt x="36" y="237"/>
                      </a:lnTo>
                      <a:lnTo>
                        <a:pt x="43" y="234"/>
                      </a:lnTo>
                      <a:lnTo>
                        <a:pt x="51" y="228"/>
                      </a:lnTo>
                      <a:lnTo>
                        <a:pt x="63" y="222"/>
                      </a:lnTo>
                      <a:lnTo>
                        <a:pt x="72" y="216"/>
                      </a:lnTo>
                      <a:lnTo>
                        <a:pt x="76" y="214"/>
                      </a:lnTo>
                      <a:lnTo>
                        <a:pt x="76" y="212"/>
                      </a:lnTo>
                      <a:lnTo>
                        <a:pt x="78" y="207"/>
                      </a:lnTo>
                      <a:lnTo>
                        <a:pt x="75" y="203"/>
                      </a:lnTo>
                      <a:lnTo>
                        <a:pt x="68" y="204"/>
                      </a:lnTo>
                      <a:lnTo>
                        <a:pt x="59" y="207"/>
                      </a:lnTo>
                      <a:lnTo>
                        <a:pt x="53" y="211"/>
                      </a:lnTo>
                      <a:lnTo>
                        <a:pt x="48" y="212"/>
                      </a:lnTo>
                      <a:lnTo>
                        <a:pt x="41" y="209"/>
                      </a:lnTo>
                      <a:lnTo>
                        <a:pt x="35" y="205"/>
                      </a:lnTo>
                      <a:lnTo>
                        <a:pt x="30" y="203"/>
                      </a:lnTo>
                      <a:lnTo>
                        <a:pt x="27" y="201"/>
                      </a:lnTo>
                      <a:lnTo>
                        <a:pt x="22" y="204"/>
                      </a:lnTo>
                      <a:lnTo>
                        <a:pt x="14" y="205"/>
                      </a:lnTo>
                      <a:lnTo>
                        <a:pt x="6" y="200"/>
                      </a:lnTo>
                      <a:lnTo>
                        <a:pt x="2" y="194"/>
                      </a:lnTo>
                      <a:lnTo>
                        <a:pt x="0" y="188"/>
                      </a:lnTo>
                      <a:lnTo>
                        <a:pt x="6" y="181"/>
                      </a:lnTo>
                      <a:lnTo>
                        <a:pt x="18" y="174"/>
                      </a:lnTo>
                      <a:lnTo>
                        <a:pt x="28" y="166"/>
                      </a:lnTo>
                      <a:lnTo>
                        <a:pt x="33" y="158"/>
                      </a:lnTo>
                      <a:lnTo>
                        <a:pt x="33" y="148"/>
                      </a:lnTo>
                      <a:lnTo>
                        <a:pt x="34" y="136"/>
                      </a:lnTo>
                      <a:lnTo>
                        <a:pt x="38" y="123"/>
                      </a:lnTo>
                      <a:lnTo>
                        <a:pt x="49" y="112"/>
                      </a:lnTo>
                      <a:lnTo>
                        <a:pt x="61" y="104"/>
                      </a:lnTo>
                      <a:lnTo>
                        <a:pt x="71" y="97"/>
                      </a:lnTo>
                      <a:lnTo>
                        <a:pt x="74" y="90"/>
                      </a:lnTo>
                      <a:lnTo>
                        <a:pt x="71" y="79"/>
                      </a:lnTo>
                      <a:lnTo>
                        <a:pt x="63" y="68"/>
                      </a:lnTo>
                      <a:lnTo>
                        <a:pt x="56" y="59"/>
                      </a:lnTo>
                      <a:lnTo>
                        <a:pt x="53" y="49"/>
                      </a:lnTo>
                      <a:lnTo>
                        <a:pt x="55" y="41"/>
                      </a:lnTo>
                      <a:lnTo>
                        <a:pt x="59" y="33"/>
                      </a:lnTo>
                      <a:lnTo>
                        <a:pt x="66" y="28"/>
                      </a:lnTo>
                      <a:lnTo>
                        <a:pt x="71" y="23"/>
                      </a:lnTo>
                      <a:lnTo>
                        <a:pt x="73" y="22"/>
                      </a:lnTo>
                      <a:lnTo>
                        <a:pt x="74" y="21"/>
                      </a:lnTo>
                      <a:lnTo>
                        <a:pt x="79" y="20"/>
                      </a:lnTo>
                      <a:lnTo>
                        <a:pt x="87" y="16"/>
                      </a:lnTo>
                      <a:lnTo>
                        <a:pt x="101" y="14"/>
                      </a:lnTo>
                      <a:lnTo>
                        <a:pt x="113" y="12"/>
                      </a:lnTo>
                      <a:lnTo>
                        <a:pt x="119" y="10"/>
                      </a:lnTo>
                      <a:lnTo>
                        <a:pt x="124" y="7"/>
                      </a:lnTo>
                      <a:lnTo>
                        <a:pt x="131" y="3"/>
                      </a:lnTo>
                      <a:lnTo>
                        <a:pt x="134" y="2"/>
                      </a:lnTo>
                      <a:lnTo>
                        <a:pt x="137" y="1"/>
                      </a:lnTo>
                      <a:lnTo>
                        <a:pt x="141" y="0"/>
                      </a:lnTo>
                      <a:lnTo>
                        <a:pt x="146" y="0"/>
                      </a:lnTo>
                      <a:lnTo>
                        <a:pt x="154" y="0"/>
                      </a:lnTo>
                      <a:lnTo>
                        <a:pt x="160" y="2"/>
                      </a:lnTo>
                      <a:lnTo>
                        <a:pt x="167" y="6"/>
                      </a:lnTo>
                      <a:lnTo>
                        <a:pt x="171" y="12"/>
                      </a:lnTo>
                      <a:lnTo>
                        <a:pt x="174" y="20"/>
                      </a:lnTo>
                      <a:lnTo>
                        <a:pt x="179" y="23"/>
                      </a:lnTo>
                      <a:lnTo>
                        <a:pt x="185" y="25"/>
                      </a:lnTo>
                      <a:lnTo>
                        <a:pt x="193" y="25"/>
                      </a:lnTo>
                      <a:lnTo>
                        <a:pt x="198" y="25"/>
                      </a:lnTo>
                      <a:lnTo>
                        <a:pt x="205" y="24"/>
                      </a:lnTo>
                      <a:lnTo>
                        <a:pt x="211" y="23"/>
                      </a:lnTo>
                      <a:lnTo>
                        <a:pt x="218" y="22"/>
                      </a:lnTo>
                      <a:lnTo>
                        <a:pt x="224" y="22"/>
                      </a:lnTo>
                      <a:lnTo>
                        <a:pt x="228" y="21"/>
                      </a:lnTo>
                      <a:lnTo>
                        <a:pt x="232" y="20"/>
                      </a:lnTo>
                      <a:lnTo>
                        <a:pt x="233" y="20"/>
                      </a:lnTo>
                      <a:lnTo>
                        <a:pt x="231" y="23"/>
                      </a:lnTo>
                      <a:lnTo>
                        <a:pt x="227" y="33"/>
                      </a:lnTo>
                      <a:lnTo>
                        <a:pt x="225" y="46"/>
                      </a:lnTo>
                      <a:lnTo>
                        <a:pt x="227" y="58"/>
                      </a:lnTo>
                      <a:lnTo>
                        <a:pt x="233" y="68"/>
                      </a:lnTo>
                      <a:lnTo>
                        <a:pt x="240" y="79"/>
                      </a:lnTo>
                      <a:lnTo>
                        <a:pt x="247" y="89"/>
                      </a:lnTo>
                      <a:lnTo>
                        <a:pt x="255" y="98"/>
                      </a:lnTo>
                      <a:lnTo>
                        <a:pt x="260" y="101"/>
                      </a:lnTo>
                      <a:lnTo>
                        <a:pt x="264" y="106"/>
                      </a:lnTo>
                      <a:lnTo>
                        <a:pt x="270" y="108"/>
                      </a:lnTo>
                      <a:lnTo>
                        <a:pt x="276" y="112"/>
                      </a:lnTo>
                      <a:lnTo>
                        <a:pt x="283" y="115"/>
                      </a:lnTo>
                      <a:lnTo>
                        <a:pt x="288" y="117"/>
                      </a:lnTo>
                      <a:lnTo>
                        <a:pt x="295" y="122"/>
                      </a:lnTo>
                      <a:lnTo>
                        <a:pt x="301" y="12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sp>
            <p:nvSpPr>
              <p:cNvPr id="62" name="Freeform 252">
                <a:extLst>
                  <a:ext uri="{FF2B5EF4-FFF2-40B4-BE49-F238E27FC236}">
                    <a16:creationId xmlns:a16="http://schemas.microsoft.com/office/drawing/2014/main" id="{63AFE262-8F64-4176-BB1B-88077DB5AC9C}"/>
                  </a:ext>
                </a:extLst>
              </p:cNvPr>
              <p:cNvSpPr>
                <a:spLocks noChangeAspect="1"/>
              </p:cNvSpPr>
              <p:nvPr/>
            </p:nvSpPr>
            <p:spPr bwMode="auto">
              <a:xfrm>
                <a:off x="6698257" y="5184229"/>
                <a:ext cx="260350" cy="204788"/>
              </a:xfrm>
              <a:custGeom>
                <a:avLst/>
                <a:gdLst/>
                <a:ahLst/>
                <a:cxnLst>
                  <a:cxn ang="0">
                    <a:pos x="216" y="562"/>
                  </a:cxn>
                  <a:cxn ang="0">
                    <a:pos x="123" y="623"/>
                  </a:cxn>
                  <a:cxn ang="0">
                    <a:pos x="60" y="768"/>
                  </a:cxn>
                  <a:cxn ang="0">
                    <a:pos x="20" y="881"/>
                  </a:cxn>
                  <a:cxn ang="0">
                    <a:pos x="33" y="1004"/>
                  </a:cxn>
                  <a:cxn ang="0">
                    <a:pos x="60" y="1111"/>
                  </a:cxn>
                  <a:cxn ang="0">
                    <a:pos x="60" y="1270"/>
                  </a:cxn>
                  <a:cxn ang="0">
                    <a:pos x="107" y="1395"/>
                  </a:cxn>
                  <a:cxn ang="0">
                    <a:pos x="189" y="1457"/>
                  </a:cxn>
                  <a:cxn ang="0">
                    <a:pos x="282" y="1619"/>
                  </a:cxn>
                  <a:cxn ang="0">
                    <a:pos x="395" y="1609"/>
                  </a:cxn>
                  <a:cxn ang="0">
                    <a:pos x="451" y="1672"/>
                  </a:cxn>
                  <a:cxn ang="0">
                    <a:pos x="611" y="1658"/>
                  </a:cxn>
                  <a:cxn ang="0">
                    <a:pos x="708" y="1669"/>
                  </a:cxn>
                  <a:cxn ang="0">
                    <a:pos x="830" y="1611"/>
                  </a:cxn>
                  <a:cxn ang="0">
                    <a:pos x="915" y="1651"/>
                  </a:cxn>
                  <a:cxn ang="0">
                    <a:pos x="1014" y="1602"/>
                  </a:cxn>
                  <a:cxn ang="0">
                    <a:pos x="1059" y="1592"/>
                  </a:cxn>
                  <a:cxn ang="0">
                    <a:pos x="1158" y="1517"/>
                  </a:cxn>
                  <a:cxn ang="0">
                    <a:pos x="1218" y="1430"/>
                  </a:cxn>
                  <a:cxn ang="0">
                    <a:pos x="1292" y="1373"/>
                  </a:cxn>
                  <a:cxn ang="0">
                    <a:pos x="1390" y="1375"/>
                  </a:cxn>
                  <a:cxn ang="0">
                    <a:pos x="1499" y="1338"/>
                  </a:cxn>
                  <a:cxn ang="0">
                    <a:pos x="1593" y="1379"/>
                  </a:cxn>
                  <a:cxn ang="0">
                    <a:pos x="1705" y="1380"/>
                  </a:cxn>
                  <a:cxn ang="0">
                    <a:pos x="1800" y="1362"/>
                  </a:cxn>
                  <a:cxn ang="0">
                    <a:pos x="1866" y="1352"/>
                  </a:cxn>
                  <a:cxn ang="0">
                    <a:pos x="1909" y="1179"/>
                  </a:cxn>
                  <a:cxn ang="0">
                    <a:pos x="2057" y="1137"/>
                  </a:cxn>
                  <a:cxn ang="0">
                    <a:pos x="2072" y="985"/>
                  </a:cxn>
                  <a:cxn ang="0">
                    <a:pos x="2080" y="795"/>
                  </a:cxn>
                  <a:cxn ang="0">
                    <a:pos x="2128" y="719"/>
                  </a:cxn>
                  <a:cxn ang="0">
                    <a:pos x="2086" y="648"/>
                  </a:cxn>
                  <a:cxn ang="0">
                    <a:pos x="2034" y="540"/>
                  </a:cxn>
                  <a:cxn ang="0">
                    <a:pos x="1991" y="400"/>
                  </a:cxn>
                  <a:cxn ang="0">
                    <a:pos x="1918" y="344"/>
                  </a:cxn>
                  <a:cxn ang="0">
                    <a:pos x="1821" y="317"/>
                  </a:cxn>
                  <a:cxn ang="0">
                    <a:pos x="1742" y="262"/>
                  </a:cxn>
                  <a:cxn ang="0">
                    <a:pos x="1682" y="182"/>
                  </a:cxn>
                  <a:cxn ang="0">
                    <a:pos x="1618" y="96"/>
                  </a:cxn>
                  <a:cxn ang="0">
                    <a:pos x="1557" y="57"/>
                  </a:cxn>
                  <a:cxn ang="0">
                    <a:pos x="1490" y="0"/>
                  </a:cxn>
                  <a:cxn ang="0">
                    <a:pos x="1410" y="40"/>
                  </a:cxn>
                  <a:cxn ang="0">
                    <a:pos x="1294" y="63"/>
                  </a:cxn>
                  <a:cxn ang="0">
                    <a:pos x="1202" y="37"/>
                  </a:cxn>
                  <a:cxn ang="0">
                    <a:pos x="1148" y="65"/>
                  </a:cxn>
                  <a:cxn ang="0">
                    <a:pos x="1090" y="104"/>
                  </a:cxn>
                  <a:cxn ang="0">
                    <a:pos x="1022" y="138"/>
                  </a:cxn>
                  <a:cxn ang="0">
                    <a:pos x="879" y="133"/>
                  </a:cxn>
                  <a:cxn ang="0">
                    <a:pos x="823" y="128"/>
                  </a:cxn>
                  <a:cxn ang="0">
                    <a:pos x="756" y="161"/>
                  </a:cxn>
                  <a:cxn ang="0">
                    <a:pos x="701" y="272"/>
                  </a:cxn>
                  <a:cxn ang="0">
                    <a:pos x="664" y="296"/>
                  </a:cxn>
                  <a:cxn ang="0">
                    <a:pos x="611" y="224"/>
                  </a:cxn>
                  <a:cxn ang="0">
                    <a:pos x="563" y="189"/>
                  </a:cxn>
                  <a:cxn ang="0">
                    <a:pos x="478" y="242"/>
                  </a:cxn>
                  <a:cxn ang="0">
                    <a:pos x="356" y="285"/>
                  </a:cxn>
                  <a:cxn ang="0">
                    <a:pos x="265" y="328"/>
                  </a:cxn>
                </a:cxnLst>
                <a:rect l="0" t="0" r="r" b="b"/>
                <a:pathLst>
                  <a:path w="2129" h="1679">
                    <a:moveTo>
                      <a:pt x="259" y="449"/>
                    </a:moveTo>
                    <a:lnTo>
                      <a:pt x="261" y="457"/>
                    </a:lnTo>
                    <a:lnTo>
                      <a:pt x="266" y="476"/>
                    </a:lnTo>
                    <a:lnTo>
                      <a:pt x="265" y="498"/>
                    </a:lnTo>
                    <a:lnTo>
                      <a:pt x="253" y="517"/>
                    </a:lnTo>
                    <a:lnTo>
                      <a:pt x="244" y="525"/>
                    </a:lnTo>
                    <a:lnTo>
                      <a:pt x="237" y="533"/>
                    </a:lnTo>
                    <a:lnTo>
                      <a:pt x="231" y="541"/>
                    </a:lnTo>
                    <a:lnTo>
                      <a:pt x="227" y="549"/>
                    </a:lnTo>
                    <a:lnTo>
                      <a:pt x="222" y="556"/>
                    </a:lnTo>
                    <a:lnTo>
                      <a:pt x="216" y="562"/>
                    </a:lnTo>
                    <a:lnTo>
                      <a:pt x="209" y="567"/>
                    </a:lnTo>
                    <a:lnTo>
                      <a:pt x="201" y="570"/>
                    </a:lnTo>
                    <a:lnTo>
                      <a:pt x="192" y="572"/>
                    </a:lnTo>
                    <a:lnTo>
                      <a:pt x="183" y="576"/>
                    </a:lnTo>
                    <a:lnTo>
                      <a:pt x="175" y="582"/>
                    </a:lnTo>
                    <a:lnTo>
                      <a:pt x="167" y="587"/>
                    </a:lnTo>
                    <a:lnTo>
                      <a:pt x="159" y="594"/>
                    </a:lnTo>
                    <a:lnTo>
                      <a:pt x="151" y="601"/>
                    </a:lnTo>
                    <a:lnTo>
                      <a:pt x="143" y="609"/>
                    </a:lnTo>
                    <a:lnTo>
                      <a:pt x="133" y="617"/>
                    </a:lnTo>
                    <a:lnTo>
                      <a:pt x="123" y="623"/>
                    </a:lnTo>
                    <a:lnTo>
                      <a:pt x="114" y="627"/>
                    </a:lnTo>
                    <a:lnTo>
                      <a:pt x="105" y="628"/>
                    </a:lnTo>
                    <a:lnTo>
                      <a:pt x="95" y="629"/>
                    </a:lnTo>
                    <a:lnTo>
                      <a:pt x="87" y="630"/>
                    </a:lnTo>
                    <a:lnTo>
                      <a:pt x="80" y="633"/>
                    </a:lnTo>
                    <a:lnTo>
                      <a:pt x="75" y="639"/>
                    </a:lnTo>
                    <a:lnTo>
                      <a:pt x="70" y="648"/>
                    </a:lnTo>
                    <a:lnTo>
                      <a:pt x="63" y="675"/>
                    </a:lnTo>
                    <a:lnTo>
                      <a:pt x="57" y="706"/>
                    </a:lnTo>
                    <a:lnTo>
                      <a:pt x="55" y="738"/>
                    </a:lnTo>
                    <a:lnTo>
                      <a:pt x="60" y="768"/>
                    </a:lnTo>
                    <a:lnTo>
                      <a:pt x="64" y="783"/>
                    </a:lnTo>
                    <a:lnTo>
                      <a:pt x="70" y="798"/>
                    </a:lnTo>
                    <a:lnTo>
                      <a:pt x="75" y="813"/>
                    </a:lnTo>
                    <a:lnTo>
                      <a:pt x="79" y="828"/>
                    </a:lnTo>
                    <a:lnTo>
                      <a:pt x="80" y="842"/>
                    </a:lnTo>
                    <a:lnTo>
                      <a:pt x="78" y="853"/>
                    </a:lnTo>
                    <a:lnTo>
                      <a:pt x="72" y="863"/>
                    </a:lnTo>
                    <a:lnTo>
                      <a:pt x="60" y="868"/>
                    </a:lnTo>
                    <a:lnTo>
                      <a:pt x="45" y="872"/>
                    </a:lnTo>
                    <a:lnTo>
                      <a:pt x="31" y="876"/>
                    </a:lnTo>
                    <a:lnTo>
                      <a:pt x="20" y="881"/>
                    </a:lnTo>
                    <a:lnTo>
                      <a:pt x="11" y="887"/>
                    </a:lnTo>
                    <a:lnTo>
                      <a:pt x="4" y="894"/>
                    </a:lnTo>
                    <a:lnTo>
                      <a:pt x="1" y="903"/>
                    </a:lnTo>
                    <a:lnTo>
                      <a:pt x="0" y="912"/>
                    </a:lnTo>
                    <a:lnTo>
                      <a:pt x="2" y="925"/>
                    </a:lnTo>
                    <a:lnTo>
                      <a:pt x="10" y="944"/>
                    </a:lnTo>
                    <a:lnTo>
                      <a:pt x="19" y="952"/>
                    </a:lnTo>
                    <a:lnTo>
                      <a:pt x="26" y="958"/>
                    </a:lnTo>
                    <a:lnTo>
                      <a:pt x="29" y="972"/>
                    </a:lnTo>
                    <a:lnTo>
                      <a:pt x="30" y="989"/>
                    </a:lnTo>
                    <a:lnTo>
                      <a:pt x="33" y="1004"/>
                    </a:lnTo>
                    <a:lnTo>
                      <a:pt x="41" y="1015"/>
                    </a:lnTo>
                    <a:lnTo>
                      <a:pt x="54" y="1024"/>
                    </a:lnTo>
                    <a:lnTo>
                      <a:pt x="62" y="1030"/>
                    </a:lnTo>
                    <a:lnTo>
                      <a:pt x="69" y="1038"/>
                    </a:lnTo>
                    <a:lnTo>
                      <a:pt x="76" y="1047"/>
                    </a:lnTo>
                    <a:lnTo>
                      <a:pt x="80" y="1058"/>
                    </a:lnTo>
                    <a:lnTo>
                      <a:pt x="83" y="1070"/>
                    </a:lnTo>
                    <a:lnTo>
                      <a:pt x="82" y="1081"/>
                    </a:lnTo>
                    <a:lnTo>
                      <a:pt x="78" y="1093"/>
                    </a:lnTo>
                    <a:lnTo>
                      <a:pt x="70" y="1103"/>
                    </a:lnTo>
                    <a:lnTo>
                      <a:pt x="60" y="1111"/>
                    </a:lnTo>
                    <a:lnTo>
                      <a:pt x="50" y="1116"/>
                    </a:lnTo>
                    <a:lnTo>
                      <a:pt x="42" y="1118"/>
                    </a:lnTo>
                    <a:lnTo>
                      <a:pt x="35" y="1121"/>
                    </a:lnTo>
                    <a:lnTo>
                      <a:pt x="31" y="1125"/>
                    </a:lnTo>
                    <a:lnTo>
                      <a:pt x="29" y="1131"/>
                    </a:lnTo>
                    <a:lnTo>
                      <a:pt x="29" y="1140"/>
                    </a:lnTo>
                    <a:lnTo>
                      <a:pt x="33" y="1155"/>
                    </a:lnTo>
                    <a:lnTo>
                      <a:pt x="40" y="1190"/>
                    </a:lnTo>
                    <a:lnTo>
                      <a:pt x="42" y="1221"/>
                    </a:lnTo>
                    <a:lnTo>
                      <a:pt x="47" y="1248"/>
                    </a:lnTo>
                    <a:lnTo>
                      <a:pt x="60" y="1270"/>
                    </a:lnTo>
                    <a:lnTo>
                      <a:pt x="69" y="1281"/>
                    </a:lnTo>
                    <a:lnTo>
                      <a:pt x="78" y="1292"/>
                    </a:lnTo>
                    <a:lnTo>
                      <a:pt x="86" y="1304"/>
                    </a:lnTo>
                    <a:lnTo>
                      <a:pt x="93" y="1315"/>
                    </a:lnTo>
                    <a:lnTo>
                      <a:pt x="98" y="1328"/>
                    </a:lnTo>
                    <a:lnTo>
                      <a:pt x="101" y="1341"/>
                    </a:lnTo>
                    <a:lnTo>
                      <a:pt x="102" y="1353"/>
                    </a:lnTo>
                    <a:lnTo>
                      <a:pt x="101" y="1365"/>
                    </a:lnTo>
                    <a:lnTo>
                      <a:pt x="101" y="1376"/>
                    </a:lnTo>
                    <a:lnTo>
                      <a:pt x="102" y="1387"/>
                    </a:lnTo>
                    <a:lnTo>
                      <a:pt x="107" y="1395"/>
                    </a:lnTo>
                    <a:lnTo>
                      <a:pt x="113" y="1403"/>
                    </a:lnTo>
                    <a:lnTo>
                      <a:pt x="120" y="1410"/>
                    </a:lnTo>
                    <a:lnTo>
                      <a:pt x="128" y="1414"/>
                    </a:lnTo>
                    <a:lnTo>
                      <a:pt x="136" y="1417"/>
                    </a:lnTo>
                    <a:lnTo>
                      <a:pt x="144" y="1418"/>
                    </a:lnTo>
                    <a:lnTo>
                      <a:pt x="152" y="1419"/>
                    </a:lnTo>
                    <a:lnTo>
                      <a:pt x="160" y="1421"/>
                    </a:lnTo>
                    <a:lnTo>
                      <a:pt x="168" y="1426"/>
                    </a:lnTo>
                    <a:lnTo>
                      <a:pt x="176" y="1433"/>
                    </a:lnTo>
                    <a:lnTo>
                      <a:pt x="183" y="1443"/>
                    </a:lnTo>
                    <a:lnTo>
                      <a:pt x="189" y="1457"/>
                    </a:lnTo>
                    <a:lnTo>
                      <a:pt x="193" y="1474"/>
                    </a:lnTo>
                    <a:lnTo>
                      <a:pt x="196" y="1496"/>
                    </a:lnTo>
                    <a:lnTo>
                      <a:pt x="198" y="1520"/>
                    </a:lnTo>
                    <a:lnTo>
                      <a:pt x="201" y="1543"/>
                    </a:lnTo>
                    <a:lnTo>
                      <a:pt x="206" y="1565"/>
                    </a:lnTo>
                    <a:lnTo>
                      <a:pt x="213" y="1585"/>
                    </a:lnTo>
                    <a:lnTo>
                      <a:pt x="221" y="1601"/>
                    </a:lnTo>
                    <a:lnTo>
                      <a:pt x="232" y="1613"/>
                    </a:lnTo>
                    <a:lnTo>
                      <a:pt x="246" y="1620"/>
                    </a:lnTo>
                    <a:lnTo>
                      <a:pt x="263" y="1621"/>
                    </a:lnTo>
                    <a:lnTo>
                      <a:pt x="282" y="1619"/>
                    </a:lnTo>
                    <a:lnTo>
                      <a:pt x="298" y="1615"/>
                    </a:lnTo>
                    <a:lnTo>
                      <a:pt x="311" y="1610"/>
                    </a:lnTo>
                    <a:lnTo>
                      <a:pt x="323" y="1607"/>
                    </a:lnTo>
                    <a:lnTo>
                      <a:pt x="333" y="1603"/>
                    </a:lnTo>
                    <a:lnTo>
                      <a:pt x="342" y="1602"/>
                    </a:lnTo>
                    <a:lnTo>
                      <a:pt x="350" y="1602"/>
                    </a:lnTo>
                    <a:lnTo>
                      <a:pt x="358" y="1607"/>
                    </a:lnTo>
                    <a:lnTo>
                      <a:pt x="366" y="1610"/>
                    </a:lnTo>
                    <a:lnTo>
                      <a:pt x="375" y="1611"/>
                    </a:lnTo>
                    <a:lnTo>
                      <a:pt x="386" y="1610"/>
                    </a:lnTo>
                    <a:lnTo>
                      <a:pt x="395" y="1609"/>
                    </a:lnTo>
                    <a:lnTo>
                      <a:pt x="403" y="1610"/>
                    </a:lnTo>
                    <a:lnTo>
                      <a:pt x="410" y="1612"/>
                    </a:lnTo>
                    <a:lnTo>
                      <a:pt x="414" y="1619"/>
                    </a:lnTo>
                    <a:lnTo>
                      <a:pt x="415" y="1632"/>
                    </a:lnTo>
                    <a:lnTo>
                      <a:pt x="417" y="1646"/>
                    </a:lnTo>
                    <a:lnTo>
                      <a:pt x="419" y="1656"/>
                    </a:lnTo>
                    <a:lnTo>
                      <a:pt x="422" y="1663"/>
                    </a:lnTo>
                    <a:lnTo>
                      <a:pt x="427" y="1666"/>
                    </a:lnTo>
                    <a:lnTo>
                      <a:pt x="434" y="1670"/>
                    </a:lnTo>
                    <a:lnTo>
                      <a:pt x="442" y="1671"/>
                    </a:lnTo>
                    <a:lnTo>
                      <a:pt x="451" y="1672"/>
                    </a:lnTo>
                    <a:lnTo>
                      <a:pt x="463" y="1674"/>
                    </a:lnTo>
                    <a:lnTo>
                      <a:pt x="476" y="1677"/>
                    </a:lnTo>
                    <a:lnTo>
                      <a:pt x="494" y="1678"/>
                    </a:lnTo>
                    <a:lnTo>
                      <a:pt x="513" y="1679"/>
                    </a:lnTo>
                    <a:lnTo>
                      <a:pt x="533" y="1679"/>
                    </a:lnTo>
                    <a:lnTo>
                      <a:pt x="551" y="1679"/>
                    </a:lnTo>
                    <a:lnTo>
                      <a:pt x="570" y="1677"/>
                    </a:lnTo>
                    <a:lnTo>
                      <a:pt x="584" y="1673"/>
                    </a:lnTo>
                    <a:lnTo>
                      <a:pt x="594" y="1669"/>
                    </a:lnTo>
                    <a:lnTo>
                      <a:pt x="602" y="1663"/>
                    </a:lnTo>
                    <a:lnTo>
                      <a:pt x="611" y="1658"/>
                    </a:lnTo>
                    <a:lnTo>
                      <a:pt x="620" y="1655"/>
                    </a:lnTo>
                    <a:lnTo>
                      <a:pt x="628" y="1653"/>
                    </a:lnTo>
                    <a:lnTo>
                      <a:pt x="637" y="1651"/>
                    </a:lnTo>
                    <a:lnTo>
                      <a:pt x="643" y="1654"/>
                    </a:lnTo>
                    <a:lnTo>
                      <a:pt x="648" y="1657"/>
                    </a:lnTo>
                    <a:lnTo>
                      <a:pt x="651" y="1664"/>
                    </a:lnTo>
                    <a:lnTo>
                      <a:pt x="656" y="1670"/>
                    </a:lnTo>
                    <a:lnTo>
                      <a:pt x="665" y="1673"/>
                    </a:lnTo>
                    <a:lnTo>
                      <a:pt x="678" y="1673"/>
                    </a:lnTo>
                    <a:lnTo>
                      <a:pt x="693" y="1672"/>
                    </a:lnTo>
                    <a:lnTo>
                      <a:pt x="708" y="1669"/>
                    </a:lnTo>
                    <a:lnTo>
                      <a:pt x="723" y="1664"/>
                    </a:lnTo>
                    <a:lnTo>
                      <a:pt x="737" y="1658"/>
                    </a:lnTo>
                    <a:lnTo>
                      <a:pt x="746" y="1653"/>
                    </a:lnTo>
                    <a:lnTo>
                      <a:pt x="754" y="1646"/>
                    </a:lnTo>
                    <a:lnTo>
                      <a:pt x="763" y="1639"/>
                    </a:lnTo>
                    <a:lnTo>
                      <a:pt x="774" y="1631"/>
                    </a:lnTo>
                    <a:lnTo>
                      <a:pt x="784" y="1623"/>
                    </a:lnTo>
                    <a:lnTo>
                      <a:pt x="794" y="1616"/>
                    </a:lnTo>
                    <a:lnTo>
                      <a:pt x="806" y="1611"/>
                    </a:lnTo>
                    <a:lnTo>
                      <a:pt x="818" y="1609"/>
                    </a:lnTo>
                    <a:lnTo>
                      <a:pt x="830" y="1611"/>
                    </a:lnTo>
                    <a:lnTo>
                      <a:pt x="841" y="1615"/>
                    </a:lnTo>
                    <a:lnTo>
                      <a:pt x="852" y="1616"/>
                    </a:lnTo>
                    <a:lnTo>
                      <a:pt x="862" y="1617"/>
                    </a:lnTo>
                    <a:lnTo>
                      <a:pt x="871" y="1618"/>
                    </a:lnTo>
                    <a:lnTo>
                      <a:pt x="879" y="1619"/>
                    </a:lnTo>
                    <a:lnTo>
                      <a:pt x="888" y="1621"/>
                    </a:lnTo>
                    <a:lnTo>
                      <a:pt x="893" y="1625"/>
                    </a:lnTo>
                    <a:lnTo>
                      <a:pt x="898" y="1632"/>
                    </a:lnTo>
                    <a:lnTo>
                      <a:pt x="903" y="1639"/>
                    </a:lnTo>
                    <a:lnTo>
                      <a:pt x="908" y="1646"/>
                    </a:lnTo>
                    <a:lnTo>
                      <a:pt x="915" y="1651"/>
                    </a:lnTo>
                    <a:lnTo>
                      <a:pt x="923" y="1655"/>
                    </a:lnTo>
                    <a:lnTo>
                      <a:pt x="932" y="1656"/>
                    </a:lnTo>
                    <a:lnTo>
                      <a:pt x="943" y="1655"/>
                    </a:lnTo>
                    <a:lnTo>
                      <a:pt x="953" y="1650"/>
                    </a:lnTo>
                    <a:lnTo>
                      <a:pt x="965" y="1642"/>
                    </a:lnTo>
                    <a:lnTo>
                      <a:pt x="976" y="1633"/>
                    </a:lnTo>
                    <a:lnTo>
                      <a:pt x="987" y="1626"/>
                    </a:lnTo>
                    <a:lnTo>
                      <a:pt x="995" y="1619"/>
                    </a:lnTo>
                    <a:lnTo>
                      <a:pt x="1003" y="1612"/>
                    </a:lnTo>
                    <a:lnTo>
                      <a:pt x="1010" y="1608"/>
                    </a:lnTo>
                    <a:lnTo>
                      <a:pt x="1014" y="1602"/>
                    </a:lnTo>
                    <a:lnTo>
                      <a:pt x="1017" y="1596"/>
                    </a:lnTo>
                    <a:lnTo>
                      <a:pt x="1018" y="1590"/>
                    </a:lnTo>
                    <a:lnTo>
                      <a:pt x="1019" y="1586"/>
                    </a:lnTo>
                    <a:lnTo>
                      <a:pt x="1022" y="1582"/>
                    </a:lnTo>
                    <a:lnTo>
                      <a:pt x="1026" y="1582"/>
                    </a:lnTo>
                    <a:lnTo>
                      <a:pt x="1031" y="1582"/>
                    </a:lnTo>
                    <a:lnTo>
                      <a:pt x="1037" y="1583"/>
                    </a:lnTo>
                    <a:lnTo>
                      <a:pt x="1043" y="1586"/>
                    </a:lnTo>
                    <a:lnTo>
                      <a:pt x="1049" y="1588"/>
                    </a:lnTo>
                    <a:lnTo>
                      <a:pt x="1053" y="1590"/>
                    </a:lnTo>
                    <a:lnTo>
                      <a:pt x="1059" y="1592"/>
                    </a:lnTo>
                    <a:lnTo>
                      <a:pt x="1069" y="1593"/>
                    </a:lnTo>
                    <a:lnTo>
                      <a:pt x="1081" y="1593"/>
                    </a:lnTo>
                    <a:lnTo>
                      <a:pt x="1093" y="1590"/>
                    </a:lnTo>
                    <a:lnTo>
                      <a:pt x="1105" y="1587"/>
                    </a:lnTo>
                    <a:lnTo>
                      <a:pt x="1116" y="1582"/>
                    </a:lnTo>
                    <a:lnTo>
                      <a:pt x="1124" y="1574"/>
                    </a:lnTo>
                    <a:lnTo>
                      <a:pt x="1127" y="1564"/>
                    </a:lnTo>
                    <a:lnTo>
                      <a:pt x="1133" y="1544"/>
                    </a:lnTo>
                    <a:lnTo>
                      <a:pt x="1140" y="1533"/>
                    </a:lnTo>
                    <a:lnTo>
                      <a:pt x="1148" y="1524"/>
                    </a:lnTo>
                    <a:lnTo>
                      <a:pt x="1158" y="1517"/>
                    </a:lnTo>
                    <a:lnTo>
                      <a:pt x="1164" y="1512"/>
                    </a:lnTo>
                    <a:lnTo>
                      <a:pt x="1170" y="1505"/>
                    </a:lnTo>
                    <a:lnTo>
                      <a:pt x="1174" y="1498"/>
                    </a:lnTo>
                    <a:lnTo>
                      <a:pt x="1180" y="1490"/>
                    </a:lnTo>
                    <a:lnTo>
                      <a:pt x="1186" y="1483"/>
                    </a:lnTo>
                    <a:lnTo>
                      <a:pt x="1192" y="1476"/>
                    </a:lnTo>
                    <a:lnTo>
                      <a:pt x="1198" y="1469"/>
                    </a:lnTo>
                    <a:lnTo>
                      <a:pt x="1205" y="1465"/>
                    </a:lnTo>
                    <a:lnTo>
                      <a:pt x="1216" y="1456"/>
                    </a:lnTo>
                    <a:lnTo>
                      <a:pt x="1218" y="1443"/>
                    </a:lnTo>
                    <a:lnTo>
                      <a:pt x="1218" y="1430"/>
                    </a:lnTo>
                    <a:lnTo>
                      <a:pt x="1221" y="1418"/>
                    </a:lnTo>
                    <a:lnTo>
                      <a:pt x="1226" y="1412"/>
                    </a:lnTo>
                    <a:lnTo>
                      <a:pt x="1231" y="1406"/>
                    </a:lnTo>
                    <a:lnTo>
                      <a:pt x="1238" y="1400"/>
                    </a:lnTo>
                    <a:lnTo>
                      <a:pt x="1243" y="1395"/>
                    </a:lnTo>
                    <a:lnTo>
                      <a:pt x="1250" y="1390"/>
                    </a:lnTo>
                    <a:lnTo>
                      <a:pt x="1258" y="1387"/>
                    </a:lnTo>
                    <a:lnTo>
                      <a:pt x="1266" y="1383"/>
                    </a:lnTo>
                    <a:lnTo>
                      <a:pt x="1274" y="1381"/>
                    </a:lnTo>
                    <a:lnTo>
                      <a:pt x="1283" y="1377"/>
                    </a:lnTo>
                    <a:lnTo>
                      <a:pt x="1292" y="1373"/>
                    </a:lnTo>
                    <a:lnTo>
                      <a:pt x="1301" y="1367"/>
                    </a:lnTo>
                    <a:lnTo>
                      <a:pt x="1310" y="1362"/>
                    </a:lnTo>
                    <a:lnTo>
                      <a:pt x="1319" y="1358"/>
                    </a:lnTo>
                    <a:lnTo>
                      <a:pt x="1327" y="1355"/>
                    </a:lnTo>
                    <a:lnTo>
                      <a:pt x="1335" y="1357"/>
                    </a:lnTo>
                    <a:lnTo>
                      <a:pt x="1342" y="1360"/>
                    </a:lnTo>
                    <a:lnTo>
                      <a:pt x="1349" y="1366"/>
                    </a:lnTo>
                    <a:lnTo>
                      <a:pt x="1359" y="1370"/>
                    </a:lnTo>
                    <a:lnTo>
                      <a:pt x="1368" y="1374"/>
                    </a:lnTo>
                    <a:lnTo>
                      <a:pt x="1379" y="1375"/>
                    </a:lnTo>
                    <a:lnTo>
                      <a:pt x="1390" y="1375"/>
                    </a:lnTo>
                    <a:lnTo>
                      <a:pt x="1400" y="1373"/>
                    </a:lnTo>
                    <a:lnTo>
                      <a:pt x="1408" y="1368"/>
                    </a:lnTo>
                    <a:lnTo>
                      <a:pt x="1415" y="1360"/>
                    </a:lnTo>
                    <a:lnTo>
                      <a:pt x="1422" y="1351"/>
                    </a:lnTo>
                    <a:lnTo>
                      <a:pt x="1432" y="1344"/>
                    </a:lnTo>
                    <a:lnTo>
                      <a:pt x="1444" y="1339"/>
                    </a:lnTo>
                    <a:lnTo>
                      <a:pt x="1455" y="1335"/>
                    </a:lnTo>
                    <a:lnTo>
                      <a:pt x="1468" y="1334"/>
                    </a:lnTo>
                    <a:lnTo>
                      <a:pt x="1479" y="1334"/>
                    </a:lnTo>
                    <a:lnTo>
                      <a:pt x="1490" y="1335"/>
                    </a:lnTo>
                    <a:lnTo>
                      <a:pt x="1499" y="1338"/>
                    </a:lnTo>
                    <a:lnTo>
                      <a:pt x="1507" y="1343"/>
                    </a:lnTo>
                    <a:lnTo>
                      <a:pt x="1515" y="1349"/>
                    </a:lnTo>
                    <a:lnTo>
                      <a:pt x="1523" y="1353"/>
                    </a:lnTo>
                    <a:lnTo>
                      <a:pt x="1531" y="1359"/>
                    </a:lnTo>
                    <a:lnTo>
                      <a:pt x="1539" y="1364"/>
                    </a:lnTo>
                    <a:lnTo>
                      <a:pt x="1549" y="1367"/>
                    </a:lnTo>
                    <a:lnTo>
                      <a:pt x="1558" y="1369"/>
                    </a:lnTo>
                    <a:lnTo>
                      <a:pt x="1567" y="1370"/>
                    </a:lnTo>
                    <a:lnTo>
                      <a:pt x="1576" y="1372"/>
                    </a:lnTo>
                    <a:lnTo>
                      <a:pt x="1585" y="1374"/>
                    </a:lnTo>
                    <a:lnTo>
                      <a:pt x="1593" y="1379"/>
                    </a:lnTo>
                    <a:lnTo>
                      <a:pt x="1601" y="1382"/>
                    </a:lnTo>
                    <a:lnTo>
                      <a:pt x="1610" y="1387"/>
                    </a:lnTo>
                    <a:lnTo>
                      <a:pt x="1618" y="1390"/>
                    </a:lnTo>
                    <a:lnTo>
                      <a:pt x="1627" y="1391"/>
                    </a:lnTo>
                    <a:lnTo>
                      <a:pt x="1636" y="1391"/>
                    </a:lnTo>
                    <a:lnTo>
                      <a:pt x="1646" y="1389"/>
                    </a:lnTo>
                    <a:lnTo>
                      <a:pt x="1658" y="1387"/>
                    </a:lnTo>
                    <a:lnTo>
                      <a:pt x="1669" y="1385"/>
                    </a:lnTo>
                    <a:lnTo>
                      <a:pt x="1682" y="1383"/>
                    </a:lnTo>
                    <a:lnTo>
                      <a:pt x="1695" y="1381"/>
                    </a:lnTo>
                    <a:lnTo>
                      <a:pt x="1705" y="1380"/>
                    </a:lnTo>
                    <a:lnTo>
                      <a:pt x="1715" y="1377"/>
                    </a:lnTo>
                    <a:lnTo>
                      <a:pt x="1725" y="1375"/>
                    </a:lnTo>
                    <a:lnTo>
                      <a:pt x="1733" y="1374"/>
                    </a:lnTo>
                    <a:lnTo>
                      <a:pt x="1741" y="1375"/>
                    </a:lnTo>
                    <a:lnTo>
                      <a:pt x="1750" y="1377"/>
                    </a:lnTo>
                    <a:lnTo>
                      <a:pt x="1759" y="1379"/>
                    </a:lnTo>
                    <a:lnTo>
                      <a:pt x="1767" y="1380"/>
                    </a:lnTo>
                    <a:lnTo>
                      <a:pt x="1776" y="1380"/>
                    </a:lnTo>
                    <a:lnTo>
                      <a:pt x="1785" y="1376"/>
                    </a:lnTo>
                    <a:lnTo>
                      <a:pt x="1793" y="1370"/>
                    </a:lnTo>
                    <a:lnTo>
                      <a:pt x="1800" y="1362"/>
                    </a:lnTo>
                    <a:lnTo>
                      <a:pt x="1805" y="1352"/>
                    </a:lnTo>
                    <a:lnTo>
                      <a:pt x="1811" y="1343"/>
                    </a:lnTo>
                    <a:lnTo>
                      <a:pt x="1816" y="1334"/>
                    </a:lnTo>
                    <a:lnTo>
                      <a:pt x="1820" y="1327"/>
                    </a:lnTo>
                    <a:lnTo>
                      <a:pt x="1824" y="1323"/>
                    </a:lnTo>
                    <a:lnTo>
                      <a:pt x="1828" y="1323"/>
                    </a:lnTo>
                    <a:lnTo>
                      <a:pt x="1834" y="1328"/>
                    </a:lnTo>
                    <a:lnTo>
                      <a:pt x="1841" y="1336"/>
                    </a:lnTo>
                    <a:lnTo>
                      <a:pt x="1849" y="1343"/>
                    </a:lnTo>
                    <a:lnTo>
                      <a:pt x="1857" y="1349"/>
                    </a:lnTo>
                    <a:lnTo>
                      <a:pt x="1866" y="1352"/>
                    </a:lnTo>
                    <a:lnTo>
                      <a:pt x="1874" y="1353"/>
                    </a:lnTo>
                    <a:lnTo>
                      <a:pt x="1882" y="1353"/>
                    </a:lnTo>
                    <a:lnTo>
                      <a:pt x="1890" y="1350"/>
                    </a:lnTo>
                    <a:lnTo>
                      <a:pt x="1897" y="1344"/>
                    </a:lnTo>
                    <a:lnTo>
                      <a:pt x="1905" y="1320"/>
                    </a:lnTo>
                    <a:lnTo>
                      <a:pt x="1907" y="1285"/>
                    </a:lnTo>
                    <a:lnTo>
                      <a:pt x="1904" y="1248"/>
                    </a:lnTo>
                    <a:lnTo>
                      <a:pt x="1903" y="1218"/>
                    </a:lnTo>
                    <a:lnTo>
                      <a:pt x="1903" y="1206"/>
                    </a:lnTo>
                    <a:lnTo>
                      <a:pt x="1905" y="1193"/>
                    </a:lnTo>
                    <a:lnTo>
                      <a:pt x="1909" y="1179"/>
                    </a:lnTo>
                    <a:lnTo>
                      <a:pt x="1915" y="1167"/>
                    </a:lnTo>
                    <a:lnTo>
                      <a:pt x="1922" y="1156"/>
                    </a:lnTo>
                    <a:lnTo>
                      <a:pt x="1932" y="1148"/>
                    </a:lnTo>
                    <a:lnTo>
                      <a:pt x="1945" y="1142"/>
                    </a:lnTo>
                    <a:lnTo>
                      <a:pt x="1961" y="1140"/>
                    </a:lnTo>
                    <a:lnTo>
                      <a:pt x="1979" y="1140"/>
                    </a:lnTo>
                    <a:lnTo>
                      <a:pt x="1998" y="1140"/>
                    </a:lnTo>
                    <a:lnTo>
                      <a:pt x="2015" y="1141"/>
                    </a:lnTo>
                    <a:lnTo>
                      <a:pt x="2031" y="1140"/>
                    </a:lnTo>
                    <a:lnTo>
                      <a:pt x="2046" y="1139"/>
                    </a:lnTo>
                    <a:lnTo>
                      <a:pt x="2057" y="1137"/>
                    </a:lnTo>
                    <a:lnTo>
                      <a:pt x="2066" y="1133"/>
                    </a:lnTo>
                    <a:lnTo>
                      <a:pt x="2070" y="1129"/>
                    </a:lnTo>
                    <a:lnTo>
                      <a:pt x="2076" y="1114"/>
                    </a:lnTo>
                    <a:lnTo>
                      <a:pt x="2082" y="1095"/>
                    </a:lnTo>
                    <a:lnTo>
                      <a:pt x="2084" y="1076"/>
                    </a:lnTo>
                    <a:lnTo>
                      <a:pt x="2080" y="1061"/>
                    </a:lnTo>
                    <a:lnTo>
                      <a:pt x="2078" y="1046"/>
                    </a:lnTo>
                    <a:lnTo>
                      <a:pt x="2083" y="1025"/>
                    </a:lnTo>
                    <a:lnTo>
                      <a:pt x="2086" y="1005"/>
                    </a:lnTo>
                    <a:lnTo>
                      <a:pt x="2080" y="993"/>
                    </a:lnTo>
                    <a:lnTo>
                      <a:pt x="2072" y="985"/>
                    </a:lnTo>
                    <a:lnTo>
                      <a:pt x="2070" y="974"/>
                    </a:lnTo>
                    <a:lnTo>
                      <a:pt x="2072" y="961"/>
                    </a:lnTo>
                    <a:lnTo>
                      <a:pt x="2076" y="941"/>
                    </a:lnTo>
                    <a:lnTo>
                      <a:pt x="2080" y="916"/>
                    </a:lnTo>
                    <a:lnTo>
                      <a:pt x="2086" y="891"/>
                    </a:lnTo>
                    <a:lnTo>
                      <a:pt x="2087" y="871"/>
                    </a:lnTo>
                    <a:lnTo>
                      <a:pt x="2080" y="858"/>
                    </a:lnTo>
                    <a:lnTo>
                      <a:pt x="2072" y="847"/>
                    </a:lnTo>
                    <a:lnTo>
                      <a:pt x="2071" y="828"/>
                    </a:lnTo>
                    <a:lnTo>
                      <a:pt x="2074" y="810"/>
                    </a:lnTo>
                    <a:lnTo>
                      <a:pt x="2080" y="795"/>
                    </a:lnTo>
                    <a:lnTo>
                      <a:pt x="2084" y="789"/>
                    </a:lnTo>
                    <a:lnTo>
                      <a:pt x="2089" y="782"/>
                    </a:lnTo>
                    <a:lnTo>
                      <a:pt x="2092" y="774"/>
                    </a:lnTo>
                    <a:lnTo>
                      <a:pt x="2097" y="766"/>
                    </a:lnTo>
                    <a:lnTo>
                      <a:pt x="2101" y="759"/>
                    </a:lnTo>
                    <a:lnTo>
                      <a:pt x="2106" y="751"/>
                    </a:lnTo>
                    <a:lnTo>
                      <a:pt x="2112" y="744"/>
                    </a:lnTo>
                    <a:lnTo>
                      <a:pt x="2117" y="737"/>
                    </a:lnTo>
                    <a:lnTo>
                      <a:pt x="2122" y="731"/>
                    </a:lnTo>
                    <a:lnTo>
                      <a:pt x="2125" y="726"/>
                    </a:lnTo>
                    <a:lnTo>
                      <a:pt x="2128" y="719"/>
                    </a:lnTo>
                    <a:lnTo>
                      <a:pt x="2129" y="711"/>
                    </a:lnTo>
                    <a:lnTo>
                      <a:pt x="2129" y="700"/>
                    </a:lnTo>
                    <a:lnTo>
                      <a:pt x="2127" y="689"/>
                    </a:lnTo>
                    <a:lnTo>
                      <a:pt x="2123" y="678"/>
                    </a:lnTo>
                    <a:lnTo>
                      <a:pt x="2117" y="669"/>
                    </a:lnTo>
                    <a:lnTo>
                      <a:pt x="2112" y="662"/>
                    </a:lnTo>
                    <a:lnTo>
                      <a:pt x="2106" y="659"/>
                    </a:lnTo>
                    <a:lnTo>
                      <a:pt x="2101" y="655"/>
                    </a:lnTo>
                    <a:lnTo>
                      <a:pt x="2097" y="653"/>
                    </a:lnTo>
                    <a:lnTo>
                      <a:pt x="2091" y="652"/>
                    </a:lnTo>
                    <a:lnTo>
                      <a:pt x="2086" y="648"/>
                    </a:lnTo>
                    <a:lnTo>
                      <a:pt x="2082" y="645"/>
                    </a:lnTo>
                    <a:lnTo>
                      <a:pt x="2076" y="638"/>
                    </a:lnTo>
                    <a:lnTo>
                      <a:pt x="2070" y="629"/>
                    </a:lnTo>
                    <a:lnTo>
                      <a:pt x="2064" y="619"/>
                    </a:lnTo>
                    <a:lnTo>
                      <a:pt x="2060" y="606"/>
                    </a:lnTo>
                    <a:lnTo>
                      <a:pt x="2055" y="593"/>
                    </a:lnTo>
                    <a:lnTo>
                      <a:pt x="2051" y="581"/>
                    </a:lnTo>
                    <a:lnTo>
                      <a:pt x="2047" y="569"/>
                    </a:lnTo>
                    <a:lnTo>
                      <a:pt x="2042" y="557"/>
                    </a:lnTo>
                    <a:lnTo>
                      <a:pt x="2039" y="548"/>
                    </a:lnTo>
                    <a:lnTo>
                      <a:pt x="2034" y="540"/>
                    </a:lnTo>
                    <a:lnTo>
                      <a:pt x="2029" y="530"/>
                    </a:lnTo>
                    <a:lnTo>
                      <a:pt x="2023" y="519"/>
                    </a:lnTo>
                    <a:lnTo>
                      <a:pt x="2017" y="507"/>
                    </a:lnTo>
                    <a:lnTo>
                      <a:pt x="2011" y="494"/>
                    </a:lnTo>
                    <a:lnTo>
                      <a:pt x="2007" y="481"/>
                    </a:lnTo>
                    <a:lnTo>
                      <a:pt x="2003" y="468"/>
                    </a:lnTo>
                    <a:lnTo>
                      <a:pt x="2002" y="454"/>
                    </a:lnTo>
                    <a:lnTo>
                      <a:pt x="2001" y="440"/>
                    </a:lnTo>
                    <a:lnTo>
                      <a:pt x="1999" y="426"/>
                    </a:lnTo>
                    <a:lnTo>
                      <a:pt x="1995" y="412"/>
                    </a:lnTo>
                    <a:lnTo>
                      <a:pt x="1991" y="400"/>
                    </a:lnTo>
                    <a:lnTo>
                      <a:pt x="1985" y="389"/>
                    </a:lnTo>
                    <a:lnTo>
                      <a:pt x="1978" y="381"/>
                    </a:lnTo>
                    <a:lnTo>
                      <a:pt x="1970" y="377"/>
                    </a:lnTo>
                    <a:lnTo>
                      <a:pt x="1961" y="376"/>
                    </a:lnTo>
                    <a:lnTo>
                      <a:pt x="1953" y="376"/>
                    </a:lnTo>
                    <a:lnTo>
                      <a:pt x="1946" y="372"/>
                    </a:lnTo>
                    <a:lnTo>
                      <a:pt x="1940" y="366"/>
                    </a:lnTo>
                    <a:lnTo>
                      <a:pt x="1937" y="359"/>
                    </a:lnTo>
                    <a:lnTo>
                      <a:pt x="1931" y="354"/>
                    </a:lnTo>
                    <a:lnTo>
                      <a:pt x="1925" y="348"/>
                    </a:lnTo>
                    <a:lnTo>
                      <a:pt x="1918" y="344"/>
                    </a:lnTo>
                    <a:lnTo>
                      <a:pt x="1908" y="344"/>
                    </a:lnTo>
                    <a:lnTo>
                      <a:pt x="1897" y="344"/>
                    </a:lnTo>
                    <a:lnTo>
                      <a:pt x="1888" y="342"/>
                    </a:lnTo>
                    <a:lnTo>
                      <a:pt x="1880" y="336"/>
                    </a:lnTo>
                    <a:lnTo>
                      <a:pt x="1872" y="331"/>
                    </a:lnTo>
                    <a:lnTo>
                      <a:pt x="1865" y="326"/>
                    </a:lnTo>
                    <a:lnTo>
                      <a:pt x="1857" y="320"/>
                    </a:lnTo>
                    <a:lnTo>
                      <a:pt x="1849" y="318"/>
                    </a:lnTo>
                    <a:lnTo>
                      <a:pt x="1840" y="318"/>
                    </a:lnTo>
                    <a:lnTo>
                      <a:pt x="1831" y="319"/>
                    </a:lnTo>
                    <a:lnTo>
                      <a:pt x="1821" y="317"/>
                    </a:lnTo>
                    <a:lnTo>
                      <a:pt x="1813" y="313"/>
                    </a:lnTo>
                    <a:lnTo>
                      <a:pt x="1806" y="309"/>
                    </a:lnTo>
                    <a:lnTo>
                      <a:pt x="1798" y="303"/>
                    </a:lnTo>
                    <a:lnTo>
                      <a:pt x="1790" y="297"/>
                    </a:lnTo>
                    <a:lnTo>
                      <a:pt x="1781" y="291"/>
                    </a:lnTo>
                    <a:lnTo>
                      <a:pt x="1772" y="287"/>
                    </a:lnTo>
                    <a:lnTo>
                      <a:pt x="1763" y="282"/>
                    </a:lnTo>
                    <a:lnTo>
                      <a:pt x="1756" y="278"/>
                    </a:lnTo>
                    <a:lnTo>
                      <a:pt x="1751" y="272"/>
                    </a:lnTo>
                    <a:lnTo>
                      <a:pt x="1747" y="266"/>
                    </a:lnTo>
                    <a:lnTo>
                      <a:pt x="1742" y="262"/>
                    </a:lnTo>
                    <a:lnTo>
                      <a:pt x="1737" y="257"/>
                    </a:lnTo>
                    <a:lnTo>
                      <a:pt x="1732" y="252"/>
                    </a:lnTo>
                    <a:lnTo>
                      <a:pt x="1725" y="250"/>
                    </a:lnTo>
                    <a:lnTo>
                      <a:pt x="1718" y="245"/>
                    </a:lnTo>
                    <a:lnTo>
                      <a:pt x="1712" y="237"/>
                    </a:lnTo>
                    <a:lnTo>
                      <a:pt x="1706" y="227"/>
                    </a:lnTo>
                    <a:lnTo>
                      <a:pt x="1702" y="215"/>
                    </a:lnTo>
                    <a:lnTo>
                      <a:pt x="1697" y="204"/>
                    </a:lnTo>
                    <a:lnTo>
                      <a:pt x="1692" y="194"/>
                    </a:lnTo>
                    <a:lnTo>
                      <a:pt x="1688" y="186"/>
                    </a:lnTo>
                    <a:lnTo>
                      <a:pt x="1682" y="182"/>
                    </a:lnTo>
                    <a:lnTo>
                      <a:pt x="1674" y="176"/>
                    </a:lnTo>
                    <a:lnTo>
                      <a:pt x="1668" y="169"/>
                    </a:lnTo>
                    <a:lnTo>
                      <a:pt x="1662" y="159"/>
                    </a:lnTo>
                    <a:lnTo>
                      <a:pt x="1651" y="145"/>
                    </a:lnTo>
                    <a:lnTo>
                      <a:pt x="1644" y="137"/>
                    </a:lnTo>
                    <a:lnTo>
                      <a:pt x="1638" y="130"/>
                    </a:lnTo>
                    <a:lnTo>
                      <a:pt x="1633" y="123"/>
                    </a:lnTo>
                    <a:lnTo>
                      <a:pt x="1629" y="116"/>
                    </a:lnTo>
                    <a:lnTo>
                      <a:pt x="1624" y="110"/>
                    </a:lnTo>
                    <a:lnTo>
                      <a:pt x="1621" y="103"/>
                    </a:lnTo>
                    <a:lnTo>
                      <a:pt x="1618" y="96"/>
                    </a:lnTo>
                    <a:lnTo>
                      <a:pt x="1614" y="88"/>
                    </a:lnTo>
                    <a:lnTo>
                      <a:pt x="1611" y="81"/>
                    </a:lnTo>
                    <a:lnTo>
                      <a:pt x="1606" y="74"/>
                    </a:lnTo>
                    <a:lnTo>
                      <a:pt x="1601" y="69"/>
                    </a:lnTo>
                    <a:lnTo>
                      <a:pt x="1597" y="65"/>
                    </a:lnTo>
                    <a:lnTo>
                      <a:pt x="1592" y="61"/>
                    </a:lnTo>
                    <a:lnTo>
                      <a:pt x="1586" y="59"/>
                    </a:lnTo>
                    <a:lnTo>
                      <a:pt x="1580" y="57"/>
                    </a:lnTo>
                    <a:lnTo>
                      <a:pt x="1573" y="57"/>
                    </a:lnTo>
                    <a:lnTo>
                      <a:pt x="1565" y="57"/>
                    </a:lnTo>
                    <a:lnTo>
                      <a:pt x="1557" y="57"/>
                    </a:lnTo>
                    <a:lnTo>
                      <a:pt x="1549" y="55"/>
                    </a:lnTo>
                    <a:lnTo>
                      <a:pt x="1542" y="54"/>
                    </a:lnTo>
                    <a:lnTo>
                      <a:pt x="1535" y="53"/>
                    </a:lnTo>
                    <a:lnTo>
                      <a:pt x="1530" y="50"/>
                    </a:lnTo>
                    <a:lnTo>
                      <a:pt x="1527" y="46"/>
                    </a:lnTo>
                    <a:lnTo>
                      <a:pt x="1525" y="40"/>
                    </a:lnTo>
                    <a:lnTo>
                      <a:pt x="1522" y="31"/>
                    </a:lnTo>
                    <a:lnTo>
                      <a:pt x="1515" y="19"/>
                    </a:lnTo>
                    <a:lnTo>
                      <a:pt x="1505" y="8"/>
                    </a:lnTo>
                    <a:lnTo>
                      <a:pt x="1494" y="1"/>
                    </a:lnTo>
                    <a:lnTo>
                      <a:pt x="1490" y="0"/>
                    </a:lnTo>
                    <a:lnTo>
                      <a:pt x="1485" y="1"/>
                    </a:lnTo>
                    <a:lnTo>
                      <a:pt x="1482" y="5"/>
                    </a:lnTo>
                    <a:lnTo>
                      <a:pt x="1478" y="9"/>
                    </a:lnTo>
                    <a:lnTo>
                      <a:pt x="1473" y="17"/>
                    </a:lnTo>
                    <a:lnTo>
                      <a:pt x="1463" y="24"/>
                    </a:lnTo>
                    <a:lnTo>
                      <a:pt x="1452" y="30"/>
                    </a:lnTo>
                    <a:lnTo>
                      <a:pt x="1440" y="35"/>
                    </a:lnTo>
                    <a:lnTo>
                      <a:pt x="1429" y="37"/>
                    </a:lnTo>
                    <a:lnTo>
                      <a:pt x="1420" y="39"/>
                    </a:lnTo>
                    <a:lnTo>
                      <a:pt x="1413" y="40"/>
                    </a:lnTo>
                    <a:lnTo>
                      <a:pt x="1410" y="40"/>
                    </a:lnTo>
                    <a:lnTo>
                      <a:pt x="1408" y="42"/>
                    </a:lnTo>
                    <a:lnTo>
                      <a:pt x="1402" y="45"/>
                    </a:lnTo>
                    <a:lnTo>
                      <a:pt x="1393" y="49"/>
                    </a:lnTo>
                    <a:lnTo>
                      <a:pt x="1383" y="53"/>
                    </a:lnTo>
                    <a:lnTo>
                      <a:pt x="1369" y="59"/>
                    </a:lnTo>
                    <a:lnTo>
                      <a:pt x="1355" y="62"/>
                    </a:lnTo>
                    <a:lnTo>
                      <a:pt x="1340" y="66"/>
                    </a:lnTo>
                    <a:lnTo>
                      <a:pt x="1326" y="67"/>
                    </a:lnTo>
                    <a:lnTo>
                      <a:pt x="1314" y="67"/>
                    </a:lnTo>
                    <a:lnTo>
                      <a:pt x="1303" y="65"/>
                    </a:lnTo>
                    <a:lnTo>
                      <a:pt x="1294" y="63"/>
                    </a:lnTo>
                    <a:lnTo>
                      <a:pt x="1286" y="60"/>
                    </a:lnTo>
                    <a:lnTo>
                      <a:pt x="1279" y="58"/>
                    </a:lnTo>
                    <a:lnTo>
                      <a:pt x="1272" y="54"/>
                    </a:lnTo>
                    <a:lnTo>
                      <a:pt x="1265" y="50"/>
                    </a:lnTo>
                    <a:lnTo>
                      <a:pt x="1258" y="46"/>
                    </a:lnTo>
                    <a:lnTo>
                      <a:pt x="1249" y="42"/>
                    </a:lnTo>
                    <a:lnTo>
                      <a:pt x="1240" y="38"/>
                    </a:lnTo>
                    <a:lnTo>
                      <a:pt x="1230" y="36"/>
                    </a:lnTo>
                    <a:lnTo>
                      <a:pt x="1219" y="35"/>
                    </a:lnTo>
                    <a:lnTo>
                      <a:pt x="1210" y="35"/>
                    </a:lnTo>
                    <a:lnTo>
                      <a:pt x="1202" y="37"/>
                    </a:lnTo>
                    <a:lnTo>
                      <a:pt x="1197" y="43"/>
                    </a:lnTo>
                    <a:lnTo>
                      <a:pt x="1195" y="51"/>
                    </a:lnTo>
                    <a:lnTo>
                      <a:pt x="1194" y="59"/>
                    </a:lnTo>
                    <a:lnTo>
                      <a:pt x="1190" y="65"/>
                    </a:lnTo>
                    <a:lnTo>
                      <a:pt x="1186" y="69"/>
                    </a:lnTo>
                    <a:lnTo>
                      <a:pt x="1180" y="70"/>
                    </a:lnTo>
                    <a:lnTo>
                      <a:pt x="1174" y="70"/>
                    </a:lnTo>
                    <a:lnTo>
                      <a:pt x="1167" y="70"/>
                    </a:lnTo>
                    <a:lnTo>
                      <a:pt x="1160" y="68"/>
                    </a:lnTo>
                    <a:lnTo>
                      <a:pt x="1154" y="67"/>
                    </a:lnTo>
                    <a:lnTo>
                      <a:pt x="1148" y="65"/>
                    </a:lnTo>
                    <a:lnTo>
                      <a:pt x="1142" y="63"/>
                    </a:lnTo>
                    <a:lnTo>
                      <a:pt x="1136" y="63"/>
                    </a:lnTo>
                    <a:lnTo>
                      <a:pt x="1131" y="63"/>
                    </a:lnTo>
                    <a:lnTo>
                      <a:pt x="1125" y="66"/>
                    </a:lnTo>
                    <a:lnTo>
                      <a:pt x="1120" y="68"/>
                    </a:lnTo>
                    <a:lnTo>
                      <a:pt x="1116" y="72"/>
                    </a:lnTo>
                    <a:lnTo>
                      <a:pt x="1111" y="77"/>
                    </a:lnTo>
                    <a:lnTo>
                      <a:pt x="1106" y="83"/>
                    </a:lnTo>
                    <a:lnTo>
                      <a:pt x="1102" y="90"/>
                    </a:lnTo>
                    <a:lnTo>
                      <a:pt x="1096" y="97"/>
                    </a:lnTo>
                    <a:lnTo>
                      <a:pt x="1090" y="104"/>
                    </a:lnTo>
                    <a:lnTo>
                      <a:pt x="1083" y="110"/>
                    </a:lnTo>
                    <a:lnTo>
                      <a:pt x="1076" y="114"/>
                    </a:lnTo>
                    <a:lnTo>
                      <a:pt x="1071" y="118"/>
                    </a:lnTo>
                    <a:lnTo>
                      <a:pt x="1065" y="119"/>
                    </a:lnTo>
                    <a:lnTo>
                      <a:pt x="1059" y="120"/>
                    </a:lnTo>
                    <a:lnTo>
                      <a:pt x="1055" y="122"/>
                    </a:lnTo>
                    <a:lnTo>
                      <a:pt x="1049" y="126"/>
                    </a:lnTo>
                    <a:lnTo>
                      <a:pt x="1044" y="129"/>
                    </a:lnTo>
                    <a:lnTo>
                      <a:pt x="1038" y="133"/>
                    </a:lnTo>
                    <a:lnTo>
                      <a:pt x="1031" y="136"/>
                    </a:lnTo>
                    <a:lnTo>
                      <a:pt x="1022" y="138"/>
                    </a:lnTo>
                    <a:lnTo>
                      <a:pt x="1012" y="139"/>
                    </a:lnTo>
                    <a:lnTo>
                      <a:pt x="999" y="138"/>
                    </a:lnTo>
                    <a:lnTo>
                      <a:pt x="987" y="137"/>
                    </a:lnTo>
                    <a:lnTo>
                      <a:pt x="972" y="135"/>
                    </a:lnTo>
                    <a:lnTo>
                      <a:pt x="957" y="133"/>
                    </a:lnTo>
                    <a:lnTo>
                      <a:pt x="943" y="130"/>
                    </a:lnTo>
                    <a:lnTo>
                      <a:pt x="928" y="129"/>
                    </a:lnTo>
                    <a:lnTo>
                      <a:pt x="914" y="128"/>
                    </a:lnTo>
                    <a:lnTo>
                      <a:pt x="901" y="129"/>
                    </a:lnTo>
                    <a:lnTo>
                      <a:pt x="890" y="131"/>
                    </a:lnTo>
                    <a:lnTo>
                      <a:pt x="879" y="133"/>
                    </a:lnTo>
                    <a:lnTo>
                      <a:pt x="870" y="134"/>
                    </a:lnTo>
                    <a:lnTo>
                      <a:pt x="862" y="134"/>
                    </a:lnTo>
                    <a:lnTo>
                      <a:pt x="855" y="135"/>
                    </a:lnTo>
                    <a:lnTo>
                      <a:pt x="850" y="135"/>
                    </a:lnTo>
                    <a:lnTo>
                      <a:pt x="846" y="135"/>
                    </a:lnTo>
                    <a:lnTo>
                      <a:pt x="845" y="135"/>
                    </a:lnTo>
                    <a:lnTo>
                      <a:pt x="844" y="134"/>
                    </a:lnTo>
                    <a:lnTo>
                      <a:pt x="840" y="133"/>
                    </a:lnTo>
                    <a:lnTo>
                      <a:pt x="835" y="130"/>
                    </a:lnTo>
                    <a:lnTo>
                      <a:pt x="829" y="129"/>
                    </a:lnTo>
                    <a:lnTo>
                      <a:pt x="823" y="128"/>
                    </a:lnTo>
                    <a:lnTo>
                      <a:pt x="817" y="128"/>
                    </a:lnTo>
                    <a:lnTo>
                      <a:pt x="812" y="130"/>
                    </a:lnTo>
                    <a:lnTo>
                      <a:pt x="809" y="135"/>
                    </a:lnTo>
                    <a:lnTo>
                      <a:pt x="806" y="139"/>
                    </a:lnTo>
                    <a:lnTo>
                      <a:pt x="800" y="143"/>
                    </a:lnTo>
                    <a:lnTo>
                      <a:pt x="793" y="144"/>
                    </a:lnTo>
                    <a:lnTo>
                      <a:pt x="785" y="146"/>
                    </a:lnTo>
                    <a:lnTo>
                      <a:pt x="776" y="148"/>
                    </a:lnTo>
                    <a:lnTo>
                      <a:pt x="768" y="150"/>
                    </a:lnTo>
                    <a:lnTo>
                      <a:pt x="761" y="154"/>
                    </a:lnTo>
                    <a:lnTo>
                      <a:pt x="756" y="161"/>
                    </a:lnTo>
                    <a:lnTo>
                      <a:pt x="752" y="169"/>
                    </a:lnTo>
                    <a:lnTo>
                      <a:pt x="747" y="180"/>
                    </a:lnTo>
                    <a:lnTo>
                      <a:pt x="742" y="189"/>
                    </a:lnTo>
                    <a:lnTo>
                      <a:pt x="738" y="199"/>
                    </a:lnTo>
                    <a:lnTo>
                      <a:pt x="732" y="210"/>
                    </a:lnTo>
                    <a:lnTo>
                      <a:pt x="726" y="219"/>
                    </a:lnTo>
                    <a:lnTo>
                      <a:pt x="721" y="227"/>
                    </a:lnTo>
                    <a:lnTo>
                      <a:pt x="715" y="234"/>
                    </a:lnTo>
                    <a:lnTo>
                      <a:pt x="704" y="247"/>
                    </a:lnTo>
                    <a:lnTo>
                      <a:pt x="700" y="259"/>
                    </a:lnTo>
                    <a:lnTo>
                      <a:pt x="701" y="272"/>
                    </a:lnTo>
                    <a:lnTo>
                      <a:pt x="709" y="281"/>
                    </a:lnTo>
                    <a:lnTo>
                      <a:pt x="718" y="287"/>
                    </a:lnTo>
                    <a:lnTo>
                      <a:pt x="719" y="290"/>
                    </a:lnTo>
                    <a:lnTo>
                      <a:pt x="714" y="294"/>
                    </a:lnTo>
                    <a:lnTo>
                      <a:pt x="699" y="297"/>
                    </a:lnTo>
                    <a:lnTo>
                      <a:pt x="689" y="300"/>
                    </a:lnTo>
                    <a:lnTo>
                      <a:pt x="683" y="301"/>
                    </a:lnTo>
                    <a:lnTo>
                      <a:pt x="677" y="302"/>
                    </a:lnTo>
                    <a:lnTo>
                      <a:pt x="672" y="301"/>
                    </a:lnTo>
                    <a:lnTo>
                      <a:pt x="668" y="300"/>
                    </a:lnTo>
                    <a:lnTo>
                      <a:pt x="664" y="296"/>
                    </a:lnTo>
                    <a:lnTo>
                      <a:pt x="661" y="289"/>
                    </a:lnTo>
                    <a:lnTo>
                      <a:pt x="657" y="281"/>
                    </a:lnTo>
                    <a:lnTo>
                      <a:pt x="654" y="272"/>
                    </a:lnTo>
                    <a:lnTo>
                      <a:pt x="650" y="265"/>
                    </a:lnTo>
                    <a:lnTo>
                      <a:pt x="648" y="258"/>
                    </a:lnTo>
                    <a:lnTo>
                      <a:pt x="645" y="251"/>
                    </a:lnTo>
                    <a:lnTo>
                      <a:pt x="641" y="245"/>
                    </a:lnTo>
                    <a:lnTo>
                      <a:pt x="635" y="240"/>
                    </a:lnTo>
                    <a:lnTo>
                      <a:pt x="630" y="235"/>
                    </a:lnTo>
                    <a:lnTo>
                      <a:pt x="620" y="229"/>
                    </a:lnTo>
                    <a:lnTo>
                      <a:pt x="611" y="224"/>
                    </a:lnTo>
                    <a:lnTo>
                      <a:pt x="603" y="218"/>
                    </a:lnTo>
                    <a:lnTo>
                      <a:pt x="597" y="212"/>
                    </a:lnTo>
                    <a:lnTo>
                      <a:pt x="592" y="207"/>
                    </a:lnTo>
                    <a:lnTo>
                      <a:pt x="588" y="203"/>
                    </a:lnTo>
                    <a:lnTo>
                      <a:pt x="586" y="199"/>
                    </a:lnTo>
                    <a:lnTo>
                      <a:pt x="584" y="198"/>
                    </a:lnTo>
                    <a:lnTo>
                      <a:pt x="584" y="197"/>
                    </a:lnTo>
                    <a:lnTo>
                      <a:pt x="582" y="196"/>
                    </a:lnTo>
                    <a:lnTo>
                      <a:pt x="578" y="194"/>
                    </a:lnTo>
                    <a:lnTo>
                      <a:pt x="571" y="191"/>
                    </a:lnTo>
                    <a:lnTo>
                      <a:pt x="563" y="189"/>
                    </a:lnTo>
                    <a:lnTo>
                      <a:pt x="554" y="188"/>
                    </a:lnTo>
                    <a:lnTo>
                      <a:pt x="543" y="188"/>
                    </a:lnTo>
                    <a:lnTo>
                      <a:pt x="534" y="191"/>
                    </a:lnTo>
                    <a:lnTo>
                      <a:pt x="526" y="197"/>
                    </a:lnTo>
                    <a:lnTo>
                      <a:pt x="519" y="205"/>
                    </a:lnTo>
                    <a:lnTo>
                      <a:pt x="512" y="213"/>
                    </a:lnTo>
                    <a:lnTo>
                      <a:pt x="505" y="220"/>
                    </a:lnTo>
                    <a:lnTo>
                      <a:pt x="499" y="227"/>
                    </a:lnTo>
                    <a:lnTo>
                      <a:pt x="493" y="233"/>
                    </a:lnTo>
                    <a:lnTo>
                      <a:pt x="486" y="239"/>
                    </a:lnTo>
                    <a:lnTo>
                      <a:pt x="478" y="242"/>
                    </a:lnTo>
                    <a:lnTo>
                      <a:pt x="468" y="244"/>
                    </a:lnTo>
                    <a:lnTo>
                      <a:pt x="458" y="247"/>
                    </a:lnTo>
                    <a:lnTo>
                      <a:pt x="445" y="250"/>
                    </a:lnTo>
                    <a:lnTo>
                      <a:pt x="433" y="255"/>
                    </a:lnTo>
                    <a:lnTo>
                      <a:pt x="419" y="258"/>
                    </a:lnTo>
                    <a:lnTo>
                      <a:pt x="406" y="264"/>
                    </a:lnTo>
                    <a:lnTo>
                      <a:pt x="394" y="268"/>
                    </a:lnTo>
                    <a:lnTo>
                      <a:pt x="383" y="272"/>
                    </a:lnTo>
                    <a:lnTo>
                      <a:pt x="374" y="277"/>
                    </a:lnTo>
                    <a:lnTo>
                      <a:pt x="365" y="280"/>
                    </a:lnTo>
                    <a:lnTo>
                      <a:pt x="356" y="285"/>
                    </a:lnTo>
                    <a:lnTo>
                      <a:pt x="344" y="288"/>
                    </a:lnTo>
                    <a:lnTo>
                      <a:pt x="333" y="291"/>
                    </a:lnTo>
                    <a:lnTo>
                      <a:pt x="321" y="295"/>
                    </a:lnTo>
                    <a:lnTo>
                      <a:pt x="312" y="298"/>
                    </a:lnTo>
                    <a:lnTo>
                      <a:pt x="303" y="301"/>
                    </a:lnTo>
                    <a:lnTo>
                      <a:pt x="296" y="303"/>
                    </a:lnTo>
                    <a:lnTo>
                      <a:pt x="290" y="305"/>
                    </a:lnTo>
                    <a:lnTo>
                      <a:pt x="283" y="309"/>
                    </a:lnTo>
                    <a:lnTo>
                      <a:pt x="276" y="315"/>
                    </a:lnTo>
                    <a:lnTo>
                      <a:pt x="270" y="320"/>
                    </a:lnTo>
                    <a:lnTo>
                      <a:pt x="265" y="328"/>
                    </a:lnTo>
                    <a:lnTo>
                      <a:pt x="260" y="336"/>
                    </a:lnTo>
                    <a:lnTo>
                      <a:pt x="255" y="346"/>
                    </a:lnTo>
                    <a:lnTo>
                      <a:pt x="253" y="355"/>
                    </a:lnTo>
                    <a:lnTo>
                      <a:pt x="251" y="378"/>
                    </a:lnTo>
                    <a:lnTo>
                      <a:pt x="251" y="404"/>
                    </a:lnTo>
                    <a:lnTo>
                      <a:pt x="253" y="430"/>
                    </a:lnTo>
                    <a:lnTo>
                      <a:pt x="259" y="44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63" name="Freeform 253">
                <a:extLst>
                  <a:ext uri="{FF2B5EF4-FFF2-40B4-BE49-F238E27FC236}">
                    <a16:creationId xmlns:a16="http://schemas.microsoft.com/office/drawing/2014/main" id="{38234E35-F58C-4DB4-9B0E-0CFA48F7C55F}"/>
                  </a:ext>
                </a:extLst>
              </p:cNvPr>
              <p:cNvSpPr>
                <a:spLocks noChangeAspect="1"/>
              </p:cNvSpPr>
              <p:nvPr/>
            </p:nvSpPr>
            <p:spPr bwMode="auto">
              <a:xfrm>
                <a:off x="6647457" y="4426992"/>
                <a:ext cx="887412" cy="628650"/>
              </a:xfrm>
              <a:custGeom>
                <a:avLst/>
                <a:gdLst/>
                <a:ahLst/>
                <a:cxnLst>
                  <a:cxn ang="0">
                    <a:pos x="147" y="611"/>
                  </a:cxn>
                  <a:cxn ang="0">
                    <a:pos x="82" y="635"/>
                  </a:cxn>
                  <a:cxn ang="0">
                    <a:pos x="18" y="641"/>
                  </a:cxn>
                  <a:cxn ang="0">
                    <a:pos x="36" y="719"/>
                  </a:cxn>
                  <a:cxn ang="0">
                    <a:pos x="113" y="823"/>
                  </a:cxn>
                  <a:cxn ang="0">
                    <a:pos x="175" y="939"/>
                  </a:cxn>
                  <a:cxn ang="0">
                    <a:pos x="247" y="1013"/>
                  </a:cxn>
                  <a:cxn ang="0">
                    <a:pos x="235" y="1101"/>
                  </a:cxn>
                  <a:cxn ang="0">
                    <a:pos x="304" y="1151"/>
                  </a:cxn>
                  <a:cxn ang="0">
                    <a:pos x="373" y="1192"/>
                  </a:cxn>
                  <a:cxn ang="0">
                    <a:pos x="457" y="1154"/>
                  </a:cxn>
                  <a:cxn ang="0">
                    <a:pos x="529" y="1190"/>
                  </a:cxn>
                  <a:cxn ang="0">
                    <a:pos x="477" y="1258"/>
                  </a:cxn>
                  <a:cxn ang="0">
                    <a:pos x="552" y="1318"/>
                  </a:cxn>
                  <a:cxn ang="0">
                    <a:pos x="562" y="1377"/>
                  </a:cxn>
                  <a:cxn ang="0">
                    <a:pos x="618" y="1434"/>
                  </a:cxn>
                  <a:cxn ang="0">
                    <a:pos x="727" y="1447"/>
                  </a:cxn>
                  <a:cxn ang="0">
                    <a:pos x="828" y="1461"/>
                  </a:cxn>
                  <a:cxn ang="0">
                    <a:pos x="925" y="1471"/>
                  </a:cxn>
                  <a:cxn ang="0">
                    <a:pos x="999" y="1476"/>
                  </a:cxn>
                  <a:cxn ang="0">
                    <a:pos x="1106" y="1488"/>
                  </a:cxn>
                  <a:cxn ang="0">
                    <a:pos x="1209" y="1480"/>
                  </a:cxn>
                  <a:cxn ang="0">
                    <a:pos x="1317" y="1391"/>
                  </a:cxn>
                  <a:cxn ang="0">
                    <a:pos x="1478" y="1344"/>
                  </a:cxn>
                  <a:cxn ang="0">
                    <a:pos x="1577" y="1343"/>
                  </a:cxn>
                  <a:cxn ang="0">
                    <a:pos x="1668" y="1379"/>
                  </a:cxn>
                  <a:cxn ang="0">
                    <a:pos x="1754" y="1432"/>
                  </a:cxn>
                  <a:cxn ang="0">
                    <a:pos x="1875" y="1431"/>
                  </a:cxn>
                  <a:cxn ang="0">
                    <a:pos x="1886" y="1275"/>
                  </a:cxn>
                  <a:cxn ang="0">
                    <a:pos x="1899" y="1141"/>
                  </a:cxn>
                  <a:cxn ang="0">
                    <a:pos x="1960" y="1041"/>
                  </a:cxn>
                  <a:cxn ang="0">
                    <a:pos x="1977" y="1086"/>
                  </a:cxn>
                  <a:cxn ang="0">
                    <a:pos x="2052" y="1092"/>
                  </a:cxn>
                  <a:cxn ang="0">
                    <a:pos x="2104" y="990"/>
                  </a:cxn>
                  <a:cxn ang="0">
                    <a:pos x="2119" y="908"/>
                  </a:cxn>
                  <a:cxn ang="0">
                    <a:pos x="2001" y="882"/>
                  </a:cxn>
                  <a:cxn ang="0">
                    <a:pos x="1918" y="918"/>
                  </a:cxn>
                  <a:cxn ang="0">
                    <a:pos x="1847" y="945"/>
                  </a:cxn>
                  <a:cxn ang="0">
                    <a:pos x="1761" y="801"/>
                  </a:cxn>
                  <a:cxn ang="0">
                    <a:pos x="1747" y="426"/>
                  </a:cxn>
                  <a:cxn ang="0">
                    <a:pos x="1659" y="319"/>
                  </a:cxn>
                  <a:cxn ang="0">
                    <a:pos x="1563" y="192"/>
                  </a:cxn>
                  <a:cxn ang="0">
                    <a:pos x="1513" y="62"/>
                  </a:cxn>
                  <a:cxn ang="0">
                    <a:pos x="1441" y="2"/>
                  </a:cxn>
                  <a:cxn ang="0">
                    <a:pos x="1330" y="39"/>
                  </a:cxn>
                  <a:cxn ang="0">
                    <a:pos x="1247" y="96"/>
                  </a:cxn>
                  <a:cxn ang="0">
                    <a:pos x="1121" y="119"/>
                  </a:cxn>
                  <a:cxn ang="0">
                    <a:pos x="1037" y="165"/>
                  </a:cxn>
                  <a:cxn ang="0">
                    <a:pos x="951" y="94"/>
                  </a:cxn>
                  <a:cxn ang="0">
                    <a:pos x="863" y="97"/>
                  </a:cxn>
                  <a:cxn ang="0">
                    <a:pos x="810" y="88"/>
                  </a:cxn>
                  <a:cxn ang="0">
                    <a:pos x="714" y="83"/>
                  </a:cxn>
                  <a:cxn ang="0">
                    <a:pos x="660" y="63"/>
                  </a:cxn>
                  <a:cxn ang="0">
                    <a:pos x="590" y="106"/>
                  </a:cxn>
                  <a:cxn ang="0">
                    <a:pos x="524" y="144"/>
                  </a:cxn>
                  <a:cxn ang="0">
                    <a:pos x="468" y="169"/>
                  </a:cxn>
                  <a:cxn ang="0">
                    <a:pos x="392" y="275"/>
                  </a:cxn>
                  <a:cxn ang="0">
                    <a:pos x="331" y="381"/>
                  </a:cxn>
                  <a:cxn ang="0">
                    <a:pos x="278" y="486"/>
                  </a:cxn>
                  <a:cxn ang="0">
                    <a:pos x="222" y="579"/>
                  </a:cxn>
                </a:cxnLst>
                <a:rect l="0" t="0" r="r" b="b"/>
                <a:pathLst>
                  <a:path w="2120" h="1502">
                    <a:moveTo>
                      <a:pt x="222" y="579"/>
                    </a:moveTo>
                    <a:lnTo>
                      <a:pt x="222" y="582"/>
                    </a:lnTo>
                    <a:lnTo>
                      <a:pt x="220" y="588"/>
                    </a:lnTo>
                    <a:lnTo>
                      <a:pt x="217" y="596"/>
                    </a:lnTo>
                    <a:lnTo>
                      <a:pt x="212" y="605"/>
                    </a:lnTo>
                    <a:lnTo>
                      <a:pt x="206" y="613"/>
                    </a:lnTo>
                    <a:lnTo>
                      <a:pt x="197" y="619"/>
                    </a:lnTo>
                    <a:lnTo>
                      <a:pt x="187" y="621"/>
                    </a:lnTo>
                    <a:lnTo>
                      <a:pt x="174" y="619"/>
                    </a:lnTo>
                    <a:lnTo>
                      <a:pt x="160" y="614"/>
                    </a:lnTo>
                    <a:lnTo>
                      <a:pt x="147" y="611"/>
                    </a:lnTo>
                    <a:lnTo>
                      <a:pt x="137" y="609"/>
                    </a:lnTo>
                    <a:lnTo>
                      <a:pt x="128" y="609"/>
                    </a:lnTo>
                    <a:lnTo>
                      <a:pt x="120" y="612"/>
                    </a:lnTo>
                    <a:lnTo>
                      <a:pt x="115" y="616"/>
                    </a:lnTo>
                    <a:lnTo>
                      <a:pt x="112" y="623"/>
                    </a:lnTo>
                    <a:lnTo>
                      <a:pt x="111" y="634"/>
                    </a:lnTo>
                    <a:lnTo>
                      <a:pt x="109" y="647"/>
                    </a:lnTo>
                    <a:lnTo>
                      <a:pt x="104" y="650"/>
                    </a:lnTo>
                    <a:lnTo>
                      <a:pt x="97" y="645"/>
                    </a:lnTo>
                    <a:lnTo>
                      <a:pt x="86" y="638"/>
                    </a:lnTo>
                    <a:lnTo>
                      <a:pt x="82" y="635"/>
                    </a:lnTo>
                    <a:lnTo>
                      <a:pt x="76" y="631"/>
                    </a:lnTo>
                    <a:lnTo>
                      <a:pt x="71" y="629"/>
                    </a:lnTo>
                    <a:lnTo>
                      <a:pt x="68" y="628"/>
                    </a:lnTo>
                    <a:lnTo>
                      <a:pt x="63" y="628"/>
                    </a:lnTo>
                    <a:lnTo>
                      <a:pt x="59" y="629"/>
                    </a:lnTo>
                    <a:lnTo>
                      <a:pt x="53" y="630"/>
                    </a:lnTo>
                    <a:lnTo>
                      <a:pt x="48" y="634"/>
                    </a:lnTo>
                    <a:lnTo>
                      <a:pt x="41" y="636"/>
                    </a:lnTo>
                    <a:lnTo>
                      <a:pt x="35" y="638"/>
                    </a:lnTo>
                    <a:lnTo>
                      <a:pt x="26" y="639"/>
                    </a:lnTo>
                    <a:lnTo>
                      <a:pt x="18" y="641"/>
                    </a:lnTo>
                    <a:lnTo>
                      <a:pt x="12" y="643"/>
                    </a:lnTo>
                    <a:lnTo>
                      <a:pt x="6" y="647"/>
                    </a:lnTo>
                    <a:lnTo>
                      <a:pt x="1" y="653"/>
                    </a:lnTo>
                    <a:lnTo>
                      <a:pt x="0" y="662"/>
                    </a:lnTo>
                    <a:lnTo>
                      <a:pt x="1" y="673"/>
                    </a:lnTo>
                    <a:lnTo>
                      <a:pt x="5" y="682"/>
                    </a:lnTo>
                    <a:lnTo>
                      <a:pt x="9" y="691"/>
                    </a:lnTo>
                    <a:lnTo>
                      <a:pt x="15" y="699"/>
                    </a:lnTo>
                    <a:lnTo>
                      <a:pt x="22" y="706"/>
                    </a:lnTo>
                    <a:lnTo>
                      <a:pt x="29" y="713"/>
                    </a:lnTo>
                    <a:lnTo>
                      <a:pt x="36" y="719"/>
                    </a:lnTo>
                    <a:lnTo>
                      <a:pt x="44" y="725"/>
                    </a:lnTo>
                    <a:lnTo>
                      <a:pt x="51" y="732"/>
                    </a:lnTo>
                    <a:lnTo>
                      <a:pt x="58" y="742"/>
                    </a:lnTo>
                    <a:lnTo>
                      <a:pt x="65" y="755"/>
                    </a:lnTo>
                    <a:lnTo>
                      <a:pt x="73" y="766"/>
                    </a:lnTo>
                    <a:lnTo>
                      <a:pt x="79" y="779"/>
                    </a:lnTo>
                    <a:lnTo>
                      <a:pt x="86" y="789"/>
                    </a:lnTo>
                    <a:lnTo>
                      <a:pt x="94" y="797"/>
                    </a:lnTo>
                    <a:lnTo>
                      <a:pt x="101" y="801"/>
                    </a:lnTo>
                    <a:lnTo>
                      <a:pt x="111" y="809"/>
                    </a:lnTo>
                    <a:lnTo>
                      <a:pt x="113" y="823"/>
                    </a:lnTo>
                    <a:lnTo>
                      <a:pt x="109" y="840"/>
                    </a:lnTo>
                    <a:lnTo>
                      <a:pt x="106" y="858"/>
                    </a:lnTo>
                    <a:lnTo>
                      <a:pt x="108" y="876"/>
                    </a:lnTo>
                    <a:lnTo>
                      <a:pt x="116" y="889"/>
                    </a:lnTo>
                    <a:lnTo>
                      <a:pt x="126" y="899"/>
                    </a:lnTo>
                    <a:lnTo>
                      <a:pt x="130" y="902"/>
                    </a:lnTo>
                    <a:lnTo>
                      <a:pt x="132" y="904"/>
                    </a:lnTo>
                    <a:lnTo>
                      <a:pt x="139" y="910"/>
                    </a:lnTo>
                    <a:lnTo>
                      <a:pt x="150" y="918"/>
                    </a:lnTo>
                    <a:lnTo>
                      <a:pt x="162" y="929"/>
                    </a:lnTo>
                    <a:lnTo>
                      <a:pt x="175" y="939"/>
                    </a:lnTo>
                    <a:lnTo>
                      <a:pt x="189" y="949"/>
                    </a:lnTo>
                    <a:lnTo>
                      <a:pt x="202" y="959"/>
                    </a:lnTo>
                    <a:lnTo>
                      <a:pt x="212" y="965"/>
                    </a:lnTo>
                    <a:lnTo>
                      <a:pt x="221" y="970"/>
                    </a:lnTo>
                    <a:lnTo>
                      <a:pt x="232" y="976"/>
                    </a:lnTo>
                    <a:lnTo>
                      <a:pt x="240" y="980"/>
                    </a:lnTo>
                    <a:lnTo>
                      <a:pt x="248" y="985"/>
                    </a:lnTo>
                    <a:lnTo>
                      <a:pt x="252" y="991"/>
                    </a:lnTo>
                    <a:lnTo>
                      <a:pt x="255" y="997"/>
                    </a:lnTo>
                    <a:lnTo>
                      <a:pt x="253" y="1005"/>
                    </a:lnTo>
                    <a:lnTo>
                      <a:pt x="247" y="1013"/>
                    </a:lnTo>
                    <a:lnTo>
                      <a:pt x="237" y="1030"/>
                    </a:lnTo>
                    <a:lnTo>
                      <a:pt x="242" y="1044"/>
                    </a:lnTo>
                    <a:lnTo>
                      <a:pt x="251" y="1053"/>
                    </a:lnTo>
                    <a:lnTo>
                      <a:pt x="256" y="1056"/>
                    </a:lnTo>
                    <a:lnTo>
                      <a:pt x="250" y="1059"/>
                    </a:lnTo>
                    <a:lnTo>
                      <a:pt x="240" y="1066"/>
                    </a:lnTo>
                    <a:lnTo>
                      <a:pt x="228" y="1077"/>
                    </a:lnTo>
                    <a:lnTo>
                      <a:pt x="222" y="1090"/>
                    </a:lnTo>
                    <a:lnTo>
                      <a:pt x="224" y="1096"/>
                    </a:lnTo>
                    <a:lnTo>
                      <a:pt x="228" y="1099"/>
                    </a:lnTo>
                    <a:lnTo>
                      <a:pt x="235" y="1101"/>
                    </a:lnTo>
                    <a:lnTo>
                      <a:pt x="243" y="1104"/>
                    </a:lnTo>
                    <a:lnTo>
                      <a:pt x="251" y="1106"/>
                    </a:lnTo>
                    <a:lnTo>
                      <a:pt x="259" y="1109"/>
                    </a:lnTo>
                    <a:lnTo>
                      <a:pt x="266" y="1115"/>
                    </a:lnTo>
                    <a:lnTo>
                      <a:pt x="271" y="1124"/>
                    </a:lnTo>
                    <a:lnTo>
                      <a:pt x="274" y="1134"/>
                    </a:lnTo>
                    <a:lnTo>
                      <a:pt x="279" y="1141"/>
                    </a:lnTo>
                    <a:lnTo>
                      <a:pt x="283" y="1145"/>
                    </a:lnTo>
                    <a:lnTo>
                      <a:pt x="290" y="1147"/>
                    </a:lnTo>
                    <a:lnTo>
                      <a:pt x="297" y="1150"/>
                    </a:lnTo>
                    <a:lnTo>
                      <a:pt x="304" y="1151"/>
                    </a:lnTo>
                    <a:lnTo>
                      <a:pt x="313" y="1152"/>
                    </a:lnTo>
                    <a:lnTo>
                      <a:pt x="324" y="1153"/>
                    </a:lnTo>
                    <a:lnTo>
                      <a:pt x="334" y="1154"/>
                    </a:lnTo>
                    <a:lnTo>
                      <a:pt x="343" y="1156"/>
                    </a:lnTo>
                    <a:lnTo>
                      <a:pt x="351" y="1157"/>
                    </a:lnTo>
                    <a:lnTo>
                      <a:pt x="358" y="1159"/>
                    </a:lnTo>
                    <a:lnTo>
                      <a:pt x="364" y="1161"/>
                    </a:lnTo>
                    <a:lnTo>
                      <a:pt x="369" y="1166"/>
                    </a:lnTo>
                    <a:lnTo>
                      <a:pt x="371" y="1173"/>
                    </a:lnTo>
                    <a:lnTo>
                      <a:pt x="372" y="1182"/>
                    </a:lnTo>
                    <a:lnTo>
                      <a:pt x="373" y="1192"/>
                    </a:lnTo>
                    <a:lnTo>
                      <a:pt x="378" y="1202"/>
                    </a:lnTo>
                    <a:lnTo>
                      <a:pt x="385" y="1210"/>
                    </a:lnTo>
                    <a:lnTo>
                      <a:pt x="394" y="1214"/>
                    </a:lnTo>
                    <a:lnTo>
                      <a:pt x="403" y="1217"/>
                    </a:lnTo>
                    <a:lnTo>
                      <a:pt x="412" y="1214"/>
                    </a:lnTo>
                    <a:lnTo>
                      <a:pt x="422" y="1209"/>
                    </a:lnTo>
                    <a:lnTo>
                      <a:pt x="430" y="1197"/>
                    </a:lnTo>
                    <a:lnTo>
                      <a:pt x="437" y="1183"/>
                    </a:lnTo>
                    <a:lnTo>
                      <a:pt x="444" y="1172"/>
                    </a:lnTo>
                    <a:lnTo>
                      <a:pt x="450" y="1162"/>
                    </a:lnTo>
                    <a:lnTo>
                      <a:pt x="457" y="1154"/>
                    </a:lnTo>
                    <a:lnTo>
                      <a:pt x="463" y="1150"/>
                    </a:lnTo>
                    <a:lnTo>
                      <a:pt x="471" y="1149"/>
                    </a:lnTo>
                    <a:lnTo>
                      <a:pt x="479" y="1150"/>
                    </a:lnTo>
                    <a:lnTo>
                      <a:pt x="487" y="1153"/>
                    </a:lnTo>
                    <a:lnTo>
                      <a:pt x="497" y="1159"/>
                    </a:lnTo>
                    <a:lnTo>
                      <a:pt x="507" y="1165"/>
                    </a:lnTo>
                    <a:lnTo>
                      <a:pt x="516" y="1172"/>
                    </a:lnTo>
                    <a:lnTo>
                      <a:pt x="524" y="1177"/>
                    </a:lnTo>
                    <a:lnTo>
                      <a:pt x="530" y="1183"/>
                    </a:lnTo>
                    <a:lnTo>
                      <a:pt x="531" y="1188"/>
                    </a:lnTo>
                    <a:lnTo>
                      <a:pt x="529" y="1190"/>
                    </a:lnTo>
                    <a:lnTo>
                      <a:pt x="521" y="1191"/>
                    </a:lnTo>
                    <a:lnTo>
                      <a:pt x="506" y="1194"/>
                    </a:lnTo>
                    <a:lnTo>
                      <a:pt x="499" y="1199"/>
                    </a:lnTo>
                    <a:lnTo>
                      <a:pt x="495" y="1206"/>
                    </a:lnTo>
                    <a:lnTo>
                      <a:pt x="487" y="1211"/>
                    </a:lnTo>
                    <a:lnTo>
                      <a:pt x="479" y="1215"/>
                    </a:lnTo>
                    <a:lnTo>
                      <a:pt x="476" y="1222"/>
                    </a:lnTo>
                    <a:lnTo>
                      <a:pt x="474" y="1232"/>
                    </a:lnTo>
                    <a:lnTo>
                      <a:pt x="474" y="1244"/>
                    </a:lnTo>
                    <a:lnTo>
                      <a:pt x="475" y="1251"/>
                    </a:lnTo>
                    <a:lnTo>
                      <a:pt x="477" y="1258"/>
                    </a:lnTo>
                    <a:lnTo>
                      <a:pt x="482" y="1264"/>
                    </a:lnTo>
                    <a:lnTo>
                      <a:pt x="487" y="1268"/>
                    </a:lnTo>
                    <a:lnTo>
                      <a:pt x="493" y="1273"/>
                    </a:lnTo>
                    <a:lnTo>
                      <a:pt x="499" y="1276"/>
                    </a:lnTo>
                    <a:lnTo>
                      <a:pt x="506" y="1278"/>
                    </a:lnTo>
                    <a:lnTo>
                      <a:pt x="512" y="1279"/>
                    </a:lnTo>
                    <a:lnTo>
                      <a:pt x="518" y="1282"/>
                    </a:lnTo>
                    <a:lnTo>
                      <a:pt x="521" y="1290"/>
                    </a:lnTo>
                    <a:lnTo>
                      <a:pt x="525" y="1301"/>
                    </a:lnTo>
                    <a:lnTo>
                      <a:pt x="540" y="1312"/>
                    </a:lnTo>
                    <a:lnTo>
                      <a:pt x="552" y="1318"/>
                    </a:lnTo>
                    <a:lnTo>
                      <a:pt x="563" y="1324"/>
                    </a:lnTo>
                    <a:lnTo>
                      <a:pt x="574" y="1329"/>
                    </a:lnTo>
                    <a:lnTo>
                      <a:pt x="583" y="1335"/>
                    </a:lnTo>
                    <a:lnTo>
                      <a:pt x="590" y="1341"/>
                    </a:lnTo>
                    <a:lnTo>
                      <a:pt x="593" y="1347"/>
                    </a:lnTo>
                    <a:lnTo>
                      <a:pt x="593" y="1351"/>
                    </a:lnTo>
                    <a:lnTo>
                      <a:pt x="589" y="1356"/>
                    </a:lnTo>
                    <a:lnTo>
                      <a:pt x="582" y="1359"/>
                    </a:lnTo>
                    <a:lnTo>
                      <a:pt x="575" y="1365"/>
                    </a:lnTo>
                    <a:lnTo>
                      <a:pt x="568" y="1371"/>
                    </a:lnTo>
                    <a:lnTo>
                      <a:pt x="562" y="1377"/>
                    </a:lnTo>
                    <a:lnTo>
                      <a:pt x="558" y="1384"/>
                    </a:lnTo>
                    <a:lnTo>
                      <a:pt x="554" y="1392"/>
                    </a:lnTo>
                    <a:lnTo>
                      <a:pt x="552" y="1400"/>
                    </a:lnTo>
                    <a:lnTo>
                      <a:pt x="551" y="1409"/>
                    </a:lnTo>
                    <a:lnTo>
                      <a:pt x="553" y="1417"/>
                    </a:lnTo>
                    <a:lnTo>
                      <a:pt x="558" y="1424"/>
                    </a:lnTo>
                    <a:lnTo>
                      <a:pt x="567" y="1429"/>
                    </a:lnTo>
                    <a:lnTo>
                      <a:pt x="577" y="1432"/>
                    </a:lnTo>
                    <a:lnTo>
                      <a:pt x="590" y="1434"/>
                    </a:lnTo>
                    <a:lnTo>
                      <a:pt x="604" y="1434"/>
                    </a:lnTo>
                    <a:lnTo>
                      <a:pt x="618" y="1434"/>
                    </a:lnTo>
                    <a:lnTo>
                      <a:pt x="633" y="1433"/>
                    </a:lnTo>
                    <a:lnTo>
                      <a:pt x="646" y="1431"/>
                    </a:lnTo>
                    <a:lnTo>
                      <a:pt x="659" y="1429"/>
                    </a:lnTo>
                    <a:lnTo>
                      <a:pt x="672" y="1426"/>
                    </a:lnTo>
                    <a:lnTo>
                      <a:pt x="682" y="1425"/>
                    </a:lnTo>
                    <a:lnTo>
                      <a:pt x="692" y="1424"/>
                    </a:lnTo>
                    <a:lnTo>
                      <a:pt x="701" y="1426"/>
                    </a:lnTo>
                    <a:lnTo>
                      <a:pt x="709" y="1431"/>
                    </a:lnTo>
                    <a:lnTo>
                      <a:pt x="714" y="1438"/>
                    </a:lnTo>
                    <a:lnTo>
                      <a:pt x="720" y="1445"/>
                    </a:lnTo>
                    <a:lnTo>
                      <a:pt x="727" y="1447"/>
                    </a:lnTo>
                    <a:lnTo>
                      <a:pt x="735" y="1448"/>
                    </a:lnTo>
                    <a:lnTo>
                      <a:pt x="743" y="1447"/>
                    </a:lnTo>
                    <a:lnTo>
                      <a:pt x="751" y="1446"/>
                    </a:lnTo>
                    <a:lnTo>
                      <a:pt x="762" y="1446"/>
                    </a:lnTo>
                    <a:lnTo>
                      <a:pt x="772" y="1447"/>
                    </a:lnTo>
                    <a:lnTo>
                      <a:pt x="782" y="1453"/>
                    </a:lnTo>
                    <a:lnTo>
                      <a:pt x="793" y="1457"/>
                    </a:lnTo>
                    <a:lnTo>
                      <a:pt x="802" y="1460"/>
                    </a:lnTo>
                    <a:lnTo>
                      <a:pt x="811" y="1461"/>
                    </a:lnTo>
                    <a:lnTo>
                      <a:pt x="820" y="1461"/>
                    </a:lnTo>
                    <a:lnTo>
                      <a:pt x="828" y="1461"/>
                    </a:lnTo>
                    <a:lnTo>
                      <a:pt x="836" y="1463"/>
                    </a:lnTo>
                    <a:lnTo>
                      <a:pt x="845" y="1468"/>
                    </a:lnTo>
                    <a:lnTo>
                      <a:pt x="854" y="1477"/>
                    </a:lnTo>
                    <a:lnTo>
                      <a:pt x="863" y="1485"/>
                    </a:lnTo>
                    <a:lnTo>
                      <a:pt x="872" y="1491"/>
                    </a:lnTo>
                    <a:lnTo>
                      <a:pt x="881" y="1492"/>
                    </a:lnTo>
                    <a:lnTo>
                      <a:pt x="892" y="1491"/>
                    </a:lnTo>
                    <a:lnTo>
                      <a:pt x="900" y="1487"/>
                    </a:lnTo>
                    <a:lnTo>
                      <a:pt x="909" y="1483"/>
                    </a:lnTo>
                    <a:lnTo>
                      <a:pt x="917" y="1477"/>
                    </a:lnTo>
                    <a:lnTo>
                      <a:pt x="925" y="1471"/>
                    </a:lnTo>
                    <a:lnTo>
                      <a:pt x="932" y="1467"/>
                    </a:lnTo>
                    <a:lnTo>
                      <a:pt x="938" y="1463"/>
                    </a:lnTo>
                    <a:lnTo>
                      <a:pt x="944" y="1462"/>
                    </a:lnTo>
                    <a:lnTo>
                      <a:pt x="949" y="1461"/>
                    </a:lnTo>
                    <a:lnTo>
                      <a:pt x="954" y="1462"/>
                    </a:lnTo>
                    <a:lnTo>
                      <a:pt x="959" y="1463"/>
                    </a:lnTo>
                    <a:lnTo>
                      <a:pt x="963" y="1467"/>
                    </a:lnTo>
                    <a:lnTo>
                      <a:pt x="969" y="1471"/>
                    </a:lnTo>
                    <a:lnTo>
                      <a:pt x="976" y="1475"/>
                    </a:lnTo>
                    <a:lnTo>
                      <a:pt x="987" y="1476"/>
                    </a:lnTo>
                    <a:lnTo>
                      <a:pt x="999" y="1476"/>
                    </a:lnTo>
                    <a:lnTo>
                      <a:pt x="1013" y="1473"/>
                    </a:lnTo>
                    <a:lnTo>
                      <a:pt x="1025" y="1472"/>
                    </a:lnTo>
                    <a:lnTo>
                      <a:pt x="1038" y="1472"/>
                    </a:lnTo>
                    <a:lnTo>
                      <a:pt x="1048" y="1473"/>
                    </a:lnTo>
                    <a:lnTo>
                      <a:pt x="1055" y="1477"/>
                    </a:lnTo>
                    <a:lnTo>
                      <a:pt x="1062" y="1482"/>
                    </a:lnTo>
                    <a:lnTo>
                      <a:pt x="1070" y="1484"/>
                    </a:lnTo>
                    <a:lnTo>
                      <a:pt x="1080" y="1485"/>
                    </a:lnTo>
                    <a:lnTo>
                      <a:pt x="1089" y="1486"/>
                    </a:lnTo>
                    <a:lnTo>
                      <a:pt x="1098" y="1487"/>
                    </a:lnTo>
                    <a:lnTo>
                      <a:pt x="1106" y="1488"/>
                    </a:lnTo>
                    <a:lnTo>
                      <a:pt x="1114" y="1491"/>
                    </a:lnTo>
                    <a:lnTo>
                      <a:pt x="1119" y="1495"/>
                    </a:lnTo>
                    <a:lnTo>
                      <a:pt x="1125" y="1500"/>
                    </a:lnTo>
                    <a:lnTo>
                      <a:pt x="1133" y="1502"/>
                    </a:lnTo>
                    <a:lnTo>
                      <a:pt x="1143" y="1502"/>
                    </a:lnTo>
                    <a:lnTo>
                      <a:pt x="1156" y="1501"/>
                    </a:lnTo>
                    <a:lnTo>
                      <a:pt x="1168" y="1499"/>
                    </a:lnTo>
                    <a:lnTo>
                      <a:pt x="1181" y="1495"/>
                    </a:lnTo>
                    <a:lnTo>
                      <a:pt x="1191" y="1491"/>
                    </a:lnTo>
                    <a:lnTo>
                      <a:pt x="1201" y="1486"/>
                    </a:lnTo>
                    <a:lnTo>
                      <a:pt x="1209" y="1480"/>
                    </a:lnTo>
                    <a:lnTo>
                      <a:pt x="1218" y="1476"/>
                    </a:lnTo>
                    <a:lnTo>
                      <a:pt x="1228" y="1471"/>
                    </a:lnTo>
                    <a:lnTo>
                      <a:pt x="1239" y="1465"/>
                    </a:lnTo>
                    <a:lnTo>
                      <a:pt x="1249" y="1460"/>
                    </a:lnTo>
                    <a:lnTo>
                      <a:pt x="1258" y="1454"/>
                    </a:lnTo>
                    <a:lnTo>
                      <a:pt x="1266" y="1446"/>
                    </a:lnTo>
                    <a:lnTo>
                      <a:pt x="1273" y="1438"/>
                    </a:lnTo>
                    <a:lnTo>
                      <a:pt x="1280" y="1427"/>
                    </a:lnTo>
                    <a:lnTo>
                      <a:pt x="1290" y="1416"/>
                    </a:lnTo>
                    <a:lnTo>
                      <a:pt x="1302" y="1403"/>
                    </a:lnTo>
                    <a:lnTo>
                      <a:pt x="1317" y="1391"/>
                    </a:lnTo>
                    <a:lnTo>
                      <a:pt x="1332" y="1379"/>
                    </a:lnTo>
                    <a:lnTo>
                      <a:pt x="1348" y="1370"/>
                    </a:lnTo>
                    <a:lnTo>
                      <a:pt x="1364" y="1363"/>
                    </a:lnTo>
                    <a:lnTo>
                      <a:pt x="1379" y="1361"/>
                    </a:lnTo>
                    <a:lnTo>
                      <a:pt x="1394" y="1361"/>
                    </a:lnTo>
                    <a:lnTo>
                      <a:pt x="1410" y="1361"/>
                    </a:lnTo>
                    <a:lnTo>
                      <a:pt x="1425" y="1359"/>
                    </a:lnTo>
                    <a:lnTo>
                      <a:pt x="1441" y="1357"/>
                    </a:lnTo>
                    <a:lnTo>
                      <a:pt x="1455" y="1355"/>
                    </a:lnTo>
                    <a:lnTo>
                      <a:pt x="1468" y="1350"/>
                    </a:lnTo>
                    <a:lnTo>
                      <a:pt x="1478" y="1344"/>
                    </a:lnTo>
                    <a:lnTo>
                      <a:pt x="1485" y="1336"/>
                    </a:lnTo>
                    <a:lnTo>
                      <a:pt x="1487" y="1336"/>
                    </a:lnTo>
                    <a:lnTo>
                      <a:pt x="1494" y="1335"/>
                    </a:lnTo>
                    <a:lnTo>
                      <a:pt x="1505" y="1335"/>
                    </a:lnTo>
                    <a:lnTo>
                      <a:pt x="1516" y="1334"/>
                    </a:lnTo>
                    <a:lnTo>
                      <a:pt x="1529" y="1334"/>
                    </a:lnTo>
                    <a:lnTo>
                      <a:pt x="1542" y="1334"/>
                    </a:lnTo>
                    <a:lnTo>
                      <a:pt x="1553" y="1335"/>
                    </a:lnTo>
                    <a:lnTo>
                      <a:pt x="1562" y="1336"/>
                    </a:lnTo>
                    <a:lnTo>
                      <a:pt x="1569" y="1339"/>
                    </a:lnTo>
                    <a:lnTo>
                      <a:pt x="1577" y="1343"/>
                    </a:lnTo>
                    <a:lnTo>
                      <a:pt x="1584" y="1348"/>
                    </a:lnTo>
                    <a:lnTo>
                      <a:pt x="1592" y="1353"/>
                    </a:lnTo>
                    <a:lnTo>
                      <a:pt x="1600" y="1357"/>
                    </a:lnTo>
                    <a:lnTo>
                      <a:pt x="1608" y="1362"/>
                    </a:lnTo>
                    <a:lnTo>
                      <a:pt x="1616" y="1364"/>
                    </a:lnTo>
                    <a:lnTo>
                      <a:pt x="1626" y="1365"/>
                    </a:lnTo>
                    <a:lnTo>
                      <a:pt x="1635" y="1366"/>
                    </a:lnTo>
                    <a:lnTo>
                      <a:pt x="1644" y="1369"/>
                    </a:lnTo>
                    <a:lnTo>
                      <a:pt x="1653" y="1371"/>
                    </a:lnTo>
                    <a:lnTo>
                      <a:pt x="1661" y="1374"/>
                    </a:lnTo>
                    <a:lnTo>
                      <a:pt x="1668" y="1379"/>
                    </a:lnTo>
                    <a:lnTo>
                      <a:pt x="1674" y="1381"/>
                    </a:lnTo>
                    <a:lnTo>
                      <a:pt x="1678" y="1384"/>
                    </a:lnTo>
                    <a:lnTo>
                      <a:pt x="1679" y="1385"/>
                    </a:lnTo>
                    <a:lnTo>
                      <a:pt x="1721" y="1376"/>
                    </a:lnTo>
                    <a:lnTo>
                      <a:pt x="1721" y="1378"/>
                    </a:lnTo>
                    <a:lnTo>
                      <a:pt x="1722" y="1384"/>
                    </a:lnTo>
                    <a:lnTo>
                      <a:pt x="1724" y="1393"/>
                    </a:lnTo>
                    <a:lnTo>
                      <a:pt x="1727" y="1403"/>
                    </a:lnTo>
                    <a:lnTo>
                      <a:pt x="1733" y="1414"/>
                    </a:lnTo>
                    <a:lnTo>
                      <a:pt x="1742" y="1424"/>
                    </a:lnTo>
                    <a:lnTo>
                      <a:pt x="1754" y="1432"/>
                    </a:lnTo>
                    <a:lnTo>
                      <a:pt x="1770" y="1438"/>
                    </a:lnTo>
                    <a:lnTo>
                      <a:pt x="1787" y="1441"/>
                    </a:lnTo>
                    <a:lnTo>
                      <a:pt x="1803" y="1445"/>
                    </a:lnTo>
                    <a:lnTo>
                      <a:pt x="1817" y="1448"/>
                    </a:lnTo>
                    <a:lnTo>
                      <a:pt x="1830" y="1450"/>
                    </a:lnTo>
                    <a:lnTo>
                      <a:pt x="1841" y="1453"/>
                    </a:lnTo>
                    <a:lnTo>
                      <a:pt x="1852" y="1454"/>
                    </a:lnTo>
                    <a:lnTo>
                      <a:pt x="1862" y="1454"/>
                    </a:lnTo>
                    <a:lnTo>
                      <a:pt x="1871" y="1453"/>
                    </a:lnTo>
                    <a:lnTo>
                      <a:pt x="1872" y="1446"/>
                    </a:lnTo>
                    <a:lnTo>
                      <a:pt x="1875" y="1431"/>
                    </a:lnTo>
                    <a:lnTo>
                      <a:pt x="1877" y="1414"/>
                    </a:lnTo>
                    <a:lnTo>
                      <a:pt x="1881" y="1399"/>
                    </a:lnTo>
                    <a:lnTo>
                      <a:pt x="1887" y="1387"/>
                    </a:lnTo>
                    <a:lnTo>
                      <a:pt x="1894" y="1374"/>
                    </a:lnTo>
                    <a:lnTo>
                      <a:pt x="1900" y="1363"/>
                    </a:lnTo>
                    <a:lnTo>
                      <a:pt x="1900" y="1351"/>
                    </a:lnTo>
                    <a:lnTo>
                      <a:pt x="1896" y="1338"/>
                    </a:lnTo>
                    <a:lnTo>
                      <a:pt x="1893" y="1319"/>
                    </a:lnTo>
                    <a:lnTo>
                      <a:pt x="1890" y="1302"/>
                    </a:lnTo>
                    <a:lnTo>
                      <a:pt x="1886" y="1288"/>
                    </a:lnTo>
                    <a:lnTo>
                      <a:pt x="1886" y="1275"/>
                    </a:lnTo>
                    <a:lnTo>
                      <a:pt x="1890" y="1260"/>
                    </a:lnTo>
                    <a:lnTo>
                      <a:pt x="1893" y="1249"/>
                    </a:lnTo>
                    <a:lnTo>
                      <a:pt x="1895" y="1244"/>
                    </a:lnTo>
                    <a:lnTo>
                      <a:pt x="1944" y="1177"/>
                    </a:lnTo>
                    <a:lnTo>
                      <a:pt x="1895" y="1211"/>
                    </a:lnTo>
                    <a:lnTo>
                      <a:pt x="1898" y="1206"/>
                    </a:lnTo>
                    <a:lnTo>
                      <a:pt x="1902" y="1196"/>
                    </a:lnTo>
                    <a:lnTo>
                      <a:pt x="1906" y="1182"/>
                    </a:lnTo>
                    <a:lnTo>
                      <a:pt x="1906" y="1167"/>
                    </a:lnTo>
                    <a:lnTo>
                      <a:pt x="1901" y="1153"/>
                    </a:lnTo>
                    <a:lnTo>
                      <a:pt x="1899" y="1141"/>
                    </a:lnTo>
                    <a:lnTo>
                      <a:pt x="1902" y="1130"/>
                    </a:lnTo>
                    <a:lnTo>
                      <a:pt x="1915" y="1124"/>
                    </a:lnTo>
                    <a:lnTo>
                      <a:pt x="1930" y="1119"/>
                    </a:lnTo>
                    <a:lnTo>
                      <a:pt x="1939" y="1111"/>
                    </a:lnTo>
                    <a:lnTo>
                      <a:pt x="1940" y="1101"/>
                    </a:lnTo>
                    <a:lnTo>
                      <a:pt x="1934" y="1090"/>
                    </a:lnTo>
                    <a:lnTo>
                      <a:pt x="1929" y="1077"/>
                    </a:lnTo>
                    <a:lnTo>
                      <a:pt x="1931" y="1062"/>
                    </a:lnTo>
                    <a:lnTo>
                      <a:pt x="1940" y="1050"/>
                    </a:lnTo>
                    <a:lnTo>
                      <a:pt x="1953" y="1043"/>
                    </a:lnTo>
                    <a:lnTo>
                      <a:pt x="1960" y="1041"/>
                    </a:lnTo>
                    <a:lnTo>
                      <a:pt x="1967" y="1043"/>
                    </a:lnTo>
                    <a:lnTo>
                      <a:pt x="1971" y="1045"/>
                    </a:lnTo>
                    <a:lnTo>
                      <a:pt x="1976" y="1048"/>
                    </a:lnTo>
                    <a:lnTo>
                      <a:pt x="1978" y="1053"/>
                    </a:lnTo>
                    <a:lnTo>
                      <a:pt x="1978" y="1058"/>
                    </a:lnTo>
                    <a:lnTo>
                      <a:pt x="1977" y="1062"/>
                    </a:lnTo>
                    <a:lnTo>
                      <a:pt x="1973" y="1066"/>
                    </a:lnTo>
                    <a:lnTo>
                      <a:pt x="1969" y="1070"/>
                    </a:lnTo>
                    <a:lnTo>
                      <a:pt x="1969" y="1075"/>
                    </a:lnTo>
                    <a:lnTo>
                      <a:pt x="1973" y="1081"/>
                    </a:lnTo>
                    <a:lnTo>
                      <a:pt x="1977" y="1086"/>
                    </a:lnTo>
                    <a:lnTo>
                      <a:pt x="1984" y="1092"/>
                    </a:lnTo>
                    <a:lnTo>
                      <a:pt x="1991" y="1097"/>
                    </a:lnTo>
                    <a:lnTo>
                      <a:pt x="1999" y="1099"/>
                    </a:lnTo>
                    <a:lnTo>
                      <a:pt x="2006" y="1100"/>
                    </a:lnTo>
                    <a:lnTo>
                      <a:pt x="2013" y="1100"/>
                    </a:lnTo>
                    <a:lnTo>
                      <a:pt x="2020" y="1099"/>
                    </a:lnTo>
                    <a:lnTo>
                      <a:pt x="2026" y="1098"/>
                    </a:lnTo>
                    <a:lnTo>
                      <a:pt x="2031" y="1097"/>
                    </a:lnTo>
                    <a:lnTo>
                      <a:pt x="2037" y="1096"/>
                    </a:lnTo>
                    <a:lnTo>
                      <a:pt x="2044" y="1094"/>
                    </a:lnTo>
                    <a:lnTo>
                      <a:pt x="2052" y="1092"/>
                    </a:lnTo>
                    <a:lnTo>
                      <a:pt x="2060" y="1090"/>
                    </a:lnTo>
                    <a:lnTo>
                      <a:pt x="2068" y="1089"/>
                    </a:lnTo>
                    <a:lnTo>
                      <a:pt x="2076" y="1086"/>
                    </a:lnTo>
                    <a:lnTo>
                      <a:pt x="2083" y="1084"/>
                    </a:lnTo>
                    <a:lnTo>
                      <a:pt x="2090" y="1081"/>
                    </a:lnTo>
                    <a:lnTo>
                      <a:pt x="2096" y="1075"/>
                    </a:lnTo>
                    <a:lnTo>
                      <a:pt x="2099" y="1067"/>
                    </a:lnTo>
                    <a:lnTo>
                      <a:pt x="2102" y="1056"/>
                    </a:lnTo>
                    <a:lnTo>
                      <a:pt x="2103" y="1043"/>
                    </a:lnTo>
                    <a:lnTo>
                      <a:pt x="2103" y="1013"/>
                    </a:lnTo>
                    <a:lnTo>
                      <a:pt x="2104" y="990"/>
                    </a:lnTo>
                    <a:lnTo>
                      <a:pt x="2105" y="971"/>
                    </a:lnTo>
                    <a:lnTo>
                      <a:pt x="2107" y="955"/>
                    </a:lnTo>
                    <a:lnTo>
                      <a:pt x="2111" y="948"/>
                    </a:lnTo>
                    <a:lnTo>
                      <a:pt x="2113" y="939"/>
                    </a:lnTo>
                    <a:lnTo>
                      <a:pt x="2117" y="931"/>
                    </a:lnTo>
                    <a:lnTo>
                      <a:pt x="2119" y="923"/>
                    </a:lnTo>
                    <a:lnTo>
                      <a:pt x="2120" y="921"/>
                    </a:lnTo>
                    <a:lnTo>
                      <a:pt x="2120" y="917"/>
                    </a:lnTo>
                    <a:lnTo>
                      <a:pt x="2120" y="915"/>
                    </a:lnTo>
                    <a:lnTo>
                      <a:pt x="2120" y="912"/>
                    </a:lnTo>
                    <a:lnTo>
                      <a:pt x="2119" y="908"/>
                    </a:lnTo>
                    <a:lnTo>
                      <a:pt x="2117" y="904"/>
                    </a:lnTo>
                    <a:lnTo>
                      <a:pt x="2113" y="901"/>
                    </a:lnTo>
                    <a:lnTo>
                      <a:pt x="2107" y="897"/>
                    </a:lnTo>
                    <a:lnTo>
                      <a:pt x="2097" y="894"/>
                    </a:lnTo>
                    <a:lnTo>
                      <a:pt x="2083" y="889"/>
                    </a:lnTo>
                    <a:lnTo>
                      <a:pt x="2068" y="885"/>
                    </a:lnTo>
                    <a:lnTo>
                      <a:pt x="2053" y="881"/>
                    </a:lnTo>
                    <a:lnTo>
                      <a:pt x="2037" y="879"/>
                    </a:lnTo>
                    <a:lnTo>
                      <a:pt x="2023" y="878"/>
                    </a:lnTo>
                    <a:lnTo>
                      <a:pt x="2011" y="879"/>
                    </a:lnTo>
                    <a:lnTo>
                      <a:pt x="2001" y="882"/>
                    </a:lnTo>
                    <a:lnTo>
                      <a:pt x="1994" y="888"/>
                    </a:lnTo>
                    <a:lnTo>
                      <a:pt x="1987" y="893"/>
                    </a:lnTo>
                    <a:lnTo>
                      <a:pt x="1981" y="897"/>
                    </a:lnTo>
                    <a:lnTo>
                      <a:pt x="1973" y="901"/>
                    </a:lnTo>
                    <a:lnTo>
                      <a:pt x="1966" y="906"/>
                    </a:lnTo>
                    <a:lnTo>
                      <a:pt x="1959" y="909"/>
                    </a:lnTo>
                    <a:lnTo>
                      <a:pt x="1951" y="914"/>
                    </a:lnTo>
                    <a:lnTo>
                      <a:pt x="1944" y="917"/>
                    </a:lnTo>
                    <a:lnTo>
                      <a:pt x="1936" y="919"/>
                    </a:lnTo>
                    <a:lnTo>
                      <a:pt x="1928" y="919"/>
                    </a:lnTo>
                    <a:lnTo>
                      <a:pt x="1918" y="918"/>
                    </a:lnTo>
                    <a:lnTo>
                      <a:pt x="1910" y="918"/>
                    </a:lnTo>
                    <a:lnTo>
                      <a:pt x="1902" y="919"/>
                    </a:lnTo>
                    <a:lnTo>
                      <a:pt x="1896" y="922"/>
                    </a:lnTo>
                    <a:lnTo>
                      <a:pt x="1892" y="930"/>
                    </a:lnTo>
                    <a:lnTo>
                      <a:pt x="1891" y="941"/>
                    </a:lnTo>
                    <a:lnTo>
                      <a:pt x="1888" y="953"/>
                    </a:lnTo>
                    <a:lnTo>
                      <a:pt x="1884" y="957"/>
                    </a:lnTo>
                    <a:lnTo>
                      <a:pt x="1877" y="959"/>
                    </a:lnTo>
                    <a:lnTo>
                      <a:pt x="1868" y="956"/>
                    </a:lnTo>
                    <a:lnTo>
                      <a:pt x="1858" y="950"/>
                    </a:lnTo>
                    <a:lnTo>
                      <a:pt x="1847" y="945"/>
                    </a:lnTo>
                    <a:lnTo>
                      <a:pt x="1837" y="937"/>
                    </a:lnTo>
                    <a:lnTo>
                      <a:pt x="1827" y="931"/>
                    </a:lnTo>
                    <a:lnTo>
                      <a:pt x="1818" y="924"/>
                    </a:lnTo>
                    <a:lnTo>
                      <a:pt x="1809" y="916"/>
                    </a:lnTo>
                    <a:lnTo>
                      <a:pt x="1799" y="904"/>
                    </a:lnTo>
                    <a:lnTo>
                      <a:pt x="1789" y="892"/>
                    </a:lnTo>
                    <a:lnTo>
                      <a:pt x="1781" y="878"/>
                    </a:lnTo>
                    <a:lnTo>
                      <a:pt x="1773" y="864"/>
                    </a:lnTo>
                    <a:lnTo>
                      <a:pt x="1769" y="849"/>
                    </a:lnTo>
                    <a:lnTo>
                      <a:pt x="1765" y="834"/>
                    </a:lnTo>
                    <a:lnTo>
                      <a:pt x="1761" y="801"/>
                    </a:lnTo>
                    <a:lnTo>
                      <a:pt x="1758" y="758"/>
                    </a:lnTo>
                    <a:lnTo>
                      <a:pt x="1758" y="710"/>
                    </a:lnTo>
                    <a:lnTo>
                      <a:pt x="1765" y="657"/>
                    </a:lnTo>
                    <a:lnTo>
                      <a:pt x="1775" y="604"/>
                    </a:lnTo>
                    <a:lnTo>
                      <a:pt x="1781" y="553"/>
                    </a:lnTo>
                    <a:lnTo>
                      <a:pt x="1779" y="510"/>
                    </a:lnTo>
                    <a:lnTo>
                      <a:pt x="1765" y="478"/>
                    </a:lnTo>
                    <a:lnTo>
                      <a:pt x="1757" y="465"/>
                    </a:lnTo>
                    <a:lnTo>
                      <a:pt x="1752" y="453"/>
                    </a:lnTo>
                    <a:lnTo>
                      <a:pt x="1749" y="439"/>
                    </a:lnTo>
                    <a:lnTo>
                      <a:pt x="1747" y="426"/>
                    </a:lnTo>
                    <a:lnTo>
                      <a:pt x="1742" y="414"/>
                    </a:lnTo>
                    <a:lnTo>
                      <a:pt x="1735" y="401"/>
                    </a:lnTo>
                    <a:lnTo>
                      <a:pt x="1722" y="389"/>
                    </a:lnTo>
                    <a:lnTo>
                      <a:pt x="1703" y="378"/>
                    </a:lnTo>
                    <a:lnTo>
                      <a:pt x="1684" y="369"/>
                    </a:lnTo>
                    <a:lnTo>
                      <a:pt x="1676" y="362"/>
                    </a:lnTo>
                    <a:lnTo>
                      <a:pt x="1673" y="356"/>
                    </a:lnTo>
                    <a:lnTo>
                      <a:pt x="1673" y="349"/>
                    </a:lnTo>
                    <a:lnTo>
                      <a:pt x="1673" y="342"/>
                    </a:lnTo>
                    <a:lnTo>
                      <a:pt x="1669" y="333"/>
                    </a:lnTo>
                    <a:lnTo>
                      <a:pt x="1659" y="319"/>
                    </a:lnTo>
                    <a:lnTo>
                      <a:pt x="1640" y="301"/>
                    </a:lnTo>
                    <a:lnTo>
                      <a:pt x="1640" y="298"/>
                    </a:lnTo>
                    <a:lnTo>
                      <a:pt x="1637" y="294"/>
                    </a:lnTo>
                    <a:lnTo>
                      <a:pt x="1634" y="285"/>
                    </a:lnTo>
                    <a:lnTo>
                      <a:pt x="1629" y="274"/>
                    </a:lnTo>
                    <a:lnTo>
                      <a:pt x="1622" y="262"/>
                    </a:lnTo>
                    <a:lnTo>
                      <a:pt x="1613" y="248"/>
                    </a:lnTo>
                    <a:lnTo>
                      <a:pt x="1602" y="233"/>
                    </a:lnTo>
                    <a:lnTo>
                      <a:pt x="1587" y="218"/>
                    </a:lnTo>
                    <a:lnTo>
                      <a:pt x="1573" y="204"/>
                    </a:lnTo>
                    <a:lnTo>
                      <a:pt x="1563" y="192"/>
                    </a:lnTo>
                    <a:lnTo>
                      <a:pt x="1557" y="182"/>
                    </a:lnTo>
                    <a:lnTo>
                      <a:pt x="1553" y="172"/>
                    </a:lnTo>
                    <a:lnTo>
                      <a:pt x="1551" y="161"/>
                    </a:lnTo>
                    <a:lnTo>
                      <a:pt x="1547" y="150"/>
                    </a:lnTo>
                    <a:lnTo>
                      <a:pt x="1544" y="137"/>
                    </a:lnTo>
                    <a:lnTo>
                      <a:pt x="1538" y="122"/>
                    </a:lnTo>
                    <a:lnTo>
                      <a:pt x="1531" y="107"/>
                    </a:lnTo>
                    <a:lnTo>
                      <a:pt x="1527" y="93"/>
                    </a:lnTo>
                    <a:lnTo>
                      <a:pt x="1522" y="82"/>
                    </a:lnTo>
                    <a:lnTo>
                      <a:pt x="1517" y="71"/>
                    </a:lnTo>
                    <a:lnTo>
                      <a:pt x="1513" y="62"/>
                    </a:lnTo>
                    <a:lnTo>
                      <a:pt x="1507" y="54"/>
                    </a:lnTo>
                    <a:lnTo>
                      <a:pt x="1499" y="46"/>
                    </a:lnTo>
                    <a:lnTo>
                      <a:pt x="1490" y="39"/>
                    </a:lnTo>
                    <a:lnTo>
                      <a:pt x="1482" y="33"/>
                    </a:lnTo>
                    <a:lnTo>
                      <a:pt x="1476" y="29"/>
                    </a:lnTo>
                    <a:lnTo>
                      <a:pt x="1470" y="23"/>
                    </a:lnTo>
                    <a:lnTo>
                      <a:pt x="1464" y="17"/>
                    </a:lnTo>
                    <a:lnTo>
                      <a:pt x="1459" y="13"/>
                    </a:lnTo>
                    <a:lnTo>
                      <a:pt x="1454" y="8"/>
                    </a:lnTo>
                    <a:lnTo>
                      <a:pt x="1448" y="5"/>
                    </a:lnTo>
                    <a:lnTo>
                      <a:pt x="1441" y="2"/>
                    </a:lnTo>
                    <a:lnTo>
                      <a:pt x="1436" y="1"/>
                    </a:lnTo>
                    <a:lnTo>
                      <a:pt x="1431" y="0"/>
                    </a:lnTo>
                    <a:lnTo>
                      <a:pt x="1424" y="0"/>
                    </a:lnTo>
                    <a:lnTo>
                      <a:pt x="1417" y="1"/>
                    </a:lnTo>
                    <a:lnTo>
                      <a:pt x="1402" y="3"/>
                    </a:lnTo>
                    <a:lnTo>
                      <a:pt x="1387" y="7"/>
                    </a:lnTo>
                    <a:lnTo>
                      <a:pt x="1373" y="10"/>
                    </a:lnTo>
                    <a:lnTo>
                      <a:pt x="1360" y="16"/>
                    </a:lnTo>
                    <a:lnTo>
                      <a:pt x="1347" y="23"/>
                    </a:lnTo>
                    <a:lnTo>
                      <a:pt x="1337" y="30"/>
                    </a:lnTo>
                    <a:lnTo>
                      <a:pt x="1330" y="39"/>
                    </a:lnTo>
                    <a:lnTo>
                      <a:pt x="1326" y="50"/>
                    </a:lnTo>
                    <a:lnTo>
                      <a:pt x="1324" y="60"/>
                    </a:lnTo>
                    <a:lnTo>
                      <a:pt x="1322" y="68"/>
                    </a:lnTo>
                    <a:lnTo>
                      <a:pt x="1319" y="76"/>
                    </a:lnTo>
                    <a:lnTo>
                      <a:pt x="1315" y="82"/>
                    </a:lnTo>
                    <a:lnTo>
                      <a:pt x="1308" y="86"/>
                    </a:lnTo>
                    <a:lnTo>
                      <a:pt x="1300" y="90"/>
                    </a:lnTo>
                    <a:lnTo>
                      <a:pt x="1288" y="91"/>
                    </a:lnTo>
                    <a:lnTo>
                      <a:pt x="1273" y="92"/>
                    </a:lnTo>
                    <a:lnTo>
                      <a:pt x="1258" y="93"/>
                    </a:lnTo>
                    <a:lnTo>
                      <a:pt x="1247" y="96"/>
                    </a:lnTo>
                    <a:lnTo>
                      <a:pt x="1236" y="99"/>
                    </a:lnTo>
                    <a:lnTo>
                      <a:pt x="1228" y="103"/>
                    </a:lnTo>
                    <a:lnTo>
                      <a:pt x="1220" y="107"/>
                    </a:lnTo>
                    <a:lnTo>
                      <a:pt x="1212" y="111"/>
                    </a:lnTo>
                    <a:lnTo>
                      <a:pt x="1203" y="114"/>
                    </a:lnTo>
                    <a:lnTo>
                      <a:pt x="1191" y="116"/>
                    </a:lnTo>
                    <a:lnTo>
                      <a:pt x="1178" y="118"/>
                    </a:lnTo>
                    <a:lnTo>
                      <a:pt x="1163" y="118"/>
                    </a:lnTo>
                    <a:lnTo>
                      <a:pt x="1149" y="118"/>
                    </a:lnTo>
                    <a:lnTo>
                      <a:pt x="1134" y="118"/>
                    </a:lnTo>
                    <a:lnTo>
                      <a:pt x="1121" y="119"/>
                    </a:lnTo>
                    <a:lnTo>
                      <a:pt x="1111" y="121"/>
                    </a:lnTo>
                    <a:lnTo>
                      <a:pt x="1103" y="127"/>
                    </a:lnTo>
                    <a:lnTo>
                      <a:pt x="1099" y="136"/>
                    </a:lnTo>
                    <a:lnTo>
                      <a:pt x="1096" y="146"/>
                    </a:lnTo>
                    <a:lnTo>
                      <a:pt x="1091" y="156"/>
                    </a:lnTo>
                    <a:lnTo>
                      <a:pt x="1084" y="162"/>
                    </a:lnTo>
                    <a:lnTo>
                      <a:pt x="1075" y="168"/>
                    </a:lnTo>
                    <a:lnTo>
                      <a:pt x="1066" y="172"/>
                    </a:lnTo>
                    <a:lnTo>
                      <a:pt x="1057" y="173"/>
                    </a:lnTo>
                    <a:lnTo>
                      <a:pt x="1046" y="171"/>
                    </a:lnTo>
                    <a:lnTo>
                      <a:pt x="1037" y="165"/>
                    </a:lnTo>
                    <a:lnTo>
                      <a:pt x="1024" y="152"/>
                    </a:lnTo>
                    <a:lnTo>
                      <a:pt x="1019" y="144"/>
                    </a:lnTo>
                    <a:lnTo>
                      <a:pt x="1015" y="138"/>
                    </a:lnTo>
                    <a:lnTo>
                      <a:pt x="1007" y="131"/>
                    </a:lnTo>
                    <a:lnTo>
                      <a:pt x="1001" y="127"/>
                    </a:lnTo>
                    <a:lnTo>
                      <a:pt x="994" y="120"/>
                    </a:lnTo>
                    <a:lnTo>
                      <a:pt x="987" y="113"/>
                    </a:lnTo>
                    <a:lnTo>
                      <a:pt x="979" y="106"/>
                    </a:lnTo>
                    <a:lnTo>
                      <a:pt x="970" y="99"/>
                    </a:lnTo>
                    <a:lnTo>
                      <a:pt x="961" y="96"/>
                    </a:lnTo>
                    <a:lnTo>
                      <a:pt x="951" y="94"/>
                    </a:lnTo>
                    <a:lnTo>
                      <a:pt x="940" y="98"/>
                    </a:lnTo>
                    <a:lnTo>
                      <a:pt x="930" y="103"/>
                    </a:lnTo>
                    <a:lnTo>
                      <a:pt x="921" y="106"/>
                    </a:lnTo>
                    <a:lnTo>
                      <a:pt x="913" y="109"/>
                    </a:lnTo>
                    <a:lnTo>
                      <a:pt x="906" y="111"/>
                    </a:lnTo>
                    <a:lnTo>
                      <a:pt x="899" y="111"/>
                    </a:lnTo>
                    <a:lnTo>
                      <a:pt x="892" y="109"/>
                    </a:lnTo>
                    <a:lnTo>
                      <a:pt x="885" y="107"/>
                    </a:lnTo>
                    <a:lnTo>
                      <a:pt x="878" y="103"/>
                    </a:lnTo>
                    <a:lnTo>
                      <a:pt x="871" y="98"/>
                    </a:lnTo>
                    <a:lnTo>
                      <a:pt x="863" y="97"/>
                    </a:lnTo>
                    <a:lnTo>
                      <a:pt x="855" y="96"/>
                    </a:lnTo>
                    <a:lnTo>
                      <a:pt x="847" y="97"/>
                    </a:lnTo>
                    <a:lnTo>
                      <a:pt x="840" y="99"/>
                    </a:lnTo>
                    <a:lnTo>
                      <a:pt x="834" y="100"/>
                    </a:lnTo>
                    <a:lnTo>
                      <a:pt x="831" y="101"/>
                    </a:lnTo>
                    <a:lnTo>
                      <a:pt x="830" y="103"/>
                    </a:lnTo>
                    <a:lnTo>
                      <a:pt x="828" y="101"/>
                    </a:lnTo>
                    <a:lnTo>
                      <a:pt x="827" y="99"/>
                    </a:lnTo>
                    <a:lnTo>
                      <a:pt x="823" y="96"/>
                    </a:lnTo>
                    <a:lnTo>
                      <a:pt x="818" y="91"/>
                    </a:lnTo>
                    <a:lnTo>
                      <a:pt x="810" y="88"/>
                    </a:lnTo>
                    <a:lnTo>
                      <a:pt x="802" y="84"/>
                    </a:lnTo>
                    <a:lnTo>
                      <a:pt x="790" y="83"/>
                    </a:lnTo>
                    <a:lnTo>
                      <a:pt x="777" y="83"/>
                    </a:lnTo>
                    <a:lnTo>
                      <a:pt x="764" y="85"/>
                    </a:lnTo>
                    <a:lnTo>
                      <a:pt x="752" y="88"/>
                    </a:lnTo>
                    <a:lnTo>
                      <a:pt x="744" y="89"/>
                    </a:lnTo>
                    <a:lnTo>
                      <a:pt x="737" y="90"/>
                    </a:lnTo>
                    <a:lnTo>
                      <a:pt x="730" y="91"/>
                    </a:lnTo>
                    <a:lnTo>
                      <a:pt x="725" y="90"/>
                    </a:lnTo>
                    <a:lnTo>
                      <a:pt x="720" y="88"/>
                    </a:lnTo>
                    <a:lnTo>
                      <a:pt x="714" y="83"/>
                    </a:lnTo>
                    <a:lnTo>
                      <a:pt x="710" y="77"/>
                    </a:lnTo>
                    <a:lnTo>
                      <a:pt x="705" y="73"/>
                    </a:lnTo>
                    <a:lnTo>
                      <a:pt x="701" y="67"/>
                    </a:lnTo>
                    <a:lnTo>
                      <a:pt x="697" y="63"/>
                    </a:lnTo>
                    <a:lnTo>
                      <a:pt x="692" y="59"/>
                    </a:lnTo>
                    <a:lnTo>
                      <a:pt x="688" y="56"/>
                    </a:lnTo>
                    <a:lnTo>
                      <a:pt x="682" y="55"/>
                    </a:lnTo>
                    <a:lnTo>
                      <a:pt x="675" y="54"/>
                    </a:lnTo>
                    <a:lnTo>
                      <a:pt x="669" y="55"/>
                    </a:lnTo>
                    <a:lnTo>
                      <a:pt x="664" y="59"/>
                    </a:lnTo>
                    <a:lnTo>
                      <a:pt x="660" y="63"/>
                    </a:lnTo>
                    <a:lnTo>
                      <a:pt x="656" y="68"/>
                    </a:lnTo>
                    <a:lnTo>
                      <a:pt x="652" y="73"/>
                    </a:lnTo>
                    <a:lnTo>
                      <a:pt x="646" y="76"/>
                    </a:lnTo>
                    <a:lnTo>
                      <a:pt x="641" y="78"/>
                    </a:lnTo>
                    <a:lnTo>
                      <a:pt x="633" y="78"/>
                    </a:lnTo>
                    <a:lnTo>
                      <a:pt x="623" y="78"/>
                    </a:lnTo>
                    <a:lnTo>
                      <a:pt x="616" y="81"/>
                    </a:lnTo>
                    <a:lnTo>
                      <a:pt x="608" y="85"/>
                    </a:lnTo>
                    <a:lnTo>
                      <a:pt x="603" y="91"/>
                    </a:lnTo>
                    <a:lnTo>
                      <a:pt x="596" y="98"/>
                    </a:lnTo>
                    <a:lnTo>
                      <a:pt x="590" y="106"/>
                    </a:lnTo>
                    <a:lnTo>
                      <a:pt x="585" y="114"/>
                    </a:lnTo>
                    <a:lnTo>
                      <a:pt x="580" y="122"/>
                    </a:lnTo>
                    <a:lnTo>
                      <a:pt x="574" y="129"/>
                    </a:lnTo>
                    <a:lnTo>
                      <a:pt x="568" y="135"/>
                    </a:lnTo>
                    <a:lnTo>
                      <a:pt x="563" y="139"/>
                    </a:lnTo>
                    <a:lnTo>
                      <a:pt x="558" y="143"/>
                    </a:lnTo>
                    <a:lnTo>
                      <a:pt x="552" y="145"/>
                    </a:lnTo>
                    <a:lnTo>
                      <a:pt x="547" y="146"/>
                    </a:lnTo>
                    <a:lnTo>
                      <a:pt x="542" y="146"/>
                    </a:lnTo>
                    <a:lnTo>
                      <a:pt x="536" y="145"/>
                    </a:lnTo>
                    <a:lnTo>
                      <a:pt x="524" y="144"/>
                    </a:lnTo>
                    <a:lnTo>
                      <a:pt x="514" y="146"/>
                    </a:lnTo>
                    <a:lnTo>
                      <a:pt x="506" y="150"/>
                    </a:lnTo>
                    <a:lnTo>
                      <a:pt x="502" y="151"/>
                    </a:lnTo>
                    <a:lnTo>
                      <a:pt x="501" y="151"/>
                    </a:lnTo>
                    <a:lnTo>
                      <a:pt x="499" y="150"/>
                    </a:lnTo>
                    <a:lnTo>
                      <a:pt x="495" y="149"/>
                    </a:lnTo>
                    <a:lnTo>
                      <a:pt x="491" y="150"/>
                    </a:lnTo>
                    <a:lnTo>
                      <a:pt x="485" y="151"/>
                    </a:lnTo>
                    <a:lnTo>
                      <a:pt x="479" y="154"/>
                    </a:lnTo>
                    <a:lnTo>
                      <a:pt x="474" y="160"/>
                    </a:lnTo>
                    <a:lnTo>
                      <a:pt x="468" y="169"/>
                    </a:lnTo>
                    <a:lnTo>
                      <a:pt x="461" y="180"/>
                    </a:lnTo>
                    <a:lnTo>
                      <a:pt x="452" y="189"/>
                    </a:lnTo>
                    <a:lnTo>
                      <a:pt x="441" y="198"/>
                    </a:lnTo>
                    <a:lnTo>
                      <a:pt x="431" y="206"/>
                    </a:lnTo>
                    <a:lnTo>
                      <a:pt x="421" y="214"/>
                    </a:lnTo>
                    <a:lnTo>
                      <a:pt x="411" y="222"/>
                    </a:lnTo>
                    <a:lnTo>
                      <a:pt x="404" y="232"/>
                    </a:lnTo>
                    <a:lnTo>
                      <a:pt x="401" y="242"/>
                    </a:lnTo>
                    <a:lnTo>
                      <a:pt x="399" y="253"/>
                    </a:lnTo>
                    <a:lnTo>
                      <a:pt x="395" y="264"/>
                    </a:lnTo>
                    <a:lnTo>
                      <a:pt x="392" y="275"/>
                    </a:lnTo>
                    <a:lnTo>
                      <a:pt x="387" y="287"/>
                    </a:lnTo>
                    <a:lnTo>
                      <a:pt x="383" y="298"/>
                    </a:lnTo>
                    <a:lnTo>
                      <a:pt x="378" y="310"/>
                    </a:lnTo>
                    <a:lnTo>
                      <a:pt x="372" y="320"/>
                    </a:lnTo>
                    <a:lnTo>
                      <a:pt x="366" y="329"/>
                    </a:lnTo>
                    <a:lnTo>
                      <a:pt x="361" y="339"/>
                    </a:lnTo>
                    <a:lnTo>
                      <a:pt x="355" y="347"/>
                    </a:lnTo>
                    <a:lnTo>
                      <a:pt x="348" y="355"/>
                    </a:lnTo>
                    <a:lnTo>
                      <a:pt x="342" y="363"/>
                    </a:lnTo>
                    <a:lnTo>
                      <a:pt x="335" y="372"/>
                    </a:lnTo>
                    <a:lnTo>
                      <a:pt x="331" y="381"/>
                    </a:lnTo>
                    <a:lnTo>
                      <a:pt x="326" y="391"/>
                    </a:lnTo>
                    <a:lnTo>
                      <a:pt x="324" y="401"/>
                    </a:lnTo>
                    <a:lnTo>
                      <a:pt x="320" y="411"/>
                    </a:lnTo>
                    <a:lnTo>
                      <a:pt x="316" y="421"/>
                    </a:lnTo>
                    <a:lnTo>
                      <a:pt x="309" y="429"/>
                    </a:lnTo>
                    <a:lnTo>
                      <a:pt x="302" y="435"/>
                    </a:lnTo>
                    <a:lnTo>
                      <a:pt x="294" y="442"/>
                    </a:lnTo>
                    <a:lnTo>
                      <a:pt x="288" y="450"/>
                    </a:lnTo>
                    <a:lnTo>
                      <a:pt x="283" y="459"/>
                    </a:lnTo>
                    <a:lnTo>
                      <a:pt x="280" y="469"/>
                    </a:lnTo>
                    <a:lnTo>
                      <a:pt x="278" y="486"/>
                    </a:lnTo>
                    <a:lnTo>
                      <a:pt x="275" y="497"/>
                    </a:lnTo>
                    <a:lnTo>
                      <a:pt x="271" y="501"/>
                    </a:lnTo>
                    <a:lnTo>
                      <a:pt x="260" y="502"/>
                    </a:lnTo>
                    <a:lnTo>
                      <a:pt x="253" y="505"/>
                    </a:lnTo>
                    <a:lnTo>
                      <a:pt x="245" y="510"/>
                    </a:lnTo>
                    <a:lnTo>
                      <a:pt x="238" y="520"/>
                    </a:lnTo>
                    <a:lnTo>
                      <a:pt x="233" y="530"/>
                    </a:lnTo>
                    <a:lnTo>
                      <a:pt x="227" y="543"/>
                    </a:lnTo>
                    <a:lnTo>
                      <a:pt x="224" y="555"/>
                    </a:lnTo>
                    <a:lnTo>
                      <a:pt x="222" y="568"/>
                    </a:lnTo>
                    <a:lnTo>
                      <a:pt x="222" y="579"/>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64" name="Freeform 258">
                <a:extLst>
                  <a:ext uri="{FF2B5EF4-FFF2-40B4-BE49-F238E27FC236}">
                    <a16:creationId xmlns:a16="http://schemas.microsoft.com/office/drawing/2014/main" id="{8525FC7B-D5C3-4B27-9ABE-D5750129E77E}"/>
                  </a:ext>
                </a:extLst>
              </p:cNvPr>
              <p:cNvSpPr>
                <a:spLocks noChangeAspect="1"/>
              </p:cNvSpPr>
              <p:nvPr/>
            </p:nvSpPr>
            <p:spPr bwMode="auto">
              <a:xfrm rot="21460663">
                <a:off x="7906520" y="4899759"/>
                <a:ext cx="8348" cy="6664"/>
              </a:xfrm>
              <a:custGeom>
                <a:avLst/>
                <a:gdLst/>
                <a:ahLst/>
                <a:cxnLst>
                  <a:cxn ang="0">
                    <a:pos x="0" y="7"/>
                  </a:cxn>
                  <a:cxn ang="0">
                    <a:pos x="3" y="6"/>
                  </a:cxn>
                  <a:cxn ang="0">
                    <a:pos x="4" y="5"/>
                  </a:cxn>
                  <a:cxn ang="0">
                    <a:pos x="6" y="5"/>
                  </a:cxn>
                  <a:cxn ang="0">
                    <a:pos x="7" y="4"/>
                  </a:cxn>
                  <a:cxn ang="0">
                    <a:pos x="8" y="3"/>
                  </a:cxn>
                  <a:cxn ang="0">
                    <a:pos x="8" y="2"/>
                  </a:cxn>
                  <a:cxn ang="0">
                    <a:pos x="8" y="2"/>
                  </a:cxn>
                  <a:cxn ang="0">
                    <a:pos x="10" y="0"/>
                  </a:cxn>
                  <a:cxn ang="0">
                    <a:pos x="8" y="2"/>
                  </a:cxn>
                  <a:cxn ang="0">
                    <a:pos x="7" y="2"/>
                  </a:cxn>
                  <a:cxn ang="0">
                    <a:pos x="5" y="2"/>
                  </a:cxn>
                  <a:cxn ang="0">
                    <a:pos x="4" y="2"/>
                  </a:cxn>
                  <a:cxn ang="0">
                    <a:pos x="2" y="3"/>
                  </a:cxn>
                  <a:cxn ang="0">
                    <a:pos x="0" y="4"/>
                  </a:cxn>
                  <a:cxn ang="0">
                    <a:pos x="0" y="6"/>
                  </a:cxn>
                  <a:cxn ang="0">
                    <a:pos x="0" y="7"/>
                  </a:cxn>
                </a:cxnLst>
                <a:rect l="0" t="0" r="r" b="b"/>
                <a:pathLst>
                  <a:path w="10" h="7">
                    <a:moveTo>
                      <a:pt x="0" y="7"/>
                    </a:moveTo>
                    <a:lnTo>
                      <a:pt x="3" y="6"/>
                    </a:lnTo>
                    <a:lnTo>
                      <a:pt x="4" y="5"/>
                    </a:lnTo>
                    <a:lnTo>
                      <a:pt x="6" y="5"/>
                    </a:lnTo>
                    <a:lnTo>
                      <a:pt x="7" y="4"/>
                    </a:lnTo>
                    <a:lnTo>
                      <a:pt x="8" y="3"/>
                    </a:lnTo>
                    <a:lnTo>
                      <a:pt x="8" y="2"/>
                    </a:lnTo>
                    <a:lnTo>
                      <a:pt x="8" y="2"/>
                    </a:lnTo>
                    <a:lnTo>
                      <a:pt x="10" y="0"/>
                    </a:lnTo>
                    <a:lnTo>
                      <a:pt x="8" y="2"/>
                    </a:lnTo>
                    <a:lnTo>
                      <a:pt x="7" y="2"/>
                    </a:lnTo>
                    <a:lnTo>
                      <a:pt x="5" y="2"/>
                    </a:lnTo>
                    <a:lnTo>
                      <a:pt x="4" y="2"/>
                    </a:lnTo>
                    <a:lnTo>
                      <a:pt x="2" y="3"/>
                    </a:lnTo>
                    <a:lnTo>
                      <a:pt x="0" y="4"/>
                    </a:lnTo>
                    <a:lnTo>
                      <a:pt x="0" y="6"/>
                    </a:lnTo>
                    <a:lnTo>
                      <a:pt x="0" y="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65" name="Oval 261">
                <a:extLst>
                  <a:ext uri="{FF2B5EF4-FFF2-40B4-BE49-F238E27FC236}">
                    <a16:creationId xmlns:a16="http://schemas.microsoft.com/office/drawing/2014/main" id="{A8C2187B-51FB-4179-9B0C-B04967F12DC7}"/>
                  </a:ext>
                </a:extLst>
              </p:cNvPr>
              <p:cNvSpPr>
                <a:spLocks noChangeAspect="1" noChangeArrowheads="1"/>
              </p:cNvSpPr>
              <p:nvPr/>
            </p:nvSpPr>
            <p:spPr bwMode="auto">
              <a:xfrm>
                <a:off x="6082307" y="6076404"/>
                <a:ext cx="53975" cy="53975"/>
              </a:xfrm>
              <a:prstGeom prst="ellipse">
                <a:avLst/>
              </a:pr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nvGrpSpPr>
              <p:cNvPr id="66" name="Group 514">
                <a:extLst>
                  <a:ext uri="{FF2B5EF4-FFF2-40B4-BE49-F238E27FC236}">
                    <a16:creationId xmlns:a16="http://schemas.microsoft.com/office/drawing/2014/main" id="{B263F8F8-7D94-48EA-A7C2-BA8B77386EFB}"/>
                  </a:ext>
                </a:extLst>
              </p:cNvPr>
              <p:cNvGrpSpPr/>
              <p:nvPr/>
            </p:nvGrpSpPr>
            <p:grpSpPr>
              <a:xfrm>
                <a:off x="6587133" y="5277892"/>
                <a:ext cx="801688" cy="812800"/>
                <a:chOff x="6587133" y="5277892"/>
                <a:chExt cx="801688" cy="812800"/>
              </a:xfrm>
            </p:grpSpPr>
            <p:grpSp>
              <p:nvGrpSpPr>
                <p:cNvPr id="80" name="Group 211">
                  <a:extLst>
                    <a:ext uri="{FF2B5EF4-FFF2-40B4-BE49-F238E27FC236}">
                      <a16:creationId xmlns:a16="http://schemas.microsoft.com/office/drawing/2014/main" id="{573D6A3A-1D53-4539-BE3A-529691DBD079}"/>
                    </a:ext>
                  </a:extLst>
                </p:cNvPr>
                <p:cNvGrpSpPr>
                  <a:grpSpLocks noChangeAspect="1"/>
                </p:cNvGrpSpPr>
                <p:nvPr/>
              </p:nvGrpSpPr>
              <p:grpSpPr bwMode="auto">
                <a:xfrm>
                  <a:off x="6587133" y="5277892"/>
                  <a:ext cx="801688" cy="812800"/>
                  <a:chOff x="4337" y="1824"/>
                  <a:chExt cx="1048" cy="1061"/>
                </a:xfrm>
              </p:grpSpPr>
              <p:sp>
                <p:nvSpPr>
                  <p:cNvPr id="83" name="Freeform 134">
                    <a:extLst>
                      <a:ext uri="{FF2B5EF4-FFF2-40B4-BE49-F238E27FC236}">
                        <a16:creationId xmlns:a16="http://schemas.microsoft.com/office/drawing/2014/main" id="{4B98C873-A861-4A2A-A725-DD3E7F812686}"/>
                      </a:ext>
                    </a:extLst>
                  </p:cNvPr>
                  <p:cNvSpPr>
                    <a:spLocks noChangeAspect="1"/>
                  </p:cNvSpPr>
                  <p:nvPr/>
                </p:nvSpPr>
                <p:spPr bwMode="auto">
                  <a:xfrm>
                    <a:off x="4746" y="2311"/>
                    <a:ext cx="21" cy="15"/>
                  </a:xfrm>
                  <a:custGeom>
                    <a:avLst/>
                    <a:gdLst/>
                    <a:ahLst/>
                    <a:cxnLst>
                      <a:cxn ang="0">
                        <a:pos x="29" y="28"/>
                      </a:cxn>
                      <a:cxn ang="0">
                        <a:pos x="38" y="25"/>
                      </a:cxn>
                      <a:cxn ang="0">
                        <a:pos x="43" y="19"/>
                      </a:cxn>
                      <a:cxn ang="0">
                        <a:pos x="43" y="12"/>
                      </a:cxn>
                      <a:cxn ang="0">
                        <a:pos x="43" y="10"/>
                      </a:cxn>
                      <a:cxn ang="0">
                        <a:pos x="0" y="0"/>
                      </a:cxn>
                      <a:cxn ang="0">
                        <a:pos x="4" y="18"/>
                      </a:cxn>
                      <a:cxn ang="0">
                        <a:pos x="5" y="19"/>
                      </a:cxn>
                      <a:cxn ang="0">
                        <a:pos x="9" y="23"/>
                      </a:cxn>
                      <a:cxn ang="0">
                        <a:pos x="17" y="27"/>
                      </a:cxn>
                      <a:cxn ang="0">
                        <a:pos x="29" y="28"/>
                      </a:cxn>
                    </a:cxnLst>
                    <a:rect l="0" t="0" r="r" b="b"/>
                    <a:pathLst>
                      <a:path w="43" h="28">
                        <a:moveTo>
                          <a:pt x="29" y="28"/>
                        </a:moveTo>
                        <a:lnTo>
                          <a:pt x="38" y="25"/>
                        </a:lnTo>
                        <a:lnTo>
                          <a:pt x="43" y="19"/>
                        </a:lnTo>
                        <a:lnTo>
                          <a:pt x="43" y="12"/>
                        </a:lnTo>
                        <a:lnTo>
                          <a:pt x="43" y="10"/>
                        </a:lnTo>
                        <a:lnTo>
                          <a:pt x="0" y="0"/>
                        </a:lnTo>
                        <a:lnTo>
                          <a:pt x="4" y="18"/>
                        </a:lnTo>
                        <a:lnTo>
                          <a:pt x="5" y="19"/>
                        </a:lnTo>
                        <a:lnTo>
                          <a:pt x="9" y="23"/>
                        </a:lnTo>
                        <a:lnTo>
                          <a:pt x="17" y="27"/>
                        </a:lnTo>
                        <a:lnTo>
                          <a:pt x="29" y="2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84" name="Freeform 135">
                    <a:extLst>
                      <a:ext uri="{FF2B5EF4-FFF2-40B4-BE49-F238E27FC236}">
                        <a16:creationId xmlns:a16="http://schemas.microsoft.com/office/drawing/2014/main" id="{B8677330-4548-4E73-ABB9-E80C09576B8D}"/>
                      </a:ext>
                    </a:extLst>
                  </p:cNvPr>
                  <p:cNvSpPr>
                    <a:spLocks noChangeAspect="1"/>
                  </p:cNvSpPr>
                  <p:nvPr/>
                </p:nvSpPr>
                <p:spPr bwMode="auto">
                  <a:xfrm>
                    <a:off x="4720" y="2304"/>
                    <a:ext cx="12" cy="16"/>
                  </a:xfrm>
                  <a:custGeom>
                    <a:avLst/>
                    <a:gdLst/>
                    <a:ahLst/>
                    <a:cxnLst>
                      <a:cxn ang="0">
                        <a:pos x="14" y="32"/>
                      </a:cxn>
                      <a:cxn ang="0">
                        <a:pos x="24" y="0"/>
                      </a:cxn>
                      <a:cxn ang="0">
                        <a:pos x="0" y="17"/>
                      </a:cxn>
                      <a:cxn ang="0">
                        <a:pos x="14" y="32"/>
                      </a:cxn>
                    </a:cxnLst>
                    <a:rect l="0" t="0" r="r" b="b"/>
                    <a:pathLst>
                      <a:path w="24" h="32">
                        <a:moveTo>
                          <a:pt x="14" y="32"/>
                        </a:moveTo>
                        <a:lnTo>
                          <a:pt x="24" y="0"/>
                        </a:lnTo>
                        <a:lnTo>
                          <a:pt x="0" y="17"/>
                        </a:lnTo>
                        <a:lnTo>
                          <a:pt x="14" y="3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85" name="Freeform 136">
                    <a:extLst>
                      <a:ext uri="{FF2B5EF4-FFF2-40B4-BE49-F238E27FC236}">
                        <a16:creationId xmlns:a16="http://schemas.microsoft.com/office/drawing/2014/main" id="{5167A222-CB4A-4681-84BF-5D4EF8DF1BB4}"/>
                      </a:ext>
                    </a:extLst>
                  </p:cNvPr>
                  <p:cNvSpPr>
                    <a:spLocks noChangeAspect="1"/>
                  </p:cNvSpPr>
                  <p:nvPr/>
                </p:nvSpPr>
                <p:spPr bwMode="auto">
                  <a:xfrm>
                    <a:off x="4706" y="2156"/>
                    <a:ext cx="54" cy="41"/>
                  </a:xfrm>
                  <a:custGeom>
                    <a:avLst/>
                    <a:gdLst/>
                    <a:ahLst/>
                    <a:cxnLst>
                      <a:cxn ang="0">
                        <a:pos x="107" y="73"/>
                      </a:cxn>
                      <a:cxn ang="0">
                        <a:pos x="105" y="73"/>
                      </a:cxn>
                      <a:cxn ang="0">
                        <a:pos x="100" y="72"/>
                      </a:cxn>
                      <a:cxn ang="0">
                        <a:pos x="91" y="69"/>
                      </a:cxn>
                      <a:cxn ang="0">
                        <a:pos x="78" y="63"/>
                      </a:cxn>
                      <a:cxn ang="0">
                        <a:pos x="67" y="55"/>
                      </a:cxn>
                      <a:cxn ang="0">
                        <a:pos x="59" y="47"/>
                      </a:cxn>
                      <a:cxn ang="0">
                        <a:pos x="53" y="40"/>
                      </a:cxn>
                      <a:cxn ang="0">
                        <a:pos x="47" y="32"/>
                      </a:cxn>
                      <a:cxn ang="0">
                        <a:pos x="44" y="27"/>
                      </a:cxn>
                      <a:cxn ang="0">
                        <a:pos x="39" y="23"/>
                      </a:cxn>
                      <a:cxn ang="0">
                        <a:pos x="32" y="18"/>
                      </a:cxn>
                      <a:cxn ang="0">
                        <a:pos x="26" y="12"/>
                      </a:cxn>
                      <a:cxn ang="0">
                        <a:pos x="19" y="9"/>
                      </a:cxn>
                      <a:cxn ang="0">
                        <a:pos x="12" y="4"/>
                      </a:cxn>
                      <a:cxn ang="0">
                        <a:pos x="7" y="2"/>
                      </a:cxn>
                      <a:cxn ang="0">
                        <a:pos x="2" y="0"/>
                      </a:cxn>
                      <a:cxn ang="0">
                        <a:pos x="0" y="2"/>
                      </a:cxn>
                      <a:cxn ang="0">
                        <a:pos x="3" y="10"/>
                      </a:cxn>
                      <a:cxn ang="0">
                        <a:pos x="9" y="21"/>
                      </a:cxn>
                      <a:cxn ang="0">
                        <a:pos x="12" y="32"/>
                      </a:cxn>
                      <a:cxn ang="0">
                        <a:pos x="12" y="40"/>
                      </a:cxn>
                      <a:cxn ang="0">
                        <a:pos x="15" y="49"/>
                      </a:cxn>
                      <a:cxn ang="0">
                        <a:pos x="18" y="57"/>
                      </a:cxn>
                      <a:cxn ang="0">
                        <a:pos x="26" y="63"/>
                      </a:cxn>
                      <a:cxn ang="0">
                        <a:pos x="31" y="65"/>
                      </a:cxn>
                      <a:cxn ang="0">
                        <a:pos x="35" y="66"/>
                      </a:cxn>
                      <a:cxn ang="0">
                        <a:pos x="40" y="67"/>
                      </a:cxn>
                      <a:cxn ang="0">
                        <a:pos x="44" y="67"/>
                      </a:cxn>
                      <a:cxn ang="0">
                        <a:pos x="47" y="69"/>
                      </a:cxn>
                      <a:cxn ang="0">
                        <a:pos x="52" y="70"/>
                      </a:cxn>
                      <a:cxn ang="0">
                        <a:pos x="56" y="71"/>
                      </a:cxn>
                      <a:cxn ang="0">
                        <a:pos x="61" y="73"/>
                      </a:cxn>
                      <a:cxn ang="0">
                        <a:pos x="67" y="76"/>
                      </a:cxn>
                      <a:cxn ang="0">
                        <a:pos x="72" y="79"/>
                      </a:cxn>
                      <a:cxn ang="0">
                        <a:pos x="79" y="81"/>
                      </a:cxn>
                      <a:cxn ang="0">
                        <a:pos x="86" y="82"/>
                      </a:cxn>
                      <a:cxn ang="0">
                        <a:pos x="93" y="82"/>
                      </a:cxn>
                      <a:cxn ang="0">
                        <a:pos x="99" y="81"/>
                      </a:cxn>
                      <a:cxn ang="0">
                        <a:pos x="103" y="79"/>
                      </a:cxn>
                      <a:cxn ang="0">
                        <a:pos x="107" y="73"/>
                      </a:cxn>
                    </a:cxnLst>
                    <a:rect l="0" t="0" r="r" b="b"/>
                    <a:pathLst>
                      <a:path w="107" h="82">
                        <a:moveTo>
                          <a:pt x="107" y="73"/>
                        </a:moveTo>
                        <a:lnTo>
                          <a:pt x="105" y="73"/>
                        </a:lnTo>
                        <a:lnTo>
                          <a:pt x="100" y="72"/>
                        </a:lnTo>
                        <a:lnTo>
                          <a:pt x="91" y="69"/>
                        </a:lnTo>
                        <a:lnTo>
                          <a:pt x="78" y="63"/>
                        </a:lnTo>
                        <a:lnTo>
                          <a:pt x="67" y="55"/>
                        </a:lnTo>
                        <a:lnTo>
                          <a:pt x="59" y="47"/>
                        </a:lnTo>
                        <a:lnTo>
                          <a:pt x="53" y="40"/>
                        </a:lnTo>
                        <a:lnTo>
                          <a:pt x="47" y="32"/>
                        </a:lnTo>
                        <a:lnTo>
                          <a:pt x="44" y="27"/>
                        </a:lnTo>
                        <a:lnTo>
                          <a:pt x="39" y="23"/>
                        </a:lnTo>
                        <a:lnTo>
                          <a:pt x="32" y="18"/>
                        </a:lnTo>
                        <a:lnTo>
                          <a:pt x="26" y="12"/>
                        </a:lnTo>
                        <a:lnTo>
                          <a:pt x="19" y="9"/>
                        </a:lnTo>
                        <a:lnTo>
                          <a:pt x="12" y="4"/>
                        </a:lnTo>
                        <a:lnTo>
                          <a:pt x="7" y="2"/>
                        </a:lnTo>
                        <a:lnTo>
                          <a:pt x="2" y="0"/>
                        </a:lnTo>
                        <a:lnTo>
                          <a:pt x="0" y="2"/>
                        </a:lnTo>
                        <a:lnTo>
                          <a:pt x="3" y="10"/>
                        </a:lnTo>
                        <a:lnTo>
                          <a:pt x="9" y="21"/>
                        </a:lnTo>
                        <a:lnTo>
                          <a:pt x="12" y="32"/>
                        </a:lnTo>
                        <a:lnTo>
                          <a:pt x="12" y="40"/>
                        </a:lnTo>
                        <a:lnTo>
                          <a:pt x="15" y="49"/>
                        </a:lnTo>
                        <a:lnTo>
                          <a:pt x="18" y="57"/>
                        </a:lnTo>
                        <a:lnTo>
                          <a:pt x="26" y="63"/>
                        </a:lnTo>
                        <a:lnTo>
                          <a:pt x="31" y="65"/>
                        </a:lnTo>
                        <a:lnTo>
                          <a:pt x="35" y="66"/>
                        </a:lnTo>
                        <a:lnTo>
                          <a:pt x="40" y="67"/>
                        </a:lnTo>
                        <a:lnTo>
                          <a:pt x="44" y="67"/>
                        </a:lnTo>
                        <a:lnTo>
                          <a:pt x="47" y="69"/>
                        </a:lnTo>
                        <a:lnTo>
                          <a:pt x="52" y="70"/>
                        </a:lnTo>
                        <a:lnTo>
                          <a:pt x="56" y="71"/>
                        </a:lnTo>
                        <a:lnTo>
                          <a:pt x="61" y="73"/>
                        </a:lnTo>
                        <a:lnTo>
                          <a:pt x="67" y="76"/>
                        </a:lnTo>
                        <a:lnTo>
                          <a:pt x="72" y="79"/>
                        </a:lnTo>
                        <a:lnTo>
                          <a:pt x="79" y="81"/>
                        </a:lnTo>
                        <a:lnTo>
                          <a:pt x="86" y="82"/>
                        </a:lnTo>
                        <a:lnTo>
                          <a:pt x="93" y="82"/>
                        </a:lnTo>
                        <a:lnTo>
                          <a:pt x="99" y="81"/>
                        </a:lnTo>
                        <a:lnTo>
                          <a:pt x="103" y="79"/>
                        </a:lnTo>
                        <a:lnTo>
                          <a:pt x="107" y="7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86" name="Freeform 137">
                    <a:extLst>
                      <a:ext uri="{FF2B5EF4-FFF2-40B4-BE49-F238E27FC236}">
                        <a16:creationId xmlns:a16="http://schemas.microsoft.com/office/drawing/2014/main" id="{30956BE6-F22E-4C85-9EAE-C3D2EF314484}"/>
                      </a:ext>
                    </a:extLst>
                  </p:cNvPr>
                  <p:cNvSpPr>
                    <a:spLocks noChangeAspect="1"/>
                  </p:cNvSpPr>
                  <p:nvPr/>
                </p:nvSpPr>
                <p:spPr bwMode="auto">
                  <a:xfrm>
                    <a:off x="4709" y="2549"/>
                    <a:ext cx="12" cy="8"/>
                  </a:xfrm>
                  <a:custGeom>
                    <a:avLst/>
                    <a:gdLst/>
                    <a:ahLst/>
                    <a:cxnLst>
                      <a:cxn ang="0">
                        <a:pos x="0" y="10"/>
                      </a:cxn>
                      <a:cxn ang="0">
                        <a:pos x="17" y="17"/>
                      </a:cxn>
                      <a:cxn ang="0">
                        <a:pos x="24" y="0"/>
                      </a:cxn>
                      <a:cxn ang="0">
                        <a:pos x="16" y="0"/>
                      </a:cxn>
                      <a:cxn ang="0">
                        <a:pos x="8" y="4"/>
                      </a:cxn>
                      <a:cxn ang="0">
                        <a:pos x="2" y="8"/>
                      </a:cxn>
                      <a:cxn ang="0">
                        <a:pos x="0" y="10"/>
                      </a:cxn>
                    </a:cxnLst>
                    <a:rect l="0" t="0" r="r" b="b"/>
                    <a:pathLst>
                      <a:path w="24" h="17">
                        <a:moveTo>
                          <a:pt x="0" y="10"/>
                        </a:moveTo>
                        <a:lnTo>
                          <a:pt x="17" y="17"/>
                        </a:lnTo>
                        <a:lnTo>
                          <a:pt x="24" y="0"/>
                        </a:lnTo>
                        <a:lnTo>
                          <a:pt x="16" y="0"/>
                        </a:lnTo>
                        <a:lnTo>
                          <a:pt x="8" y="4"/>
                        </a:lnTo>
                        <a:lnTo>
                          <a:pt x="2" y="8"/>
                        </a:lnTo>
                        <a:lnTo>
                          <a:pt x="0" y="1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87" name="Freeform 138">
                    <a:extLst>
                      <a:ext uri="{FF2B5EF4-FFF2-40B4-BE49-F238E27FC236}">
                        <a16:creationId xmlns:a16="http://schemas.microsoft.com/office/drawing/2014/main" id="{C530EB8F-90F9-41BB-B4B2-17E57054DEB5}"/>
                      </a:ext>
                    </a:extLst>
                  </p:cNvPr>
                  <p:cNvSpPr>
                    <a:spLocks noChangeAspect="1"/>
                  </p:cNvSpPr>
                  <p:nvPr/>
                </p:nvSpPr>
                <p:spPr bwMode="auto">
                  <a:xfrm>
                    <a:off x="4678" y="2314"/>
                    <a:ext cx="12" cy="11"/>
                  </a:xfrm>
                  <a:custGeom>
                    <a:avLst/>
                    <a:gdLst/>
                    <a:ahLst/>
                    <a:cxnLst>
                      <a:cxn ang="0">
                        <a:pos x="5" y="2"/>
                      </a:cxn>
                      <a:cxn ang="0">
                        <a:pos x="0" y="8"/>
                      </a:cxn>
                      <a:cxn ang="0">
                        <a:pos x="1" y="15"/>
                      </a:cxn>
                      <a:cxn ang="0">
                        <a:pos x="4" y="19"/>
                      </a:cxn>
                      <a:cxn ang="0">
                        <a:pos x="5" y="21"/>
                      </a:cxn>
                      <a:cxn ang="0">
                        <a:pos x="8" y="22"/>
                      </a:cxn>
                      <a:cxn ang="0">
                        <a:pos x="14" y="22"/>
                      </a:cxn>
                      <a:cxn ang="0">
                        <a:pos x="21" y="19"/>
                      </a:cxn>
                      <a:cxn ang="0">
                        <a:pos x="23" y="8"/>
                      </a:cxn>
                      <a:cxn ang="0">
                        <a:pos x="22" y="6"/>
                      </a:cxn>
                      <a:cxn ang="0">
                        <a:pos x="18" y="2"/>
                      </a:cxn>
                      <a:cxn ang="0">
                        <a:pos x="12" y="0"/>
                      </a:cxn>
                      <a:cxn ang="0">
                        <a:pos x="5" y="2"/>
                      </a:cxn>
                    </a:cxnLst>
                    <a:rect l="0" t="0" r="r" b="b"/>
                    <a:pathLst>
                      <a:path w="23" h="22">
                        <a:moveTo>
                          <a:pt x="5" y="2"/>
                        </a:moveTo>
                        <a:lnTo>
                          <a:pt x="0" y="8"/>
                        </a:lnTo>
                        <a:lnTo>
                          <a:pt x="1" y="15"/>
                        </a:lnTo>
                        <a:lnTo>
                          <a:pt x="4" y="19"/>
                        </a:lnTo>
                        <a:lnTo>
                          <a:pt x="5" y="21"/>
                        </a:lnTo>
                        <a:lnTo>
                          <a:pt x="8" y="22"/>
                        </a:lnTo>
                        <a:lnTo>
                          <a:pt x="14" y="22"/>
                        </a:lnTo>
                        <a:lnTo>
                          <a:pt x="21" y="19"/>
                        </a:lnTo>
                        <a:lnTo>
                          <a:pt x="23" y="8"/>
                        </a:lnTo>
                        <a:lnTo>
                          <a:pt x="22" y="6"/>
                        </a:lnTo>
                        <a:lnTo>
                          <a:pt x="18" y="2"/>
                        </a:lnTo>
                        <a:lnTo>
                          <a:pt x="12" y="0"/>
                        </a:lnTo>
                        <a:lnTo>
                          <a:pt x="5" y="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88" name="Freeform 140">
                    <a:extLst>
                      <a:ext uri="{FF2B5EF4-FFF2-40B4-BE49-F238E27FC236}">
                        <a16:creationId xmlns:a16="http://schemas.microsoft.com/office/drawing/2014/main" id="{1E76979D-2574-43C0-8A5E-92349B5BD3C8}"/>
                      </a:ext>
                    </a:extLst>
                  </p:cNvPr>
                  <p:cNvSpPr>
                    <a:spLocks noChangeAspect="1"/>
                  </p:cNvSpPr>
                  <p:nvPr/>
                </p:nvSpPr>
                <p:spPr bwMode="auto">
                  <a:xfrm>
                    <a:off x="4695" y="2559"/>
                    <a:ext cx="41" cy="26"/>
                  </a:xfrm>
                  <a:custGeom>
                    <a:avLst/>
                    <a:gdLst/>
                    <a:ahLst/>
                    <a:cxnLst>
                      <a:cxn ang="0">
                        <a:pos x="80" y="42"/>
                      </a:cxn>
                      <a:cxn ang="0">
                        <a:pos x="80" y="38"/>
                      </a:cxn>
                      <a:cxn ang="0">
                        <a:pos x="82" y="33"/>
                      </a:cxn>
                      <a:cxn ang="0">
                        <a:pos x="83" y="31"/>
                      </a:cxn>
                      <a:cxn ang="0">
                        <a:pos x="83" y="27"/>
                      </a:cxn>
                      <a:cxn ang="0">
                        <a:pos x="82" y="24"/>
                      </a:cxn>
                      <a:cxn ang="0">
                        <a:pos x="78" y="22"/>
                      </a:cxn>
                      <a:cxn ang="0">
                        <a:pos x="71" y="18"/>
                      </a:cxn>
                      <a:cxn ang="0">
                        <a:pos x="60" y="15"/>
                      </a:cxn>
                      <a:cxn ang="0">
                        <a:pos x="47" y="11"/>
                      </a:cxn>
                      <a:cxn ang="0">
                        <a:pos x="38" y="10"/>
                      </a:cxn>
                      <a:cxn ang="0">
                        <a:pos x="30" y="10"/>
                      </a:cxn>
                      <a:cxn ang="0">
                        <a:pos x="24" y="10"/>
                      </a:cxn>
                      <a:cxn ang="0">
                        <a:pos x="19" y="10"/>
                      </a:cxn>
                      <a:cxn ang="0">
                        <a:pos x="15" y="10"/>
                      </a:cxn>
                      <a:cxn ang="0">
                        <a:pos x="9" y="8"/>
                      </a:cxn>
                      <a:cxn ang="0">
                        <a:pos x="3" y="3"/>
                      </a:cxn>
                      <a:cxn ang="0">
                        <a:pos x="2" y="2"/>
                      </a:cxn>
                      <a:cxn ang="0">
                        <a:pos x="2" y="1"/>
                      </a:cxn>
                      <a:cxn ang="0">
                        <a:pos x="1" y="1"/>
                      </a:cxn>
                      <a:cxn ang="0">
                        <a:pos x="0" y="0"/>
                      </a:cxn>
                      <a:cxn ang="0">
                        <a:pos x="10" y="21"/>
                      </a:cxn>
                      <a:cxn ang="0">
                        <a:pos x="16" y="29"/>
                      </a:cxn>
                      <a:cxn ang="0">
                        <a:pos x="22" y="37"/>
                      </a:cxn>
                      <a:cxn ang="0">
                        <a:pos x="31" y="53"/>
                      </a:cxn>
                      <a:cxn ang="0">
                        <a:pos x="39" y="53"/>
                      </a:cxn>
                      <a:cxn ang="0">
                        <a:pos x="48" y="53"/>
                      </a:cxn>
                      <a:cxn ang="0">
                        <a:pos x="56" y="52"/>
                      </a:cxn>
                      <a:cxn ang="0">
                        <a:pos x="64" y="51"/>
                      </a:cxn>
                      <a:cxn ang="0">
                        <a:pos x="71" y="49"/>
                      </a:cxn>
                      <a:cxn ang="0">
                        <a:pos x="77" y="48"/>
                      </a:cxn>
                      <a:cxn ang="0">
                        <a:pos x="80" y="46"/>
                      </a:cxn>
                      <a:cxn ang="0">
                        <a:pos x="80" y="42"/>
                      </a:cxn>
                    </a:cxnLst>
                    <a:rect l="0" t="0" r="r" b="b"/>
                    <a:pathLst>
                      <a:path w="83" h="53">
                        <a:moveTo>
                          <a:pt x="80" y="42"/>
                        </a:moveTo>
                        <a:lnTo>
                          <a:pt x="80" y="38"/>
                        </a:lnTo>
                        <a:lnTo>
                          <a:pt x="82" y="33"/>
                        </a:lnTo>
                        <a:lnTo>
                          <a:pt x="83" y="31"/>
                        </a:lnTo>
                        <a:lnTo>
                          <a:pt x="83" y="27"/>
                        </a:lnTo>
                        <a:lnTo>
                          <a:pt x="82" y="24"/>
                        </a:lnTo>
                        <a:lnTo>
                          <a:pt x="78" y="22"/>
                        </a:lnTo>
                        <a:lnTo>
                          <a:pt x="71" y="18"/>
                        </a:lnTo>
                        <a:lnTo>
                          <a:pt x="60" y="15"/>
                        </a:lnTo>
                        <a:lnTo>
                          <a:pt x="47" y="11"/>
                        </a:lnTo>
                        <a:lnTo>
                          <a:pt x="38" y="10"/>
                        </a:lnTo>
                        <a:lnTo>
                          <a:pt x="30" y="10"/>
                        </a:lnTo>
                        <a:lnTo>
                          <a:pt x="24" y="10"/>
                        </a:lnTo>
                        <a:lnTo>
                          <a:pt x="19" y="10"/>
                        </a:lnTo>
                        <a:lnTo>
                          <a:pt x="15" y="10"/>
                        </a:lnTo>
                        <a:lnTo>
                          <a:pt x="9" y="8"/>
                        </a:lnTo>
                        <a:lnTo>
                          <a:pt x="3" y="3"/>
                        </a:lnTo>
                        <a:lnTo>
                          <a:pt x="2" y="2"/>
                        </a:lnTo>
                        <a:lnTo>
                          <a:pt x="2" y="1"/>
                        </a:lnTo>
                        <a:lnTo>
                          <a:pt x="1" y="1"/>
                        </a:lnTo>
                        <a:lnTo>
                          <a:pt x="0" y="0"/>
                        </a:lnTo>
                        <a:lnTo>
                          <a:pt x="10" y="21"/>
                        </a:lnTo>
                        <a:lnTo>
                          <a:pt x="16" y="29"/>
                        </a:lnTo>
                        <a:lnTo>
                          <a:pt x="22" y="37"/>
                        </a:lnTo>
                        <a:lnTo>
                          <a:pt x="31" y="53"/>
                        </a:lnTo>
                        <a:lnTo>
                          <a:pt x="39" y="53"/>
                        </a:lnTo>
                        <a:lnTo>
                          <a:pt x="48" y="53"/>
                        </a:lnTo>
                        <a:lnTo>
                          <a:pt x="56" y="52"/>
                        </a:lnTo>
                        <a:lnTo>
                          <a:pt x="64" y="51"/>
                        </a:lnTo>
                        <a:lnTo>
                          <a:pt x="71" y="49"/>
                        </a:lnTo>
                        <a:lnTo>
                          <a:pt x="77" y="48"/>
                        </a:lnTo>
                        <a:lnTo>
                          <a:pt x="80" y="46"/>
                        </a:lnTo>
                        <a:lnTo>
                          <a:pt x="80" y="42"/>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89" name="Freeform 141">
                    <a:extLst>
                      <a:ext uri="{FF2B5EF4-FFF2-40B4-BE49-F238E27FC236}">
                        <a16:creationId xmlns:a16="http://schemas.microsoft.com/office/drawing/2014/main" id="{5EF9FBCB-162E-4320-9504-358C11A7C9C5}"/>
                      </a:ext>
                    </a:extLst>
                  </p:cNvPr>
                  <p:cNvSpPr>
                    <a:spLocks noChangeAspect="1"/>
                  </p:cNvSpPr>
                  <p:nvPr/>
                </p:nvSpPr>
                <p:spPr bwMode="auto">
                  <a:xfrm>
                    <a:off x="4680" y="2520"/>
                    <a:ext cx="12" cy="33"/>
                  </a:xfrm>
                  <a:custGeom>
                    <a:avLst/>
                    <a:gdLst/>
                    <a:ahLst/>
                    <a:cxnLst>
                      <a:cxn ang="0">
                        <a:pos x="15" y="4"/>
                      </a:cxn>
                      <a:cxn ang="0">
                        <a:pos x="14" y="3"/>
                      </a:cxn>
                      <a:cxn ang="0">
                        <a:pos x="12" y="3"/>
                      </a:cxn>
                      <a:cxn ang="0">
                        <a:pos x="10" y="2"/>
                      </a:cxn>
                      <a:cxn ang="0">
                        <a:pos x="9" y="2"/>
                      </a:cxn>
                      <a:cxn ang="0">
                        <a:pos x="3" y="0"/>
                      </a:cxn>
                      <a:cxn ang="0">
                        <a:pos x="0" y="1"/>
                      </a:cxn>
                      <a:cxn ang="0">
                        <a:pos x="0" y="5"/>
                      </a:cxn>
                      <a:cxn ang="0">
                        <a:pos x="2" y="13"/>
                      </a:cxn>
                      <a:cxn ang="0">
                        <a:pos x="6" y="23"/>
                      </a:cxn>
                      <a:cxn ang="0">
                        <a:pos x="10" y="35"/>
                      </a:cxn>
                      <a:cxn ang="0">
                        <a:pos x="17" y="50"/>
                      </a:cxn>
                      <a:cxn ang="0">
                        <a:pos x="24" y="66"/>
                      </a:cxn>
                      <a:cxn ang="0">
                        <a:pos x="24" y="58"/>
                      </a:cxn>
                      <a:cxn ang="0">
                        <a:pos x="24" y="51"/>
                      </a:cxn>
                      <a:cxn ang="0">
                        <a:pos x="23" y="43"/>
                      </a:cxn>
                      <a:cxn ang="0">
                        <a:pos x="19" y="36"/>
                      </a:cxn>
                      <a:cxn ang="0">
                        <a:pos x="16" y="28"/>
                      </a:cxn>
                      <a:cxn ang="0">
                        <a:pos x="16" y="19"/>
                      </a:cxn>
                      <a:cxn ang="0">
                        <a:pos x="16" y="11"/>
                      </a:cxn>
                      <a:cxn ang="0">
                        <a:pos x="15" y="4"/>
                      </a:cxn>
                    </a:cxnLst>
                    <a:rect l="0" t="0" r="r" b="b"/>
                    <a:pathLst>
                      <a:path w="24" h="66">
                        <a:moveTo>
                          <a:pt x="15" y="4"/>
                        </a:moveTo>
                        <a:lnTo>
                          <a:pt x="14" y="3"/>
                        </a:lnTo>
                        <a:lnTo>
                          <a:pt x="12" y="3"/>
                        </a:lnTo>
                        <a:lnTo>
                          <a:pt x="10" y="2"/>
                        </a:lnTo>
                        <a:lnTo>
                          <a:pt x="9" y="2"/>
                        </a:lnTo>
                        <a:lnTo>
                          <a:pt x="3" y="0"/>
                        </a:lnTo>
                        <a:lnTo>
                          <a:pt x="0" y="1"/>
                        </a:lnTo>
                        <a:lnTo>
                          <a:pt x="0" y="5"/>
                        </a:lnTo>
                        <a:lnTo>
                          <a:pt x="2" y="13"/>
                        </a:lnTo>
                        <a:lnTo>
                          <a:pt x="6" y="23"/>
                        </a:lnTo>
                        <a:lnTo>
                          <a:pt x="10" y="35"/>
                        </a:lnTo>
                        <a:lnTo>
                          <a:pt x="17" y="50"/>
                        </a:lnTo>
                        <a:lnTo>
                          <a:pt x="24" y="66"/>
                        </a:lnTo>
                        <a:lnTo>
                          <a:pt x="24" y="58"/>
                        </a:lnTo>
                        <a:lnTo>
                          <a:pt x="24" y="51"/>
                        </a:lnTo>
                        <a:lnTo>
                          <a:pt x="23" y="43"/>
                        </a:lnTo>
                        <a:lnTo>
                          <a:pt x="19" y="36"/>
                        </a:lnTo>
                        <a:lnTo>
                          <a:pt x="16" y="28"/>
                        </a:lnTo>
                        <a:lnTo>
                          <a:pt x="16" y="19"/>
                        </a:lnTo>
                        <a:lnTo>
                          <a:pt x="16" y="11"/>
                        </a:lnTo>
                        <a:lnTo>
                          <a:pt x="15" y="4"/>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0" name="Freeform 142">
                    <a:extLst>
                      <a:ext uri="{FF2B5EF4-FFF2-40B4-BE49-F238E27FC236}">
                        <a16:creationId xmlns:a16="http://schemas.microsoft.com/office/drawing/2014/main" id="{0B9DCB7A-2592-4110-B09C-F751FB1AE541}"/>
                      </a:ext>
                    </a:extLst>
                  </p:cNvPr>
                  <p:cNvSpPr>
                    <a:spLocks noChangeAspect="1"/>
                  </p:cNvSpPr>
                  <p:nvPr/>
                </p:nvSpPr>
                <p:spPr bwMode="auto">
                  <a:xfrm>
                    <a:off x="4697" y="2309"/>
                    <a:ext cx="13" cy="6"/>
                  </a:xfrm>
                  <a:custGeom>
                    <a:avLst/>
                    <a:gdLst/>
                    <a:ahLst/>
                    <a:cxnLst>
                      <a:cxn ang="0">
                        <a:pos x="7" y="5"/>
                      </a:cxn>
                      <a:cxn ang="0">
                        <a:pos x="5" y="6"/>
                      </a:cxn>
                      <a:cxn ang="0">
                        <a:pos x="3" y="7"/>
                      </a:cxn>
                      <a:cxn ang="0">
                        <a:pos x="1" y="8"/>
                      </a:cxn>
                      <a:cxn ang="0">
                        <a:pos x="0" y="9"/>
                      </a:cxn>
                      <a:cxn ang="0">
                        <a:pos x="1" y="11"/>
                      </a:cxn>
                      <a:cxn ang="0">
                        <a:pos x="5" y="13"/>
                      </a:cxn>
                      <a:cxn ang="0">
                        <a:pos x="8" y="13"/>
                      </a:cxn>
                      <a:cxn ang="0">
                        <a:pos x="14" y="11"/>
                      </a:cxn>
                      <a:cxn ang="0">
                        <a:pos x="22" y="9"/>
                      </a:cxn>
                      <a:cxn ang="0">
                        <a:pos x="25" y="7"/>
                      </a:cxn>
                      <a:cxn ang="0">
                        <a:pos x="23" y="6"/>
                      </a:cxn>
                      <a:cxn ang="0">
                        <a:pos x="27" y="0"/>
                      </a:cxn>
                      <a:cxn ang="0">
                        <a:pos x="22" y="0"/>
                      </a:cxn>
                      <a:cxn ang="0">
                        <a:pos x="18" y="1"/>
                      </a:cxn>
                      <a:cxn ang="0">
                        <a:pos x="12" y="2"/>
                      </a:cxn>
                      <a:cxn ang="0">
                        <a:pos x="7" y="5"/>
                      </a:cxn>
                    </a:cxnLst>
                    <a:rect l="0" t="0" r="r" b="b"/>
                    <a:pathLst>
                      <a:path w="27" h="13">
                        <a:moveTo>
                          <a:pt x="7" y="5"/>
                        </a:moveTo>
                        <a:lnTo>
                          <a:pt x="5" y="6"/>
                        </a:lnTo>
                        <a:lnTo>
                          <a:pt x="3" y="7"/>
                        </a:lnTo>
                        <a:lnTo>
                          <a:pt x="1" y="8"/>
                        </a:lnTo>
                        <a:lnTo>
                          <a:pt x="0" y="9"/>
                        </a:lnTo>
                        <a:lnTo>
                          <a:pt x="1" y="11"/>
                        </a:lnTo>
                        <a:lnTo>
                          <a:pt x="5" y="13"/>
                        </a:lnTo>
                        <a:lnTo>
                          <a:pt x="8" y="13"/>
                        </a:lnTo>
                        <a:lnTo>
                          <a:pt x="14" y="11"/>
                        </a:lnTo>
                        <a:lnTo>
                          <a:pt x="22" y="9"/>
                        </a:lnTo>
                        <a:lnTo>
                          <a:pt x="25" y="7"/>
                        </a:lnTo>
                        <a:lnTo>
                          <a:pt x="23" y="6"/>
                        </a:lnTo>
                        <a:lnTo>
                          <a:pt x="27" y="0"/>
                        </a:lnTo>
                        <a:lnTo>
                          <a:pt x="22" y="0"/>
                        </a:lnTo>
                        <a:lnTo>
                          <a:pt x="18" y="1"/>
                        </a:lnTo>
                        <a:lnTo>
                          <a:pt x="12" y="2"/>
                        </a:lnTo>
                        <a:lnTo>
                          <a:pt x="7" y="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1" name="Freeform 143">
                    <a:extLst>
                      <a:ext uri="{FF2B5EF4-FFF2-40B4-BE49-F238E27FC236}">
                        <a16:creationId xmlns:a16="http://schemas.microsoft.com/office/drawing/2014/main" id="{F8012A37-E8B7-4279-8814-D59424A02283}"/>
                      </a:ext>
                    </a:extLst>
                  </p:cNvPr>
                  <p:cNvSpPr>
                    <a:spLocks noChangeAspect="1"/>
                  </p:cNvSpPr>
                  <p:nvPr/>
                </p:nvSpPr>
                <p:spPr bwMode="auto">
                  <a:xfrm>
                    <a:off x="5030" y="1908"/>
                    <a:ext cx="62" cy="31"/>
                  </a:xfrm>
                  <a:custGeom>
                    <a:avLst/>
                    <a:gdLst/>
                    <a:ahLst/>
                    <a:cxnLst>
                      <a:cxn ang="0">
                        <a:pos x="19" y="53"/>
                      </a:cxn>
                      <a:cxn ang="0">
                        <a:pos x="21" y="55"/>
                      </a:cxn>
                      <a:cxn ang="0">
                        <a:pos x="23" y="58"/>
                      </a:cxn>
                      <a:cxn ang="0">
                        <a:pos x="24" y="61"/>
                      </a:cxn>
                      <a:cxn ang="0">
                        <a:pos x="27" y="63"/>
                      </a:cxn>
                      <a:cxn ang="0">
                        <a:pos x="28" y="63"/>
                      </a:cxn>
                      <a:cxn ang="0">
                        <a:pos x="29" y="63"/>
                      </a:cxn>
                      <a:cxn ang="0">
                        <a:pos x="30" y="63"/>
                      </a:cxn>
                      <a:cxn ang="0">
                        <a:pos x="30" y="63"/>
                      </a:cxn>
                      <a:cxn ang="0">
                        <a:pos x="32" y="60"/>
                      </a:cxn>
                      <a:cxn ang="0">
                        <a:pos x="37" y="53"/>
                      </a:cxn>
                      <a:cxn ang="0">
                        <a:pos x="45" y="51"/>
                      </a:cxn>
                      <a:cxn ang="0">
                        <a:pos x="54" y="56"/>
                      </a:cxn>
                      <a:cxn ang="0">
                        <a:pos x="60" y="61"/>
                      </a:cxn>
                      <a:cxn ang="0">
                        <a:pos x="65" y="62"/>
                      </a:cxn>
                      <a:cxn ang="0">
                        <a:pos x="70" y="62"/>
                      </a:cxn>
                      <a:cxn ang="0">
                        <a:pos x="77" y="59"/>
                      </a:cxn>
                      <a:cxn ang="0">
                        <a:pos x="83" y="55"/>
                      </a:cxn>
                      <a:cxn ang="0">
                        <a:pos x="89" y="52"/>
                      </a:cxn>
                      <a:cxn ang="0">
                        <a:pos x="93" y="48"/>
                      </a:cxn>
                      <a:cxn ang="0">
                        <a:pos x="99" y="46"/>
                      </a:cxn>
                      <a:cxn ang="0">
                        <a:pos x="107" y="45"/>
                      </a:cxn>
                      <a:cxn ang="0">
                        <a:pos x="114" y="46"/>
                      </a:cxn>
                      <a:cxn ang="0">
                        <a:pos x="120" y="46"/>
                      </a:cxn>
                      <a:cxn ang="0">
                        <a:pos x="125" y="44"/>
                      </a:cxn>
                      <a:cxn ang="0">
                        <a:pos x="120" y="37"/>
                      </a:cxn>
                      <a:cxn ang="0">
                        <a:pos x="116" y="31"/>
                      </a:cxn>
                      <a:cxn ang="0">
                        <a:pos x="114" y="27"/>
                      </a:cxn>
                      <a:cxn ang="0">
                        <a:pos x="113" y="25"/>
                      </a:cxn>
                      <a:cxn ang="0">
                        <a:pos x="111" y="24"/>
                      </a:cxn>
                      <a:cxn ang="0">
                        <a:pos x="106" y="22"/>
                      </a:cxn>
                      <a:cxn ang="0">
                        <a:pos x="98" y="18"/>
                      </a:cxn>
                      <a:cxn ang="0">
                        <a:pos x="89" y="14"/>
                      </a:cxn>
                      <a:cxn ang="0">
                        <a:pos x="78" y="9"/>
                      </a:cxn>
                      <a:cxn ang="0">
                        <a:pos x="67" y="6"/>
                      </a:cxn>
                      <a:cxn ang="0">
                        <a:pos x="54" y="2"/>
                      </a:cxn>
                      <a:cxn ang="0">
                        <a:pos x="44" y="0"/>
                      </a:cxn>
                      <a:cxn ang="0">
                        <a:pos x="34" y="0"/>
                      </a:cxn>
                      <a:cxn ang="0">
                        <a:pos x="25" y="0"/>
                      </a:cxn>
                      <a:cxn ang="0">
                        <a:pos x="19" y="2"/>
                      </a:cxn>
                      <a:cxn ang="0">
                        <a:pos x="13" y="6"/>
                      </a:cxn>
                      <a:cxn ang="0">
                        <a:pos x="8" y="10"/>
                      </a:cxn>
                      <a:cxn ang="0">
                        <a:pos x="6" y="15"/>
                      </a:cxn>
                      <a:cxn ang="0">
                        <a:pos x="2" y="20"/>
                      </a:cxn>
                      <a:cxn ang="0">
                        <a:pos x="1" y="25"/>
                      </a:cxn>
                      <a:cxn ang="0">
                        <a:pos x="0" y="33"/>
                      </a:cxn>
                      <a:cxn ang="0">
                        <a:pos x="4" y="39"/>
                      </a:cxn>
                      <a:cxn ang="0">
                        <a:pos x="9" y="45"/>
                      </a:cxn>
                      <a:cxn ang="0">
                        <a:pos x="19" y="53"/>
                      </a:cxn>
                    </a:cxnLst>
                    <a:rect l="0" t="0" r="r" b="b"/>
                    <a:pathLst>
                      <a:path w="125" h="63">
                        <a:moveTo>
                          <a:pt x="19" y="53"/>
                        </a:moveTo>
                        <a:lnTo>
                          <a:pt x="21" y="55"/>
                        </a:lnTo>
                        <a:lnTo>
                          <a:pt x="23" y="58"/>
                        </a:lnTo>
                        <a:lnTo>
                          <a:pt x="24" y="61"/>
                        </a:lnTo>
                        <a:lnTo>
                          <a:pt x="27" y="63"/>
                        </a:lnTo>
                        <a:lnTo>
                          <a:pt x="28" y="63"/>
                        </a:lnTo>
                        <a:lnTo>
                          <a:pt x="29" y="63"/>
                        </a:lnTo>
                        <a:lnTo>
                          <a:pt x="30" y="63"/>
                        </a:lnTo>
                        <a:lnTo>
                          <a:pt x="30" y="63"/>
                        </a:lnTo>
                        <a:lnTo>
                          <a:pt x="32" y="60"/>
                        </a:lnTo>
                        <a:lnTo>
                          <a:pt x="37" y="53"/>
                        </a:lnTo>
                        <a:lnTo>
                          <a:pt x="45" y="51"/>
                        </a:lnTo>
                        <a:lnTo>
                          <a:pt x="54" y="56"/>
                        </a:lnTo>
                        <a:lnTo>
                          <a:pt x="60" y="61"/>
                        </a:lnTo>
                        <a:lnTo>
                          <a:pt x="65" y="62"/>
                        </a:lnTo>
                        <a:lnTo>
                          <a:pt x="70" y="62"/>
                        </a:lnTo>
                        <a:lnTo>
                          <a:pt x="77" y="59"/>
                        </a:lnTo>
                        <a:lnTo>
                          <a:pt x="83" y="55"/>
                        </a:lnTo>
                        <a:lnTo>
                          <a:pt x="89" y="52"/>
                        </a:lnTo>
                        <a:lnTo>
                          <a:pt x="93" y="48"/>
                        </a:lnTo>
                        <a:lnTo>
                          <a:pt x="99" y="46"/>
                        </a:lnTo>
                        <a:lnTo>
                          <a:pt x="107" y="45"/>
                        </a:lnTo>
                        <a:lnTo>
                          <a:pt x="114" y="46"/>
                        </a:lnTo>
                        <a:lnTo>
                          <a:pt x="120" y="46"/>
                        </a:lnTo>
                        <a:lnTo>
                          <a:pt x="125" y="44"/>
                        </a:lnTo>
                        <a:lnTo>
                          <a:pt x="120" y="37"/>
                        </a:lnTo>
                        <a:lnTo>
                          <a:pt x="116" y="31"/>
                        </a:lnTo>
                        <a:lnTo>
                          <a:pt x="114" y="27"/>
                        </a:lnTo>
                        <a:lnTo>
                          <a:pt x="113" y="25"/>
                        </a:lnTo>
                        <a:lnTo>
                          <a:pt x="111" y="24"/>
                        </a:lnTo>
                        <a:lnTo>
                          <a:pt x="106" y="22"/>
                        </a:lnTo>
                        <a:lnTo>
                          <a:pt x="98" y="18"/>
                        </a:lnTo>
                        <a:lnTo>
                          <a:pt x="89" y="14"/>
                        </a:lnTo>
                        <a:lnTo>
                          <a:pt x="78" y="9"/>
                        </a:lnTo>
                        <a:lnTo>
                          <a:pt x="67" y="6"/>
                        </a:lnTo>
                        <a:lnTo>
                          <a:pt x="54" y="2"/>
                        </a:lnTo>
                        <a:lnTo>
                          <a:pt x="44" y="0"/>
                        </a:lnTo>
                        <a:lnTo>
                          <a:pt x="34" y="0"/>
                        </a:lnTo>
                        <a:lnTo>
                          <a:pt x="25" y="0"/>
                        </a:lnTo>
                        <a:lnTo>
                          <a:pt x="19" y="2"/>
                        </a:lnTo>
                        <a:lnTo>
                          <a:pt x="13" y="6"/>
                        </a:lnTo>
                        <a:lnTo>
                          <a:pt x="8" y="10"/>
                        </a:lnTo>
                        <a:lnTo>
                          <a:pt x="6" y="15"/>
                        </a:lnTo>
                        <a:lnTo>
                          <a:pt x="2" y="20"/>
                        </a:lnTo>
                        <a:lnTo>
                          <a:pt x="1" y="25"/>
                        </a:lnTo>
                        <a:lnTo>
                          <a:pt x="0" y="33"/>
                        </a:lnTo>
                        <a:lnTo>
                          <a:pt x="4" y="39"/>
                        </a:lnTo>
                        <a:lnTo>
                          <a:pt x="9" y="45"/>
                        </a:lnTo>
                        <a:lnTo>
                          <a:pt x="19" y="5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2" name="Freeform 144">
                    <a:extLst>
                      <a:ext uri="{FF2B5EF4-FFF2-40B4-BE49-F238E27FC236}">
                        <a16:creationId xmlns:a16="http://schemas.microsoft.com/office/drawing/2014/main" id="{C5230FC7-FAA0-4D24-8702-317E736569DE}"/>
                      </a:ext>
                    </a:extLst>
                  </p:cNvPr>
                  <p:cNvSpPr>
                    <a:spLocks noChangeAspect="1"/>
                  </p:cNvSpPr>
                  <p:nvPr/>
                </p:nvSpPr>
                <p:spPr bwMode="auto">
                  <a:xfrm>
                    <a:off x="4793" y="2771"/>
                    <a:ext cx="353" cy="114"/>
                  </a:xfrm>
                  <a:custGeom>
                    <a:avLst/>
                    <a:gdLst/>
                    <a:ahLst/>
                    <a:cxnLst>
                      <a:cxn ang="0">
                        <a:pos x="705" y="137"/>
                      </a:cxn>
                      <a:cxn ang="0">
                        <a:pos x="688" y="192"/>
                      </a:cxn>
                      <a:cxn ang="0">
                        <a:pos x="652" y="196"/>
                      </a:cxn>
                      <a:cxn ang="0">
                        <a:pos x="630" y="189"/>
                      </a:cxn>
                      <a:cxn ang="0">
                        <a:pos x="600" y="194"/>
                      </a:cxn>
                      <a:cxn ang="0">
                        <a:pos x="567" y="194"/>
                      </a:cxn>
                      <a:cxn ang="0">
                        <a:pos x="549" y="196"/>
                      </a:cxn>
                      <a:cxn ang="0">
                        <a:pos x="517" y="205"/>
                      </a:cxn>
                      <a:cxn ang="0">
                        <a:pos x="474" y="206"/>
                      </a:cxn>
                      <a:cxn ang="0">
                        <a:pos x="439" y="208"/>
                      </a:cxn>
                      <a:cxn ang="0">
                        <a:pos x="419" y="220"/>
                      </a:cxn>
                      <a:cxn ang="0">
                        <a:pos x="381" y="224"/>
                      </a:cxn>
                      <a:cxn ang="0">
                        <a:pos x="345" y="228"/>
                      </a:cxn>
                      <a:cxn ang="0">
                        <a:pos x="314" y="197"/>
                      </a:cxn>
                      <a:cxn ang="0">
                        <a:pos x="272" y="167"/>
                      </a:cxn>
                      <a:cxn ang="0">
                        <a:pos x="243" y="158"/>
                      </a:cxn>
                      <a:cxn ang="0">
                        <a:pos x="214" y="152"/>
                      </a:cxn>
                      <a:cxn ang="0">
                        <a:pos x="184" y="152"/>
                      </a:cxn>
                      <a:cxn ang="0">
                        <a:pos x="158" y="145"/>
                      </a:cxn>
                      <a:cxn ang="0">
                        <a:pos x="126" y="140"/>
                      </a:cxn>
                      <a:cxn ang="0">
                        <a:pos x="92" y="132"/>
                      </a:cxn>
                      <a:cxn ang="0">
                        <a:pos x="76" y="131"/>
                      </a:cxn>
                      <a:cxn ang="0">
                        <a:pos x="40" y="137"/>
                      </a:cxn>
                      <a:cxn ang="0">
                        <a:pos x="17" y="133"/>
                      </a:cxn>
                      <a:cxn ang="0">
                        <a:pos x="2" y="101"/>
                      </a:cxn>
                      <a:cxn ang="0">
                        <a:pos x="11" y="61"/>
                      </a:cxn>
                      <a:cxn ang="0">
                        <a:pos x="22" y="35"/>
                      </a:cxn>
                      <a:cxn ang="0">
                        <a:pos x="42" y="52"/>
                      </a:cxn>
                      <a:cxn ang="0">
                        <a:pos x="58" y="25"/>
                      </a:cxn>
                      <a:cxn ang="0">
                        <a:pos x="58" y="2"/>
                      </a:cxn>
                      <a:cxn ang="0">
                        <a:pos x="78" y="29"/>
                      </a:cxn>
                      <a:cxn ang="0">
                        <a:pos x="105" y="38"/>
                      </a:cxn>
                      <a:cxn ang="0">
                        <a:pos x="128" y="35"/>
                      </a:cxn>
                      <a:cxn ang="0">
                        <a:pos x="164" y="15"/>
                      </a:cxn>
                      <a:cxn ang="0">
                        <a:pos x="153" y="56"/>
                      </a:cxn>
                      <a:cxn ang="0">
                        <a:pos x="182" y="53"/>
                      </a:cxn>
                      <a:cxn ang="0">
                        <a:pos x="194" y="77"/>
                      </a:cxn>
                      <a:cxn ang="0">
                        <a:pos x="217" y="97"/>
                      </a:cxn>
                      <a:cxn ang="0">
                        <a:pos x="257" y="86"/>
                      </a:cxn>
                      <a:cxn ang="0">
                        <a:pos x="282" y="82"/>
                      </a:cxn>
                      <a:cxn ang="0">
                        <a:pos x="314" y="71"/>
                      </a:cxn>
                      <a:cxn ang="0">
                        <a:pos x="366" y="77"/>
                      </a:cxn>
                      <a:cxn ang="0">
                        <a:pos x="403" y="90"/>
                      </a:cxn>
                      <a:cxn ang="0">
                        <a:pos x="433" y="91"/>
                      </a:cxn>
                      <a:cxn ang="0">
                        <a:pos x="464" y="94"/>
                      </a:cxn>
                      <a:cxn ang="0">
                        <a:pos x="499" y="108"/>
                      </a:cxn>
                      <a:cxn ang="0">
                        <a:pos x="529" y="99"/>
                      </a:cxn>
                      <a:cxn ang="0">
                        <a:pos x="556" y="94"/>
                      </a:cxn>
                      <a:cxn ang="0">
                        <a:pos x="569" y="113"/>
                      </a:cxn>
                      <a:cxn ang="0">
                        <a:pos x="561" y="145"/>
                      </a:cxn>
                      <a:cxn ang="0">
                        <a:pos x="587" y="152"/>
                      </a:cxn>
                      <a:cxn ang="0">
                        <a:pos x="628" y="135"/>
                      </a:cxn>
                      <a:cxn ang="0">
                        <a:pos x="656" y="126"/>
                      </a:cxn>
                      <a:cxn ang="0">
                        <a:pos x="684" y="128"/>
                      </a:cxn>
                    </a:cxnLst>
                    <a:rect l="0" t="0" r="r" b="b"/>
                    <a:pathLst>
                      <a:path w="705" h="229">
                        <a:moveTo>
                          <a:pt x="688" y="113"/>
                        </a:moveTo>
                        <a:lnTo>
                          <a:pt x="690" y="114"/>
                        </a:lnTo>
                        <a:lnTo>
                          <a:pt x="697" y="118"/>
                        </a:lnTo>
                        <a:lnTo>
                          <a:pt x="703" y="125"/>
                        </a:lnTo>
                        <a:lnTo>
                          <a:pt x="705" y="137"/>
                        </a:lnTo>
                        <a:lnTo>
                          <a:pt x="703" y="153"/>
                        </a:lnTo>
                        <a:lnTo>
                          <a:pt x="698" y="171"/>
                        </a:lnTo>
                        <a:lnTo>
                          <a:pt x="693" y="186"/>
                        </a:lnTo>
                        <a:lnTo>
                          <a:pt x="691" y="192"/>
                        </a:lnTo>
                        <a:lnTo>
                          <a:pt x="688" y="192"/>
                        </a:lnTo>
                        <a:lnTo>
                          <a:pt x="680" y="192"/>
                        </a:lnTo>
                        <a:lnTo>
                          <a:pt x="669" y="193"/>
                        </a:lnTo>
                        <a:lnTo>
                          <a:pt x="660" y="196"/>
                        </a:lnTo>
                        <a:lnTo>
                          <a:pt x="656" y="196"/>
                        </a:lnTo>
                        <a:lnTo>
                          <a:pt x="652" y="196"/>
                        </a:lnTo>
                        <a:lnTo>
                          <a:pt x="648" y="194"/>
                        </a:lnTo>
                        <a:lnTo>
                          <a:pt x="644" y="192"/>
                        </a:lnTo>
                        <a:lnTo>
                          <a:pt x="639" y="190"/>
                        </a:lnTo>
                        <a:lnTo>
                          <a:pt x="635" y="189"/>
                        </a:lnTo>
                        <a:lnTo>
                          <a:pt x="630" y="189"/>
                        </a:lnTo>
                        <a:lnTo>
                          <a:pt x="624" y="189"/>
                        </a:lnTo>
                        <a:lnTo>
                          <a:pt x="618" y="190"/>
                        </a:lnTo>
                        <a:lnTo>
                          <a:pt x="613" y="192"/>
                        </a:lnTo>
                        <a:lnTo>
                          <a:pt x="606" y="193"/>
                        </a:lnTo>
                        <a:lnTo>
                          <a:pt x="600" y="194"/>
                        </a:lnTo>
                        <a:lnTo>
                          <a:pt x="593" y="196"/>
                        </a:lnTo>
                        <a:lnTo>
                          <a:pt x="586" y="197"/>
                        </a:lnTo>
                        <a:lnTo>
                          <a:pt x="579" y="197"/>
                        </a:lnTo>
                        <a:lnTo>
                          <a:pt x="572" y="196"/>
                        </a:lnTo>
                        <a:lnTo>
                          <a:pt x="567" y="194"/>
                        </a:lnTo>
                        <a:lnTo>
                          <a:pt x="563" y="193"/>
                        </a:lnTo>
                        <a:lnTo>
                          <a:pt x="560" y="193"/>
                        </a:lnTo>
                        <a:lnTo>
                          <a:pt x="556" y="193"/>
                        </a:lnTo>
                        <a:lnTo>
                          <a:pt x="553" y="194"/>
                        </a:lnTo>
                        <a:lnTo>
                          <a:pt x="549" y="196"/>
                        </a:lnTo>
                        <a:lnTo>
                          <a:pt x="545" y="197"/>
                        </a:lnTo>
                        <a:lnTo>
                          <a:pt x="538" y="199"/>
                        </a:lnTo>
                        <a:lnTo>
                          <a:pt x="530" y="201"/>
                        </a:lnTo>
                        <a:lnTo>
                          <a:pt x="524" y="202"/>
                        </a:lnTo>
                        <a:lnTo>
                          <a:pt x="517" y="205"/>
                        </a:lnTo>
                        <a:lnTo>
                          <a:pt x="511" y="205"/>
                        </a:lnTo>
                        <a:lnTo>
                          <a:pt x="504" y="206"/>
                        </a:lnTo>
                        <a:lnTo>
                          <a:pt x="496" y="206"/>
                        </a:lnTo>
                        <a:lnTo>
                          <a:pt x="486" y="206"/>
                        </a:lnTo>
                        <a:lnTo>
                          <a:pt x="474" y="206"/>
                        </a:lnTo>
                        <a:lnTo>
                          <a:pt x="463" y="206"/>
                        </a:lnTo>
                        <a:lnTo>
                          <a:pt x="455" y="206"/>
                        </a:lnTo>
                        <a:lnTo>
                          <a:pt x="448" y="206"/>
                        </a:lnTo>
                        <a:lnTo>
                          <a:pt x="443" y="207"/>
                        </a:lnTo>
                        <a:lnTo>
                          <a:pt x="439" y="208"/>
                        </a:lnTo>
                        <a:lnTo>
                          <a:pt x="435" y="209"/>
                        </a:lnTo>
                        <a:lnTo>
                          <a:pt x="432" y="212"/>
                        </a:lnTo>
                        <a:lnTo>
                          <a:pt x="428" y="214"/>
                        </a:lnTo>
                        <a:lnTo>
                          <a:pt x="423" y="217"/>
                        </a:lnTo>
                        <a:lnTo>
                          <a:pt x="419" y="220"/>
                        </a:lnTo>
                        <a:lnTo>
                          <a:pt x="413" y="221"/>
                        </a:lnTo>
                        <a:lnTo>
                          <a:pt x="404" y="221"/>
                        </a:lnTo>
                        <a:lnTo>
                          <a:pt x="397" y="221"/>
                        </a:lnTo>
                        <a:lnTo>
                          <a:pt x="389" y="222"/>
                        </a:lnTo>
                        <a:lnTo>
                          <a:pt x="381" y="224"/>
                        </a:lnTo>
                        <a:lnTo>
                          <a:pt x="373" y="226"/>
                        </a:lnTo>
                        <a:lnTo>
                          <a:pt x="365" y="227"/>
                        </a:lnTo>
                        <a:lnTo>
                          <a:pt x="358" y="228"/>
                        </a:lnTo>
                        <a:lnTo>
                          <a:pt x="351" y="229"/>
                        </a:lnTo>
                        <a:lnTo>
                          <a:pt x="345" y="228"/>
                        </a:lnTo>
                        <a:lnTo>
                          <a:pt x="335" y="226"/>
                        </a:lnTo>
                        <a:lnTo>
                          <a:pt x="327" y="223"/>
                        </a:lnTo>
                        <a:lnTo>
                          <a:pt x="320" y="219"/>
                        </a:lnTo>
                        <a:lnTo>
                          <a:pt x="317" y="209"/>
                        </a:lnTo>
                        <a:lnTo>
                          <a:pt x="314" y="197"/>
                        </a:lnTo>
                        <a:lnTo>
                          <a:pt x="312" y="183"/>
                        </a:lnTo>
                        <a:lnTo>
                          <a:pt x="304" y="173"/>
                        </a:lnTo>
                        <a:lnTo>
                          <a:pt x="289" y="168"/>
                        </a:lnTo>
                        <a:lnTo>
                          <a:pt x="280" y="168"/>
                        </a:lnTo>
                        <a:lnTo>
                          <a:pt x="272" y="167"/>
                        </a:lnTo>
                        <a:lnTo>
                          <a:pt x="266" y="164"/>
                        </a:lnTo>
                        <a:lnTo>
                          <a:pt x="260" y="162"/>
                        </a:lnTo>
                        <a:lnTo>
                          <a:pt x="256" y="161"/>
                        </a:lnTo>
                        <a:lnTo>
                          <a:pt x="250" y="159"/>
                        </a:lnTo>
                        <a:lnTo>
                          <a:pt x="243" y="158"/>
                        </a:lnTo>
                        <a:lnTo>
                          <a:pt x="236" y="158"/>
                        </a:lnTo>
                        <a:lnTo>
                          <a:pt x="229" y="156"/>
                        </a:lnTo>
                        <a:lnTo>
                          <a:pt x="223" y="155"/>
                        </a:lnTo>
                        <a:lnTo>
                          <a:pt x="217" y="154"/>
                        </a:lnTo>
                        <a:lnTo>
                          <a:pt x="214" y="152"/>
                        </a:lnTo>
                        <a:lnTo>
                          <a:pt x="209" y="149"/>
                        </a:lnTo>
                        <a:lnTo>
                          <a:pt x="204" y="148"/>
                        </a:lnTo>
                        <a:lnTo>
                          <a:pt x="198" y="149"/>
                        </a:lnTo>
                        <a:lnTo>
                          <a:pt x="191" y="151"/>
                        </a:lnTo>
                        <a:lnTo>
                          <a:pt x="184" y="152"/>
                        </a:lnTo>
                        <a:lnTo>
                          <a:pt x="177" y="152"/>
                        </a:lnTo>
                        <a:lnTo>
                          <a:pt x="173" y="151"/>
                        </a:lnTo>
                        <a:lnTo>
                          <a:pt x="167" y="148"/>
                        </a:lnTo>
                        <a:lnTo>
                          <a:pt x="162" y="146"/>
                        </a:lnTo>
                        <a:lnTo>
                          <a:pt x="158" y="145"/>
                        </a:lnTo>
                        <a:lnTo>
                          <a:pt x="152" y="144"/>
                        </a:lnTo>
                        <a:lnTo>
                          <a:pt x="146" y="144"/>
                        </a:lnTo>
                        <a:lnTo>
                          <a:pt x="136" y="145"/>
                        </a:lnTo>
                        <a:lnTo>
                          <a:pt x="131" y="143"/>
                        </a:lnTo>
                        <a:lnTo>
                          <a:pt x="126" y="140"/>
                        </a:lnTo>
                        <a:lnTo>
                          <a:pt x="117" y="137"/>
                        </a:lnTo>
                        <a:lnTo>
                          <a:pt x="110" y="136"/>
                        </a:lnTo>
                        <a:lnTo>
                          <a:pt x="105" y="135"/>
                        </a:lnTo>
                        <a:lnTo>
                          <a:pt x="98" y="133"/>
                        </a:lnTo>
                        <a:lnTo>
                          <a:pt x="92" y="132"/>
                        </a:lnTo>
                        <a:lnTo>
                          <a:pt x="86" y="131"/>
                        </a:lnTo>
                        <a:lnTo>
                          <a:pt x="83" y="131"/>
                        </a:lnTo>
                        <a:lnTo>
                          <a:pt x="80" y="130"/>
                        </a:lnTo>
                        <a:lnTo>
                          <a:pt x="79" y="130"/>
                        </a:lnTo>
                        <a:lnTo>
                          <a:pt x="76" y="131"/>
                        </a:lnTo>
                        <a:lnTo>
                          <a:pt x="68" y="133"/>
                        </a:lnTo>
                        <a:lnTo>
                          <a:pt x="57" y="136"/>
                        </a:lnTo>
                        <a:lnTo>
                          <a:pt x="48" y="137"/>
                        </a:lnTo>
                        <a:lnTo>
                          <a:pt x="44" y="137"/>
                        </a:lnTo>
                        <a:lnTo>
                          <a:pt x="40" y="137"/>
                        </a:lnTo>
                        <a:lnTo>
                          <a:pt x="35" y="137"/>
                        </a:lnTo>
                        <a:lnTo>
                          <a:pt x="31" y="137"/>
                        </a:lnTo>
                        <a:lnTo>
                          <a:pt x="26" y="137"/>
                        </a:lnTo>
                        <a:lnTo>
                          <a:pt x="23" y="136"/>
                        </a:lnTo>
                        <a:lnTo>
                          <a:pt x="17" y="133"/>
                        </a:lnTo>
                        <a:lnTo>
                          <a:pt x="12" y="130"/>
                        </a:lnTo>
                        <a:lnTo>
                          <a:pt x="4" y="123"/>
                        </a:lnTo>
                        <a:lnTo>
                          <a:pt x="1" y="117"/>
                        </a:lnTo>
                        <a:lnTo>
                          <a:pt x="0" y="110"/>
                        </a:lnTo>
                        <a:lnTo>
                          <a:pt x="2" y="101"/>
                        </a:lnTo>
                        <a:lnTo>
                          <a:pt x="5" y="90"/>
                        </a:lnTo>
                        <a:lnTo>
                          <a:pt x="9" y="77"/>
                        </a:lnTo>
                        <a:lnTo>
                          <a:pt x="11" y="67"/>
                        </a:lnTo>
                        <a:lnTo>
                          <a:pt x="12" y="63"/>
                        </a:lnTo>
                        <a:lnTo>
                          <a:pt x="11" y="61"/>
                        </a:lnTo>
                        <a:lnTo>
                          <a:pt x="10" y="55"/>
                        </a:lnTo>
                        <a:lnTo>
                          <a:pt x="9" y="47"/>
                        </a:lnTo>
                        <a:lnTo>
                          <a:pt x="12" y="39"/>
                        </a:lnTo>
                        <a:lnTo>
                          <a:pt x="17" y="34"/>
                        </a:lnTo>
                        <a:lnTo>
                          <a:pt x="22" y="35"/>
                        </a:lnTo>
                        <a:lnTo>
                          <a:pt x="25" y="38"/>
                        </a:lnTo>
                        <a:lnTo>
                          <a:pt x="26" y="39"/>
                        </a:lnTo>
                        <a:lnTo>
                          <a:pt x="29" y="42"/>
                        </a:lnTo>
                        <a:lnTo>
                          <a:pt x="34" y="48"/>
                        </a:lnTo>
                        <a:lnTo>
                          <a:pt x="42" y="52"/>
                        </a:lnTo>
                        <a:lnTo>
                          <a:pt x="48" y="49"/>
                        </a:lnTo>
                        <a:lnTo>
                          <a:pt x="55" y="44"/>
                        </a:lnTo>
                        <a:lnTo>
                          <a:pt x="61" y="39"/>
                        </a:lnTo>
                        <a:lnTo>
                          <a:pt x="64" y="33"/>
                        </a:lnTo>
                        <a:lnTo>
                          <a:pt x="58" y="25"/>
                        </a:lnTo>
                        <a:lnTo>
                          <a:pt x="50" y="15"/>
                        </a:lnTo>
                        <a:lnTo>
                          <a:pt x="48" y="6"/>
                        </a:lnTo>
                        <a:lnTo>
                          <a:pt x="49" y="0"/>
                        </a:lnTo>
                        <a:lnTo>
                          <a:pt x="55" y="0"/>
                        </a:lnTo>
                        <a:lnTo>
                          <a:pt x="58" y="2"/>
                        </a:lnTo>
                        <a:lnTo>
                          <a:pt x="62" y="7"/>
                        </a:lnTo>
                        <a:lnTo>
                          <a:pt x="65" y="11"/>
                        </a:lnTo>
                        <a:lnTo>
                          <a:pt x="70" y="17"/>
                        </a:lnTo>
                        <a:lnTo>
                          <a:pt x="73" y="24"/>
                        </a:lnTo>
                        <a:lnTo>
                          <a:pt x="78" y="29"/>
                        </a:lnTo>
                        <a:lnTo>
                          <a:pt x="84" y="33"/>
                        </a:lnTo>
                        <a:lnTo>
                          <a:pt x="90" y="35"/>
                        </a:lnTo>
                        <a:lnTo>
                          <a:pt x="95" y="37"/>
                        </a:lnTo>
                        <a:lnTo>
                          <a:pt x="100" y="38"/>
                        </a:lnTo>
                        <a:lnTo>
                          <a:pt x="105" y="38"/>
                        </a:lnTo>
                        <a:lnTo>
                          <a:pt x="109" y="38"/>
                        </a:lnTo>
                        <a:lnTo>
                          <a:pt x="113" y="38"/>
                        </a:lnTo>
                        <a:lnTo>
                          <a:pt x="117" y="38"/>
                        </a:lnTo>
                        <a:lnTo>
                          <a:pt x="122" y="37"/>
                        </a:lnTo>
                        <a:lnTo>
                          <a:pt x="128" y="35"/>
                        </a:lnTo>
                        <a:lnTo>
                          <a:pt x="140" y="32"/>
                        </a:lnTo>
                        <a:lnTo>
                          <a:pt x="150" y="26"/>
                        </a:lnTo>
                        <a:lnTo>
                          <a:pt x="156" y="20"/>
                        </a:lnTo>
                        <a:lnTo>
                          <a:pt x="160" y="15"/>
                        </a:lnTo>
                        <a:lnTo>
                          <a:pt x="164" y="15"/>
                        </a:lnTo>
                        <a:lnTo>
                          <a:pt x="171" y="22"/>
                        </a:lnTo>
                        <a:lnTo>
                          <a:pt x="174" y="32"/>
                        </a:lnTo>
                        <a:lnTo>
                          <a:pt x="167" y="42"/>
                        </a:lnTo>
                        <a:lnTo>
                          <a:pt x="158" y="50"/>
                        </a:lnTo>
                        <a:lnTo>
                          <a:pt x="153" y="56"/>
                        </a:lnTo>
                        <a:lnTo>
                          <a:pt x="155" y="61"/>
                        </a:lnTo>
                        <a:lnTo>
                          <a:pt x="163" y="63"/>
                        </a:lnTo>
                        <a:lnTo>
                          <a:pt x="171" y="61"/>
                        </a:lnTo>
                        <a:lnTo>
                          <a:pt x="177" y="56"/>
                        </a:lnTo>
                        <a:lnTo>
                          <a:pt x="182" y="53"/>
                        </a:lnTo>
                        <a:lnTo>
                          <a:pt x="188" y="53"/>
                        </a:lnTo>
                        <a:lnTo>
                          <a:pt x="193" y="56"/>
                        </a:lnTo>
                        <a:lnTo>
                          <a:pt x="197" y="62"/>
                        </a:lnTo>
                        <a:lnTo>
                          <a:pt x="197" y="69"/>
                        </a:lnTo>
                        <a:lnTo>
                          <a:pt x="194" y="77"/>
                        </a:lnTo>
                        <a:lnTo>
                          <a:pt x="193" y="85"/>
                        </a:lnTo>
                        <a:lnTo>
                          <a:pt x="193" y="91"/>
                        </a:lnTo>
                        <a:lnTo>
                          <a:pt x="198" y="95"/>
                        </a:lnTo>
                        <a:lnTo>
                          <a:pt x="208" y="98"/>
                        </a:lnTo>
                        <a:lnTo>
                          <a:pt x="217" y="97"/>
                        </a:lnTo>
                        <a:lnTo>
                          <a:pt x="221" y="92"/>
                        </a:lnTo>
                        <a:lnTo>
                          <a:pt x="227" y="88"/>
                        </a:lnTo>
                        <a:lnTo>
                          <a:pt x="241" y="87"/>
                        </a:lnTo>
                        <a:lnTo>
                          <a:pt x="249" y="87"/>
                        </a:lnTo>
                        <a:lnTo>
                          <a:pt x="257" y="86"/>
                        </a:lnTo>
                        <a:lnTo>
                          <a:pt x="262" y="86"/>
                        </a:lnTo>
                        <a:lnTo>
                          <a:pt x="268" y="85"/>
                        </a:lnTo>
                        <a:lnTo>
                          <a:pt x="273" y="84"/>
                        </a:lnTo>
                        <a:lnTo>
                          <a:pt x="277" y="83"/>
                        </a:lnTo>
                        <a:lnTo>
                          <a:pt x="282" y="82"/>
                        </a:lnTo>
                        <a:lnTo>
                          <a:pt x="285" y="80"/>
                        </a:lnTo>
                        <a:lnTo>
                          <a:pt x="290" y="79"/>
                        </a:lnTo>
                        <a:lnTo>
                          <a:pt x="297" y="77"/>
                        </a:lnTo>
                        <a:lnTo>
                          <a:pt x="305" y="73"/>
                        </a:lnTo>
                        <a:lnTo>
                          <a:pt x="314" y="71"/>
                        </a:lnTo>
                        <a:lnTo>
                          <a:pt x="323" y="70"/>
                        </a:lnTo>
                        <a:lnTo>
                          <a:pt x="334" y="70"/>
                        </a:lnTo>
                        <a:lnTo>
                          <a:pt x="345" y="71"/>
                        </a:lnTo>
                        <a:lnTo>
                          <a:pt x="356" y="73"/>
                        </a:lnTo>
                        <a:lnTo>
                          <a:pt x="366" y="77"/>
                        </a:lnTo>
                        <a:lnTo>
                          <a:pt x="374" y="80"/>
                        </a:lnTo>
                        <a:lnTo>
                          <a:pt x="383" y="84"/>
                        </a:lnTo>
                        <a:lnTo>
                          <a:pt x="390" y="86"/>
                        </a:lnTo>
                        <a:lnTo>
                          <a:pt x="397" y="88"/>
                        </a:lnTo>
                        <a:lnTo>
                          <a:pt x="403" y="90"/>
                        </a:lnTo>
                        <a:lnTo>
                          <a:pt x="409" y="91"/>
                        </a:lnTo>
                        <a:lnTo>
                          <a:pt x="415" y="91"/>
                        </a:lnTo>
                        <a:lnTo>
                          <a:pt x="420" y="91"/>
                        </a:lnTo>
                        <a:lnTo>
                          <a:pt x="426" y="91"/>
                        </a:lnTo>
                        <a:lnTo>
                          <a:pt x="433" y="91"/>
                        </a:lnTo>
                        <a:lnTo>
                          <a:pt x="440" y="91"/>
                        </a:lnTo>
                        <a:lnTo>
                          <a:pt x="446" y="92"/>
                        </a:lnTo>
                        <a:lnTo>
                          <a:pt x="453" y="92"/>
                        </a:lnTo>
                        <a:lnTo>
                          <a:pt x="458" y="93"/>
                        </a:lnTo>
                        <a:lnTo>
                          <a:pt x="464" y="94"/>
                        </a:lnTo>
                        <a:lnTo>
                          <a:pt x="470" y="97"/>
                        </a:lnTo>
                        <a:lnTo>
                          <a:pt x="477" y="99"/>
                        </a:lnTo>
                        <a:lnTo>
                          <a:pt x="484" y="102"/>
                        </a:lnTo>
                        <a:lnTo>
                          <a:pt x="492" y="106"/>
                        </a:lnTo>
                        <a:lnTo>
                          <a:pt x="499" y="108"/>
                        </a:lnTo>
                        <a:lnTo>
                          <a:pt x="506" y="109"/>
                        </a:lnTo>
                        <a:lnTo>
                          <a:pt x="511" y="110"/>
                        </a:lnTo>
                        <a:lnTo>
                          <a:pt x="516" y="108"/>
                        </a:lnTo>
                        <a:lnTo>
                          <a:pt x="523" y="103"/>
                        </a:lnTo>
                        <a:lnTo>
                          <a:pt x="529" y="99"/>
                        </a:lnTo>
                        <a:lnTo>
                          <a:pt x="534" y="95"/>
                        </a:lnTo>
                        <a:lnTo>
                          <a:pt x="541" y="94"/>
                        </a:lnTo>
                        <a:lnTo>
                          <a:pt x="546" y="94"/>
                        </a:lnTo>
                        <a:lnTo>
                          <a:pt x="550" y="94"/>
                        </a:lnTo>
                        <a:lnTo>
                          <a:pt x="556" y="94"/>
                        </a:lnTo>
                        <a:lnTo>
                          <a:pt x="562" y="95"/>
                        </a:lnTo>
                        <a:lnTo>
                          <a:pt x="565" y="98"/>
                        </a:lnTo>
                        <a:lnTo>
                          <a:pt x="569" y="100"/>
                        </a:lnTo>
                        <a:lnTo>
                          <a:pt x="570" y="106"/>
                        </a:lnTo>
                        <a:lnTo>
                          <a:pt x="569" y="113"/>
                        </a:lnTo>
                        <a:lnTo>
                          <a:pt x="565" y="122"/>
                        </a:lnTo>
                        <a:lnTo>
                          <a:pt x="563" y="124"/>
                        </a:lnTo>
                        <a:lnTo>
                          <a:pt x="562" y="125"/>
                        </a:lnTo>
                        <a:lnTo>
                          <a:pt x="562" y="133"/>
                        </a:lnTo>
                        <a:lnTo>
                          <a:pt x="561" y="145"/>
                        </a:lnTo>
                        <a:lnTo>
                          <a:pt x="561" y="154"/>
                        </a:lnTo>
                        <a:lnTo>
                          <a:pt x="563" y="159"/>
                        </a:lnTo>
                        <a:lnTo>
                          <a:pt x="572" y="161"/>
                        </a:lnTo>
                        <a:lnTo>
                          <a:pt x="582" y="159"/>
                        </a:lnTo>
                        <a:lnTo>
                          <a:pt x="587" y="152"/>
                        </a:lnTo>
                        <a:lnTo>
                          <a:pt x="592" y="145"/>
                        </a:lnTo>
                        <a:lnTo>
                          <a:pt x="600" y="140"/>
                        </a:lnTo>
                        <a:lnTo>
                          <a:pt x="610" y="138"/>
                        </a:lnTo>
                        <a:lnTo>
                          <a:pt x="621" y="136"/>
                        </a:lnTo>
                        <a:lnTo>
                          <a:pt x="628" y="135"/>
                        </a:lnTo>
                        <a:lnTo>
                          <a:pt x="631" y="133"/>
                        </a:lnTo>
                        <a:lnTo>
                          <a:pt x="632" y="131"/>
                        </a:lnTo>
                        <a:lnTo>
                          <a:pt x="637" y="128"/>
                        </a:lnTo>
                        <a:lnTo>
                          <a:pt x="645" y="124"/>
                        </a:lnTo>
                        <a:lnTo>
                          <a:pt x="656" y="126"/>
                        </a:lnTo>
                        <a:lnTo>
                          <a:pt x="663" y="129"/>
                        </a:lnTo>
                        <a:lnTo>
                          <a:pt x="669" y="130"/>
                        </a:lnTo>
                        <a:lnTo>
                          <a:pt x="675" y="131"/>
                        </a:lnTo>
                        <a:lnTo>
                          <a:pt x="680" y="130"/>
                        </a:lnTo>
                        <a:lnTo>
                          <a:pt x="684" y="128"/>
                        </a:lnTo>
                        <a:lnTo>
                          <a:pt x="686" y="124"/>
                        </a:lnTo>
                        <a:lnTo>
                          <a:pt x="688" y="120"/>
                        </a:lnTo>
                        <a:lnTo>
                          <a:pt x="688" y="11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3" name="Freeform 147">
                    <a:extLst>
                      <a:ext uri="{FF2B5EF4-FFF2-40B4-BE49-F238E27FC236}">
                        <a16:creationId xmlns:a16="http://schemas.microsoft.com/office/drawing/2014/main" id="{445BAD12-D82A-461C-9EE3-1D216468EE88}"/>
                      </a:ext>
                    </a:extLst>
                  </p:cNvPr>
                  <p:cNvSpPr>
                    <a:spLocks noChangeAspect="1"/>
                  </p:cNvSpPr>
                  <p:nvPr/>
                </p:nvSpPr>
                <p:spPr bwMode="auto">
                  <a:xfrm>
                    <a:off x="5320" y="2638"/>
                    <a:ext cx="65" cy="86"/>
                  </a:xfrm>
                  <a:custGeom>
                    <a:avLst/>
                    <a:gdLst/>
                    <a:ahLst/>
                    <a:cxnLst>
                      <a:cxn ang="0">
                        <a:pos x="39" y="160"/>
                      </a:cxn>
                      <a:cxn ang="0">
                        <a:pos x="21" y="171"/>
                      </a:cxn>
                      <a:cxn ang="0">
                        <a:pos x="6" y="165"/>
                      </a:cxn>
                      <a:cxn ang="0">
                        <a:pos x="2" y="152"/>
                      </a:cxn>
                      <a:cxn ang="0">
                        <a:pos x="8" y="133"/>
                      </a:cxn>
                      <a:cxn ang="0">
                        <a:pos x="9" y="117"/>
                      </a:cxn>
                      <a:cxn ang="0">
                        <a:pos x="0" y="105"/>
                      </a:cxn>
                      <a:cxn ang="0">
                        <a:pos x="3" y="87"/>
                      </a:cxn>
                      <a:cxn ang="0">
                        <a:pos x="7" y="77"/>
                      </a:cxn>
                      <a:cxn ang="0">
                        <a:pos x="22" y="47"/>
                      </a:cxn>
                      <a:cxn ang="0">
                        <a:pos x="38" y="37"/>
                      </a:cxn>
                      <a:cxn ang="0">
                        <a:pos x="48" y="32"/>
                      </a:cxn>
                      <a:cxn ang="0">
                        <a:pos x="59" y="26"/>
                      </a:cxn>
                      <a:cxn ang="0">
                        <a:pos x="69" y="19"/>
                      </a:cxn>
                      <a:cxn ang="0">
                        <a:pos x="79" y="14"/>
                      </a:cxn>
                      <a:cxn ang="0">
                        <a:pos x="92" y="7"/>
                      </a:cxn>
                      <a:cxn ang="0">
                        <a:pos x="106" y="1"/>
                      </a:cxn>
                      <a:cxn ang="0">
                        <a:pos x="117" y="1"/>
                      </a:cxn>
                      <a:cxn ang="0">
                        <a:pos x="126" y="6"/>
                      </a:cxn>
                      <a:cxn ang="0">
                        <a:pos x="128" y="9"/>
                      </a:cxn>
                      <a:cxn ang="0">
                        <a:pos x="129" y="11"/>
                      </a:cxn>
                      <a:cxn ang="0">
                        <a:pos x="129" y="12"/>
                      </a:cxn>
                      <a:cxn ang="0">
                        <a:pos x="128" y="18"/>
                      </a:cxn>
                      <a:cxn ang="0">
                        <a:pos x="122" y="29"/>
                      </a:cxn>
                      <a:cxn ang="0">
                        <a:pos x="115" y="45"/>
                      </a:cxn>
                      <a:cxn ang="0">
                        <a:pos x="105" y="68"/>
                      </a:cxn>
                      <a:cxn ang="0">
                        <a:pos x="101" y="75"/>
                      </a:cxn>
                      <a:cxn ang="0">
                        <a:pos x="93" y="90"/>
                      </a:cxn>
                      <a:cxn ang="0">
                        <a:pos x="92" y="106"/>
                      </a:cxn>
                      <a:cxn ang="0">
                        <a:pos x="96" y="120"/>
                      </a:cxn>
                      <a:cxn ang="0">
                        <a:pos x="91" y="121"/>
                      </a:cxn>
                      <a:cxn ang="0">
                        <a:pos x="71" y="117"/>
                      </a:cxn>
                      <a:cxn ang="0">
                        <a:pos x="58" y="131"/>
                      </a:cxn>
                      <a:cxn ang="0">
                        <a:pos x="45" y="153"/>
                      </a:cxn>
                    </a:cxnLst>
                    <a:rect l="0" t="0" r="r" b="b"/>
                    <a:pathLst>
                      <a:path w="129" h="171">
                        <a:moveTo>
                          <a:pt x="43" y="156"/>
                        </a:moveTo>
                        <a:lnTo>
                          <a:pt x="39" y="160"/>
                        </a:lnTo>
                        <a:lnTo>
                          <a:pt x="31" y="166"/>
                        </a:lnTo>
                        <a:lnTo>
                          <a:pt x="21" y="171"/>
                        </a:lnTo>
                        <a:lnTo>
                          <a:pt x="11" y="170"/>
                        </a:lnTo>
                        <a:lnTo>
                          <a:pt x="6" y="165"/>
                        </a:lnTo>
                        <a:lnTo>
                          <a:pt x="3" y="159"/>
                        </a:lnTo>
                        <a:lnTo>
                          <a:pt x="2" y="152"/>
                        </a:lnTo>
                        <a:lnTo>
                          <a:pt x="5" y="143"/>
                        </a:lnTo>
                        <a:lnTo>
                          <a:pt x="8" y="133"/>
                        </a:lnTo>
                        <a:lnTo>
                          <a:pt x="10" y="124"/>
                        </a:lnTo>
                        <a:lnTo>
                          <a:pt x="9" y="117"/>
                        </a:lnTo>
                        <a:lnTo>
                          <a:pt x="5" y="112"/>
                        </a:lnTo>
                        <a:lnTo>
                          <a:pt x="0" y="105"/>
                        </a:lnTo>
                        <a:lnTo>
                          <a:pt x="1" y="95"/>
                        </a:lnTo>
                        <a:lnTo>
                          <a:pt x="3" y="87"/>
                        </a:lnTo>
                        <a:lnTo>
                          <a:pt x="5" y="84"/>
                        </a:lnTo>
                        <a:lnTo>
                          <a:pt x="7" y="77"/>
                        </a:lnTo>
                        <a:lnTo>
                          <a:pt x="14" y="62"/>
                        </a:lnTo>
                        <a:lnTo>
                          <a:pt x="22" y="47"/>
                        </a:lnTo>
                        <a:lnTo>
                          <a:pt x="32" y="38"/>
                        </a:lnTo>
                        <a:lnTo>
                          <a:pt x="38" y="37"/>
                        </a:lnTo>
                        <a:lnTo>
                          <a:pt x="43" y="34"/>
                        </a:lnTo>
                        <a:lnTo>
                          <a:pt x="48" y="32"/>
                        </a:lnTo>
                        <a:lnTo>
                          <a:pt x="53" y="29"/>
                        </a:lnTo>
                        <a:lnTo>
                          <a:pt x="59" y="26"/>
                        </a:lnTo>
                        <a:lnTo>
                          <a:pt x="63" y="23"/>
                        </a:lnTo>
                        <a:lnTo>
                          <a:pt x="69" y="19"/>
                        </a:lnTo>
                        <a:lnTo>
                          <a:pt x="74" y="17"/>
                        </a:lnTo>
                        <a:lnTo>
                          <a:pt x="79" y="14"/>
                        </a:lnTo>
                        <a:lnTo>
                          <a:pt x="86" y="10"/>
                        </a:lnTo>
                        <a:lnTo>
                          <a:pt x="92" y="7"/>
                        </a:lnTo>
                        <a:lnTo>
                          <a:pt x="99" y="3"/>
                        </a:lnTo>
                        <a:lnTo>
                          <a:pt x="106" y="1"/>
                        </a:lnTo>
                        <a:lnTo>
                          <a:pt x="112" y="0"/>
                        </a:lnTo>
                        <a:lnTo>
                          <a:pt x="117" y="1"/>
                        </a:lnTo>
                        <a:lnTo>
                          <a:pt x="123" y="3"/>
                        </a:lnTo>
                        <a:lnTo>
                          <a:pt x="126" y="6"/>
                        </a:lnTo>
                        <a:lnTo>
                          <a:pt x="127" y="7"/>
                        </a:lnTo>
                        <a:lnTo>
                          <a:pt x="128" y="9"/>
                        </a:lnTo>
                        <a:lnTo>
                          <a:pt x="129" y="11"/>
                        </a:lnTo>
                        <a:lnTo>
                          <a:pt x="129" y="11"/>
                        </a:lnTo>
                        <a:lnTo>
                          <a:pt x="129" y="12"/>
                        </a:lnTo>
                        <a:lnTo>
                          <a:pt x="129" y="12"/>
                        </a:lnTo>
                        <a:lnTo>
                          <a:pt x="129" y="14"/>
                        </a:lnTo>
                        <a:lnTo>
                          <a:pt x="128" y="18"/>
                        </a:lnTo>
                        <a:lnTo>
                          <a:pt x="126" y="24"/>
                        </a:lnTo>
                        <a:lnTo>
                          <a:pt x="122" y="29"/>
                        </a:lnTo>
                        <a:lnTo>
                          <a:pt x="120" y="34"/>
                        </a:lnTo>
                        <a:lnTo>
                          <a:pt x="115" y="45"/>
                        </a:lnTo>
                        <a:lnTo>
                          <a:pt x="109" y="57"/>
                        </a:lnTo>
                        <a:lnTo>
                          <a:pt x="105" y="68"/>
                        </a:lnTo>
                        <a:lnTo>
                          <a:pt x="103" y="72"/>
                        </a:lnTo>
                        <a:lnTo>
                          <a:pt x="101" y="75"/>
                        </a:lnTo>
                        <a:lnTo>
                          <a:pt x="98" y="82"/>
                        </a:lnTo>
                        <a:lnTo>
                          <a:pt x="93" y="90"/>
                        </a:lnTo>
                        <a:lnTo>
                          <a:pt x="92" y="98"/>
                        </a:lnTo>
                        <a:lnTo>
                          <a:pt x="92" y="106"/>
                        </a:lnTo>
                        <a:lnTo>
                          <a:pt x="94" y="114"/>
                        </a:lnTo>
                        <a:lnTo>
                          <a:pt x="96" y="120"/>
                        </a:lnTo>
                        <a:lnTo>
                          <a:pt x="96" y="122"/>
                        </a:lnTo>
                        <a:lnTo>
                          <a:pt x="91" y="121"/>
                        </a:lnTo>
                        <a:lnTo>
                          <a:pt x="82" y="118"/>
                        </a:lnTo>
                        <a:lnTo>
                          <a:pt x="71" y="117"/>
                        </a:lnTo>
                        <a:lnTo>
                          <a:pt x="63" y="122"/>
                        </a:lnTo>
                        <a:lnTo>
                          <a:pt x="58" y="131"/>
                        </a:lnTo>
                        <a:lnTo>
                          <a:pt x="51" y="143"/>
                        </a:lnTo>
                        <a:lnTo>
                          <a:pt x="45" y="153"/>
                        </a:lnTo>
                        <a:lnTo>
                          <a:pt x="43" y="156"/>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4" name="Freeform 149">
                    <a:extLst>
                      <a:ext uri="{FF2B5EF4-FFF2-40B4-BE49-F238E27FC236}">
                        <a16:creationId xmlns:a16="http://schemas.microsoft.com/office/drawing/2014/main" id="{F39FA4D9-AFF8-496C-B33E-35A1A37657D0}"/>
                      </a:ext>
                    </a:extLst>
                  </p:cNvPr>
                  <p:cNvSpPr>
                    <a:spLocks noChangeAspect="1"/>
                  </p:cNvSpPr>
                  <p:nvPr/>
                </p:nvSpPr>
                <p:spPr bwMode="auto">
                  <a:xfrm>
                    <a:off x="5326" y="2612"/>
                    <a:ext cx="11" cy="9"/>
                  </a:xfrm>
                  <a:custGeom>
                    <a:avLst/>
                    <a:gdLst/>
                    <a:ahLst/>
                    <a:cxnLst>
                      <a:cxn ang="0">
                        <a:pos x="18" y="0"/>
                      </a:cxn>
                      <a:cxn ang="0">
                        <a:pos x="19" y="2"/>
                      </a:cxn>
                      <a:cxn ang="0">
                        <a:pos x="21" y="7"/>
                      </a:cxn>
                      <a:cxn ang="0">
                        <a:pos x="21" y="12"/>
                      </a:cxn>
                      <a:cxn ang="0">
                        <a:pos x="14" y="17"/>
                      </a:cxn>
                      <a:cxn ang="0">
                        <a:pos x="5" y="16"/>
                      </a:cxn>
                      <a:cxn ang="0">
                        <a:pos x="0" y="11"/>
                      </a:cxn>
                      <a:cxn ang="0">
                        <a:pos x="4" y="4"/>
                      </a:cxn>
                      <a:cxn ang="0">
                        <a:pos x="18" y="0"/>
                      </a:cxn>
                    </a:cxnLst>
                    <a:rect l="0" t="0" r="r" b="b"/>
                    <a:pathLst>
                      <a:path w="21" h="17">
                        <a:moveTo>
                          <a:pt x="18" y="0"/>
                        </a:moveTo>
                        <a:lnTo>
                          <a:pt x="19" y="2"/>
                        </a:lnTo>
                        <a:lnTo>
                          <a:pt x="21" y="7"/>
                        </a:lnTo>
                        <a:lnTo>
                          <a:pt x="21" y="12"/>
                        </a:lnTo>
                        <a:lnTo>
                          <a:pt x="14" y="17"/>
                        </a:lnTo>
                        <a:lnTo>
                          <a:pt x="5" y="16"/>
                        </a:lnTo>
                        <a:lnTo>
                          <a:pt x="0" y="11"/>
                        </a:lnTo>
                        <a:lnTo>
                          <a:pt x="4" y="4"/>
                        </a:lnTo>
                        <a:lnTo>
                          <a:pt x="18"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5" name="Freeform 150">
                    <a:extLst>
                      <a:ext uri="{FF2B5EF4-FFF2-40B4-BE49-F238E27FC236}">
                        <a16:creationId xmlns:a16="http://schemas.microsoft.com/office/drawing/2014/main" id="{6D586CFF-ABD3-4AB3-A80D-5F9B4DCF9C89}"/>
                      </a:ext>
                    </a:extLst>
                  </p:cNvPr>
                  <p:cNvSpPr>
                    <a:spLocks noChangeAspect="1"/>
                  </p:cNvSpPr>
                  <p:nvPr/>
                </p:nvSpPr>
                <p:spPr bwMode="auto">
                  <a:xfrm>
                    <a:off x="5279" y="2581"/>
                    <a:ext cx="71" cy="27"/>
                  </a:xfrm>
                  <a:custGeom>
                    <a:avLst/>
                    <a:gdLst/>
                    <a:ahLst/>
                    <a:cxnLst>
                      <a:cxn ang="0">
                        <a:pos x="143" y="13"/>
                      </a:cxn>
                      <a:cxn ang="0">
                        <a:pos x="141" y="13"/>
                      </a:cxn>
                      <a:cxn ang="0">
                        <a:pos x="134" y="15"/>
                      </a:cxn>
                      <a:cxn ang="0">
                        <a:pos x="124" y="17"/>
                      </a:cxn>
                      <a:cxn ang="0">
                        <a:pos x="112" y="17"/>
                      </a:cxn>
                      <a:cxn ang="0">
                        <a:pos x="101" y="17"/>
                      </a:cxn>
                      <a:cxn ang="0">
                        <a:pos x="96" y="16"/>
                      </a:cxn>
                      <a:cxn ang="0">
                        <a:pos x="90" y="17"/>
                      </a:cxn>
                      <a:cxn ang="0">
                        <a:pos x="84" y="20"/>
                      </a:cxn>
                      <a:cxn ang="0">
                        <a:pos x="76" y="27"/>
                      </a:cxn>
                      <a:cxn ang="0">
                        <a:pos x="70" y="35"/>
                      </a:cxn>
                      <a:cxn ang="0">
                        <a:pos x="66" y="42"/>
                      </a:cxn>
                      <a:cxn ang="0">
                        <a:pos x="63" y="45"/>
                      </a:cxn>
                      <a:cxn ang="0">
                        <a:pos x="63" y="46"/>
                      </a:cxn>
                      <a:cxn ang="0">
                        <a:pos x="60" y="49"/>
                      </a:cxn>
                      <a:cxn ang="0">
                        <a:pos x="54" y="54"/>
                      </a:cxn>
                      <a:cxn ang="0">
                        <a:pos x="41" y="55"/>
                      </a:cxn>
                      <a:cxn ang="0">
                        <a:pos x="33" y="55"/>
                      </a:cxn>
                      <a:cxn ang="0">
                        <a:pos x="27" y="55"/>
                      </a:cxn>
                      <a:cxn ang="0">
                        <a:pos x="20" y="55"/>
                      </a:cxn>
                      <a:cxn ang="0">
                        <a:pos x="13" y="55"/>
                      </a:cxn>
                      <a:cxn ang="0">
                        <a:pos x="8" y="55"/>
                      </a:cxn>
                      <a:cxn ang="0">
                        <a:pos x="3" y="55"/>
                      </a:cxn>
                      <a:cxn ang="0">
                        <a:pos x="1" y="55"/>
                      </a:cxn>
                      <a:cxn ang="0">
                        <a:pos x="0" y="55"/>
                      </a:cxn>
                      <a:cxn ang="0">
                        <a:pos x="7" y="27"/>
                      </a:cxn>
                      <a:cxn ang="0">
                        <a:pos x="9" y="26"/>
                      </a:cxn>
                      <a:cxn ang="0">
                        <a:pos x="14" y="24"/>
                      </a:cxn>
                      <a:cxn ang="0">
                        <a:pos x="22" y="21"/>
                      </a:cxn>
                      <a:cxn ang="0">
                        <a:pos x="31" y="20"/>
                      </a:cxn>
                      <a:cxn ang="0">
                        <a:pos x="38" y="18"/>
                      </a:cxn>
                      <a:cxn ang="0">
                        <a:pos x="41" y="12"/>
                      </a:cxn>
                      <a:cxn ang="0">
                        <a:pos x="46" y="8"/>
                      </a:cxn>
                      <a:cxn ang="0">
                        <a:pos x="55" y="7"/>
                      </a:cxn>
                      <a:cxn ang="0">
                        <a:pos x="62" y="8"/>
                      </a:cxn>
                      <a:cxn ang="0">
                        <a:pos x="69" y="8"/>
                      </a:cxn>
                      <a:cxn ang="0">
                        <a:pos x="76" y="8"/>
                      </a:cxn>
                      <a:cxn ang="0">
                        <a:pos x="82" y="8"/>
                      </a:cxn>
                      <a:cxn ang="0">
                        <a:pos x="86" y="8"/>
                      </a:cxn>
                      <a:cxn ang="0">
                        <a:pos x="91" y="7"/>
                      </a:cxn>
                      <a:cxn ang="0">
                        <a:pos x="93" y="7"/>
                      </a:cxn>
                      <a:cxn ang="0">
                        <a:pos x="94" y="7"/>
                      </a:cxn>
                      <a:cxn ang="0">
                        <a:pos x="96" y="5"/>
                      </a:cxn>
                      <a:cxn ang="0">
                        <a:pos x="98" y="2"/>
                      </a:cxn>
                      <a:cxn ang="0">
                        <a:pos x="104" y="0"/>
                      </a:cxn>
                      <a:cxn ang="0">
                        <a:pos x="112" y="0"/>
                      </a:cxn>
                      <a:cxn ang="0">
                        <a:pos x="122" y="3"/>
                      </a:cxn>
                      <a:cxn ang="0">
                        <a:pos x="133" y="8"/>
                      </a:cxn>
                      <a:cxn ang="0">
                        <a:pos x="139" y="12"/>
                      </a:cxn>
                      <a:cxn ang="0">
                        <a:pos x="143" y="13"/>
                      </a:cxn>
                    </a:cxnLst>
                    <a:rect l="0" t="0" r="r" b="b"/>
                    <a:pathLst>
                      <a:path w="143" h="55">
                        <a:moveTo>
                          <a:pt x="143" y="13"/>
                        </a:moveTo>
                        <a:lnTo>
                          <a:pt x="141" y="13"/>
                        </a:lnTo>
                        <a:lnTo>
                          <a:pt x="134" y="15"/>
                        </a:lnTo>
                        <a:lnTo>
                          <a:pt x="124" y="17"/>
                        </a:lnTo>
                        <a:lnTo>
                          <a:pt x="112" y="17"/>
                        </a:lnTo>
                        <a:lnTo>
                          <a:pt x="101" y="17"/>
                        </a:lnTo>
                        <a:lnTo>
                          <a:pt x="96" y="16"/>
                        </a:lnTo>
                        <a:lnTo>
                          <a:pt x="90" y="17"/>
                        </a:lnTo>
                        <a:lnTo>
                          <a:pt x="84" y="20"/>
                        </a:lnTo>
                        <a:lnTo>
                          <a:pt x="76" y="27"/>
                        </a:lnTo>
                        <a:lnTo>
                          <a:pt x="70" y="35"/>
                        </a:lnTo>
                        <a:lnTo>
                          <a:pt x="66" y="42"/>
                        </a:lnTo>
                        <a:lnTo>
                          <a:pt x="63" y="45"/>
                        </a:lnTo>
                        <a:lnTo>
                          <a:pt x="63" y="46"/>
                        </a:lnTo>
                        <a:lnTo>
                          <a:pt x="60" y="49"/>
                        </a:lnTo>
                        <a:lnTo>
                          <a:pt x="54" y="54"/>
                        </a:lnTo>
                        <a:lnTo>
                          <a:pt x="41" y="55"/>
                        </a:lnTo>
                        <a:lnTo>
                          <a:pt x="33" y="55"/>
                        </a:lnTo>
                        <a:lnTo>
                          <a:pt x="27" y="55"/>
                        </a:lnTo>
                        <a:lnTo>
                          <a:pt x="20" y="55"/>
                        </a:lnTo>
                        <a:lnTo>
                          <a:pt x="13" y="55"/>
                        </a:lnTo>
                        <a:lnTo>
                          <a:pt x="8" y="55"/>
                        </a:lnTo>
                        <a:lnTo>
                          <a:pt x="3" y="55"/>
                        </a:lnTo>
                        <a:lnTo>
                          <a:pt x="1" y="55"/>
                        </a:lnTo>
                        <a:lnTo>
                          <a:pt x="0" y="55"/>
                        </a:lnTo>
                        <a:lnTo>
                          <a:pt x="7" y="27"/>
                        </a:lnTo>
                        <a:lnTo>
                          <a:pt x="9" y="26"/>
                        </a:lnTo>
                        <a:lnTo>
                          <a:pt x="14" y="24"/>
                        </a:lnTo>
                        <a:lnTo>
                          <a:pt x="22" y="21"/>
                        </a:lnTo>
                        <a:lnTo>
                          <a:pt x="31" y="20"/>
                        </a:lnTo>
                        <a:lnTo>
                          <a:pt x="38" y="18"/>
                        </a:lnTo>
                        <a:lnTo>
                          <a:pt x="41" y="12"/>
                        </a:lnTo>
                        <a:lnTo>
                          <a:pt x="46" y="8"/>
                        </a:lnTo>
                        <a:lnTo>
                          <a:pt x="55" y="7"/>
                        </a:lnTo>
                        <a:lnTo>
                          <a:pt x="62" y="8"/>
                        </a:lnTo>
                        <a:lnTo>
                          <a:pt x="69" y="8"/>
                        </a:lnTo>
                        <a:lnTo>
                          <a:pt x="76" y="8"/>
                        </a:lnTo>
                        <a:lnTo>
                          <a:pt x="82" y="8"/>
                        </a:lnTo>
                        <a:lnTo>
                          <a:pt x="86" y="8"/>
                        </a:lnTo>
                        <a:lnTo>
                          <a:pt x="91" y="7"/>
                        </a:lnTo>
                        <a:lnTo>
                          <a:pt x="93" y="7"/>
                        </a:lnTo>
                        <a:lnTo>
                          <a:pt x="94" y="7"/>
                        </a:lnTo>
                        <a:lnTo>
                          <a:pt x="96" y="5"/>
                        </a:lnTo>
                        <a:lnTo>
                          <a:pt x="98" y="2"/>
                        </a:lnTo>
                        <a:lnTo>
                          <a:pt x="104" y="0"/>
                        </a:lnTo>
                        <a:lnTo>
                          <a:pt x="112" y="0"/>
                        </a:lnTo>
                        <a:lnTo>
                          <a:pt x="122" y="3"/>
                        </a:lnTo>
                        <a:lnTo>
                          <a:pt x="133" y="8"/>
                        </a:lnTo>
                        <a:lnTo>
                          <a:pt x="139" y="12"/>
                        </a:lnTo>
                        <a:lnTo>
                          <a:pt x="143" y="1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6" name="Freeform 159">
                    <a:extLst>
                      <a:ext uri="{FF2B5EF4-FFF2-40B4-BE49-F238E27FC236}">
                        <a16:creationId xmlns:a16="http://schemas.microsoft.com/office/drawing/2014/main" id="{6011C8AC-38C9-4EF7-A55E-AEE1E6881B82}"/>
                      </a:ext>
                    </a:extLst>
                  </p:cNvPr>
                  <p:cNvSpPr>
                    <a:spLocks noChangeAspect="1"/>
                  </p:cNvSpPr>
                  <p:nvPr/>
                </p:nvSpPr>
                <p:spPr bwMode="auto">
                  <a:xfrm>
                    <a:off x="5122" y="2320"/>
                    <a:ext cx="10" cy="6"/>
                  </a:xfrm>
                  <a:custGeom>
                    <a:avLst/>
                    <a:gdLst/>
                    <a:ahLst/>
                    <a:cxnLst>
                      <a:cxn ang="0">
                        <a:pos x="18" y="7"/>
                      </a:cxn>
                      <a:cxn ang="0">
                        <a:pos x="16" y="4"/>
                      </a:cxn>
                      <a:cxn ang="0">
                        <a:pos x="10" y="1"/>
                      </a:cxn>
                      <a:cxn ang="0">
                        <a:pos x="4" y="0"/>
                      </a:cxn>
                      <a:cxn ang="0">
                        <a:pos x="0" y="3"/>
                      </a:cxn>
                      <a:cxn ang="0">
                        <a:pos x="2" y="10"/>
                      </a:cxn>
                      <a:cxn ang="0">
                        <a:pos x="9" y="12"/>
                      </a:cxn>
                      <a:cxn ang="0">
                        <a:pos x="16" y="12"/>
                      </a:cxn>
                      <a:cxn ang="0">
                        <a:pos x="18" y="7"/>
                      </a:cxn>
                    </a:cxnLst>
                    <a:rect l="0" t="0" r="r" b="b"/>
                    <a:pathLst>
                      <a:path w="18" h="12">
                        <a:moveTo>
                          <a:pt x="18" y="7"/>
                        </a:moveTo>
                        <a:lnTo>
                          <a:pt x="16" y="4"/>
                        </a:lnTo>
                        <a:lnTo>
                          <a:pt x="10" y="1"/>
                        </a:lnTo>
                        <a:lnTo>
                          <a:pt x="4" y="0"/>
                        </a:lnTo>
                        <a:lnTo>
                          <a:pt x="0" y="3"/>
                        </a:lnTo>
                        <a:lnTo>
                          <a:pt x="2" y="10"/>
                        </a:lnTo>
                        <a:lnTo>
                          <a:pt x="9" y="12"/>
                        </a:lnTo>
                        <a:lnTo>
                          <a:pt x="16" y="12"/>
                        </a:lnTo>
                        <a:lnTo>
                          <a:pt x="18" y="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7" name="Freeform 162">
                    <a:extLst>
                      <a:ext uri="{FF2B5EF4-FFF2-40B4-BE49-F238E27FC236}">
                        <a16:creationId xmlns:a16="http://schemas.microsoft.com/office/drawing/2014/main" id="{F904B7B5-14E3-4455-8093-B9267C436416}"/>
                      </a:ext>
                    </a:extLst>
                  </p:cNvPr>
                  <p:cNvSpPr>
                    <a:spLocks noChangeAspect="1"/>
                  </p:cNvSpPr>
                  <p:nvPr/>
                </p:nvSpPr>
                <p:spPr bwMode="auto">
                  <a:xfrm>
                    <a:off x="4872" y="2448"/>
                    <a:ext cx="8" cy="7"/>
                  </a:xfrm>
                  <a:custGeom>
                    <a:avLst/>
                    <a:gdLst/>
                    <a:ahLst/>
                    <a:cxnLst>
                      <a:cxn ang="0">
                        <a:pos x="18" y="8"/>
                      </a:cxn>
                      <a:cxn ang="0">
                        <a:pos x="15" y="5"/>
                      </a:cxn>
                      <a:cxn ang="0">
                        <a:pos x="11" y="2"/>
                      </a:cxn>
                      <a:cxn ang="0">
                        <a:pos x="5" y="0"/>
                      </a:cxn>
                      <a:cxn ang="0">
                        <a:pos x="0" y="4"/>
                      </a:cxn>
                      <a:cxn ang="0">
                        <a:pos x="3" y="11"/>
                      </a:cxn>
                      <a:cxn ang="0">
                        <a:pos x="10" y="13"/>
                      </a:cxn>
                      <a:cxn ang="0">
                        <a:pos x="17" y="13"/>
                      </a:cxn>
                      <a:cxn ang="0">
                        <a:pos x="18" y="8"/>
                      </a:cxn>
                    </a:cxnLst>
                    <a:rect l="0" t="0" r="r" b="b"/>
                    <a:pathLst>
                      <a:path w="18" h="13">
                        <a:moveTo>
                          <a:pt x="18" y="8"/>
                        </a:moveTo>
                        <a:lnTo>
                          <a:pt x="15" y="5"/>
                        </a:lnTo>
                        <a:lnTo>
                          <a:pt x="11" y="2"/>
                        </a:lnTo>
                        <a:lnTo>
                          <a:pt x="5" y="0"/>
                        </a:lnTo>
                        <a:lnTo>
                          <a:pt x="0" y="4"/>
                        </a:lnTo>
                        <a:lnTo>
                          <a:pt x="3" y="11"/>
                        </a:lnTo>
                        <a:lnTo>
                          <a:pt x="10" y="13"/>
                        </a:lnTo>
                        <a:lnTo>
                          <a:pt x="17" y="13"/>
                        </a:lnTo>
                        <a:lnTo>
                          <a:pt x="18" y="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8" name="Freeform 163">
                    <a:extLst>
                      <a:ext uri="{FF2B5EF4-FFF2-40B4-BE49-F238E27FC236}">
                        <a16:creationId xmlns:a16="http://schemas.microsoft.com/office/drawing/2014/main" id="{DB28EE15-F987-4BB5-8F33-702460B9F574}"/>
                      </a:ext>
                    </a:extLst>
                  </p:cNvPr>
                  <p:cNvSpPr>
                    <a:spLocks noChangeAspect="1"/>
                  </p:cNvSpPr>
                  <p:nvPr/>
                </p:nvSpPr>
                <p:spPr bwMode="auto">
                  <a:xfrm>
                    <a:off x="4884" y="2404"/>
                    <a:ext cx="8" cy="7"/>
                  </a:xfrm>
                  <a:custGeom>
                    <a:avLst/>
                    <a:gdLst/>
                    <a:ahLst/>
                    <a:cxnLst>
                      <a:cxn ang="0">
                        <a:pos x="17" y="7"/>
                      </a:cxn>
                      <a:cxn ang="0">
                        <a:pos x="15" y="5"/>
                      </a:cxn>
                      <a:cxn ang="0">
                        <a:pos x="10" y="1"/>
                      </a:cxn>
                      <a:cxn ang="0">
                        <a:pos x="4" y="0"/>
                      </a:cxn>
                      <a:cxn ang="0">
                        <a:pos x="0" y="3"/>
                      </a:cxn>
                      <a:cxn ang="0">
                        <a:pos x="2" y="10"/>
                      </a:cxn>
                      <a:cxn ang="0">
                        <a:pos x="9" y="14"/>
                      </a:cxn>
                      <a:cxn ang="0">
                        <a:pos x="16" y="13"/>
                      </a:cxn>
                      <a:cxn ang="0">
                        <a:pos x="17" y="7"/>
                      </a:cxn>
                    </a:cxnLst>
                    <a:rect l="0" t="0" r="r" b="b"/>
                    <a:pathLst>
                      <a:path w="17" h="14">
                        <a:moveTo>
                          <a:pt x="17" y="7"/>
                        </a:moveTo>
                        <a:lnTo>
                          <a:pt x="15" y="5"/>
                        </a:lnTo>
                        <a:lnTo>
                          <a:pt x="10" y="1"/>
                        </a:lnTo>
                        <a:lnTo>
                          <a:pt x="4" y="0"/>
                        </a:lnTo>
                        <a:lnTo>
                          <a:pt x="0" y="3"/>
                        </a:lnTo>
                        <a:lnTo>
                          <a:pt x="2" y="10"/>
                        </a:lnTo>
                        <a:lnTo>
                          <a:pt x="9" y="14"/>
                        </a:lnTo>
                        <a:lnTo>
                          <a:pt x="16" y="13"/>
                        </a:lnTo>
                        <a:lnTo>
                          <a:pt x="17" y="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99" name="Freeform 164">
                    <a:extLst>
                      <a:ext uri="{FF2B5EF4-FFF2-40B4-BE49-F238E27FC236}">
                        <a16:creationId xmlns:a16="http://schemas.microsoft.com/office/drawing/2014/main" id="{F342841B-8E87-4756-91FF-E504F716F4DC}"/>
                      </a:ext>
                    </a:extLst>
                  </p:cNvPr>
                  <p:cNvSpPr>
                    <a:spLocks noChangeAspect="1"/>
                  </p:cNvSpPr>
                  <p:nvPr/>
                </p:nvSpPr>
                <p:spPr bwMode="auto">
                  <a:xfrm>
                    <a:off x="4478" y="2300"/>
                    <a:ext cx="5" cy="8"/>
                  </a:xfrm>
                  <a:custGeom>
                    <a:avLst/>
                    <a:gdLst/>
                    <a:ahLst/>
                    <a:cxnLst>
                      <a:cxn ang="0">
                        <a:pos x="10" y="18"/>
                      </a:cxn>
                      <a:cxn ang="0">
                        <a:pos x="11" y="14"/>
                      </a:cxn>
                      <a:cxn ang="0">
                        <a:pos x="12" y="9"/>
                      </a:cxn>
                      <a:cxn ang="0">
                        <a:pos x="11" y="2"/>
                      </a:cxn>
                      <a:cxn ang="0">
                        <a:pos x="5" y="0"/>
                      </a:cxn>
                      <a:cxn ang="0">
                        <a:pos x="0" y="5"/>
                      </a:cxn>
                      <a:cxn ang="0">
                        <a:pos x="0" y="12"/>
                      </a:cxn>
                      <a:cxn ang="0">
                        <a:pos x="4" y="18"/>
                      </a:cxn>
                      <a:cxn ang="0">
                        <a:pos x="10" y="18"/>
                      </a:cxn>
                    </a:cxnLst>
                    <a:rect l="0" t="0" r="r" b="b"/>
                    <a:pathLst>
                      <a:path w="12" h="18">
                        <a:moveTo>
                          <a:pt x="10" y="18"/>
                        </a:moveTo>
                        <a:lnTo>
                          <a:pt x="11" y="14"/>
                        </a:lnTo>
                        <a:lnTo>
                          <a:pt x="12" y="9"/>
                        </a:lnTo>
                        <a:lnTo>
                          <a:pt x="11" y="2"/>
                        </a:lnTo>
                        <a:lnTo>
                          <a:pt x="5" y="0"/>
                        </a:lnTo>
                        <a:lnTo>
                          <a:pt x="0" y="5"/>
                        </a:lnTo>
                        <a:lnTo>
                          <a:pt x="0" y="12"/>
                        </a:lnTo>
                        <a:lnTo>
                          <a:pt x="4" y="18"/>
                        </a:lnTo>
                        <a:lnTo>
                          <a:pt x="10" y="1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0" name="Freeform 165">
                    <a:extLst>
                      <a:ext uri="{FF2B5EF4-FFF2-40B4-BE49-F238E27FC236}">
                        <a16:creationId xmlns:a16="http://schemas.microsoft.com/office/drawing/2014/main" id="{4A58C199-BD7A-4FDD-9138-E0A720479131}"/>
                      </a:ext>
                    </a:extLst>
                  </p:cNvPr>
                  <p:cNvSpPr>
                    <a:spLocks noChangeAspect="1"/>
                  </p:cNvSpPr>
                  <p:nvPr/>
                </p:nvSpPr>
                <p:spPr bwMode="auto">
                  <a:xfrm>
                    <a:off x="5140" y="2815"/>
                    <a:ext cx="8" cy="7"/>
                  </a:xfrm>
                  <a:custGeom>
                    <a:avLst/>
                    <a:gdLst/>
                    <a:ahLst/>
                    <a:cxnLst>
                      <a:cxn ang="0">
                        <a:pos x="17" y="7"/>
                      </a:cxn>
                      <a:cxn ang="0">
                        <a:pos x="15" y="5"/>
                      </a:cxn>
                      <a:cxn ang="0">
                        <a:pos x="11" y="2"/>
                      </a:cxn>
                      <a:cxn ang="0">
                        <a:pos x="5" y="0"/>
                      </a:cxn>
                      <a:cxn ang="0">
                        <a:pos x="0" y="4"/>
                      </a:cxn>
                      <a:cxn ang="0">
                        <a:pos x="2" y="11"/>
                      </a:cxn>
                      <a:cxn ang="0">
                        <a:pos x="9" y="13"/>
                      </a:cxn>
                      <a:cxn ang="0">
                        <a:pos x="16" y="13"/>
                      </a:cxn>
                      <a:cxn ang="0">
                        <a:pos x="17" y="7"/>
                      </a:cxn>
                    </a:cxnLst>
                    <a:rect l="0" t="0" r="r" b="b"/>
                    <a:pathLst>
                      <a:path w="17" h="13">
                        <a:moveTo>
                          <a:pt x="17" y="7"/>
                        </a:moveTo>
                        <a:lnTo>
                          <a:pt x="15" y="5"/>
                        </a:lnTo>
                        <a:lnTo>
                          <a:pt x="11" y="2"/>
                        </a:lnTo>
                        <a:lnTo>
                          <a:pt x="5" y="0"/>
                        </a:lnTo>
                        <a:lnTo>
                          <a:pt x="0" y="4"/>
                        </a:lnTo>
                        <a:lnTo>
                          <a:pt x="2" y="11"/>
                        </a:lnTo>
                        <a:lnTo>
                          <a:pt x="9" y="13"/>
                        </a:lnTo>
                        <a:lnTo>
                          <a:pt x="16" y="13"/>
                        </a:lnTo>
                        <a:lnTo>
                          <a:pt x="17" y="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1" name="Freeform 172">
                    <a:extLst>
                      <a:ext uri="{FF2B5EF4-FFF2-40B4-BE49-F238E27FC236}">
                        <a16:creationId xmlns:a16="http://schemas.microsoft.com/office/drawing/2014/main" id="{08E9F9D3-BD3E-40F0-9347-28E9BABF3596}"/>
                      </a:ext>
                    </a:extLst>
                  </p:cNvPr>
                  <p:cNvSpPr>
                    <a:spLocks noChangeAspect="1"/>
                  </p:cNvSpPr>
                  <p:nvPr/>
                </p:nvSpPr>
                <p:spPr bwMode="auto">
                  <a:xfrm>
                    <a:off x="5027" y="2528"/>
                    <a:ext cx="27" cy="42"/>
                  </a:xfrm>
                  <a:custGeom>
                    <a:avLst/>
                    <a:gdLst/>
                    <a:ahLst/>
                    <a:cxnLst>
                      <a:cxn ang="0">
                        <a:pos x="43" y="0"/>
                      </a:cxn>
                      <a:cxn ang="0">
                        <a:pos x="53" y="27"/>
                      </a:cxn>
                      <a:cxn ang="0">
                        <a:pos x="55" y="31"/>
                      </a:cxn>
                      <a:cxn ang="0">
                        <a:pos x="56" y="38"/>
                      </a:cxn>
                      <a:cxn ang="0">
                        <a:pos x="55" y="48"/>
                      </a:cxn>
                      <a:cxn ang="0">
                        <a:pos x="50" y="59"/>
                      </a:cxn>
                      <a:cxn ang="0">
                        <a:pos x="45" y="68"/>
                      </a:cxn>
                      <a:cxn ang="0">
                        <a:pos x="42" y="75"/>
                      </a:cxn>
                      <a:cxn ang="0">
                        <a:pos x="38" y="79"/>
                      </a:cxn>
                      <a:cxn ang="0">
                        <a:pos x="29" y="83"/>
                      </a:cxn>
                      <a:cxn ang="0">
                        <a:pos x="18" y="83"/>
                      </a:cxn>
                      <a:cxn ang="0">
                        <a:pos x="8" y="79"/>
                      </a:cxn>
                      <a:cxn ang="0">
                        <a:pos x="4" y="71"/>
                      </a:cxn>
                      <a:cxn ang="0">
                        <a:pos x="2" y="62"/>
                      </a:cxn>
                      <a:cxn ang="0">
                        <a:pos x="0" y="52"/>
                      </a:cxn>
                      <a:cxn ang="0">
                        <a:pos x="0" y="41"/>
                      </a:cxn>
                      <a:cxn ang="0">
                        <a:pos x="3" y="32"/>
                      </a:cxn>
                      <a:cxn ang="0">
                        <a:pos x="12" y="24"/>
                      </a:cxn>
                      <a:cxn ang="0">
                        <a:pos x="25" y="16"/>
                      </a:cxn>
                      <a:cxn ang="0">
                        <a:pos x="34" y="8"/>
                      </a:cxn>
                      <a:cxn ang="0">
                        <a:pos x="41" y="2"/>
                      </a:cxn>
                      <a:cxn ang="0">
                        <a:pos x="43" y="0"/>
                      </a:cxn>
                    </a:cxnLst>
                    <a:rect l="0" t="0" r="r" b="b"/>
                    <a:pathLst>
                      <a:path w="56" h="83">
                        <a:moveTo>
                          <a:pt x="43" y="0"/>
                        </a:moveTo>
                        <a:lnTo>
                          <a:pt x="53" y="27"/>
                        </a:lnTo>
                        <a:lnTo>
                          <a:pt x="55" y="31"/>
                        </a:lnTo>
                        <a:lnTo>
                          <a:pt x="56" y="38"/>
                        </a:lnTo>
                        <a:lnTo>
                          <a:pt x="55" y="48"/>
                        </a:lnTo>
                        <a:lnTo>
                          <a:pt x="50" y="59"/>
                        </a:lnTo>
                        <a:lnTo>
                          <a:pt x="45" y="68"/>
                        </a:lnTo>
                        <a:lnTo>
                          <a:pt x="42" y="75"/>
                        </a:lnTo>
                        <a:lnTo>
                          <a:pt x="38" y="79"/>
                        </a:lnTo>
                        <a:lnTo>
                          <a:pt x="29" y="83"/>
                        </a:lnTo>
                        <a:lnTo>
                          <a:pt x="18" y="83"/>
                        </a:lnTo>
                        <a:lnTo>
                          <a:pt x="8" y="79"/>
                        </a:lnTo>
                        <a:lnTo>
                          <a:pt x="4" y="71"/>
                        </a:lnTo>
                        <a:lnTo>
                          <a:pt x="2" y="62"/>
                        </a:lnTo>
                        <a:lnTo>
                          <a:pt x="0" y="52"/>
                        </a:lnTo>
                        <a:lnTo>
                          <a:pt x="0" y="41"/>
                        </a:lnTo>
                        <a:lnTo>
                          <a:pt x="3" y="32"/>
                        </a:lnTo>
                        <a:lnTo>
                          <a:pt x="12" y="24"/>
                        </a:lnTo>
                        <a:lnTo>
                          <a:pt x="25" y="16"/>
                        </a:lnTo>
                        <a:lnTo>
                          <a:pt x="34" y="8"/>
                        </a:lnTo>
                        <a:lnTo>
                          <a:pt x="41" y="2"/>
                        </a:lnTo>
                        <a:lnTo>
                          <a:pt x="43"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2" name="Freeform 179">
                    <a:extLst>
                      <a:ext uri="{FF2B5EF4-FFF2-40B4-BE49-F238E27FC236}">
                        <a16:creationId xmlns:a16="http://schemas.microsoft.com/office/drawing/2014/main" id="{8EA28AD1-1461-46B1-A47B-FA265EEBD820}"/>
                      </a:ext>
                    </a:extLst>
                  </p:cNvPr>
                  <p:cNvSpPr>
                    <a:spLocks noChangeAspect="1"/>
                  </p:cNvSpPr>
                  <p:nvPr/>
                </p:nvSpPr>
                <p:spPr bwMode="auto">
                  <a:xfrm>
                    <a:off x="5171" y="2429"/>
                    <a:ext cx="61" cy="29"/>
                  </a:xfrm>
                  <a:custGeom>
                    <a:avLst/>
                    <a:gdLst/>
                    <a:ahLst/>
                    <a:cxnLst>
                      <a:cxn ang="0">
                        <a:pos x="76" y="48"/>
                      </a:cxn>
                      <a:cxn ang="0">
                        <a:pos x="75" y="49"/>
                      </a:cxn>
                      <a:cxn ang="0">
                        <a:pos x="72" y="52"/>
                      </a:cxn>
                      <a:cxn ang="0">
                        <a:pos x="66" y="57"/>
                      </a:cxn>
                      <a:cxn ang="0">
                        <a:pos x="59" y="58"/>
                      </a:cxn>
                      <a:cxn ang="0">
                        <a:pos x="55" y="56"/>
                      </a:cxn>
                      <a:cxn ang="0">
                        <a:pos x="52" y="51"/>
                      </a:cxn>
                      <a:cxn ang="0">
                        <a:pos x="46" y="47"/>
                      </a:cxn>
                      <a:cxn ang="0">
                        <a:pos x="32" y="44"/>
                      </a:cxn>
                      <a:cxn ang="0">
                        <a:pos x="15" y="42"/>
                      </a:cxn>
                      <a:cxn ang="0">
                        <a:pos x="6" y="38"/>
                      </a:cxn>
                      <a:cxn ang="0">
                        <a:pos x="2" y="33"/>
                      </a:cxn>
                      <a:cxn ang="0">
                        <a:pos x="0" y="31"/>
                      </a:cxn>
                      <a:cxn ang="0">
                        <a:pos x="0" y="29"/>
                      </a:cxn>
                      <a:cxn ang="0">
                        <a:pos x="3" y="28"/>
                      </a:cxn>
                      <a:cxn ang="0">
                        <a:pos x="7" y="25"/>
                      </a:cxn>
                      <a:cxn ang="0">
                        <a:pos x="18" y="20"/>
                      </a:cxn>
                      <a:cxn ang="0">
                        <a:pos x="23" y="17"/>
                      </a:cxn>
                      <a:cxn ang="0">
                        <a:pos x="28" y="13"/>
                      </a:cxn>
                      <a:cxn ang="0">
                        <a:pos x="33" y="9"/>
                      </a:cxn>
                      <a:cxn ang="0">
                        <a:pos x="37" y="4"/>
                      </a:cxn>
                      <a:cxn ang="0">
                        <a:pos x="42" y="2"/>
                      </a:cxn>
                      <a:cxn ang="0">
                        <a:pos x="46" y="0"/>
                      </a:cxn>
                      <a:cxn ang="0">
                        <a:pos x="52" y="1"/>
                      </a:cxn>
                      <a:cxn ang="0">
                        <a:pos x="59" y="3"/>
                      </a:cxn>
                      <a:cxn ang="0">
                        <a:pos x="71" y="10"/>
                      </a:cxn>
                      <a:cxn ang="0">
                        <a:pos x="75" y="13"/>
                      </a:cxn>
                      <a:cxn ang="0">
                        <a:pos x="80" y="16"/>
                      </a:cxn>
                      <a:cxn ang="0">
                        <a:pos x="91" y="17"/>
                      </a:cxn>
                      <a:cxn ang="0">
                        <a:pos x="99" y="17"/>
                      </a:cxn>
                      <a:cxn ang="0">
                        <a:pos x="106" y="18"/>
                      </a:cxn>
                      <a:cxn ang="0">
                        <a:pos x="113" y="19"/>
                      </a:cxn>
                      <a:cxn ang="0">
                        <a:pos x="119" y="21"/>
                      </a:cxn>
                      <a:cxn ang="0">
                        <a:pos x="123" y="24"/>
                      </a:cxn>
                      <a:cxn ang="0">
                        <a:pos x="124" y="27"/>
                      </a:cxn>
                      <a:cxn ang="0">
                        <a:pos x="121" y="31"/>
                      </a:cxn>
                      <a:cxn ang="0">
                        <a:pos x="116" y="34"/>
                      </a:cxn>
                      <a:cxn ang="0">
                        <a:pos x="108" y="38"/>
                      </a:cxn>
                      <a:cxn ang="0">
                        <a:pos x="101" y="41"/>
                      </a:cxn>
                      <a:cxn ang="0">
                        <a:pos x="94" y="43"/>
                      </a:cxn>
                      <a:cxn ang="0">
                        <a:pos x="88" y="44"/>
                      </a:cxn>
                      <a:cxn ang="0">
                        <a:pos x="83" y="47"/>
                      </a:cxn>
                      <a:cxn ang="0">
                        <a:pos x="80" y="47"/>
                      </a:cxn>
                      <a:cxn ang="0">
                        <a:pos x="78" y="48"/>
                      </a:cxn>
                      <a:cxn ang="0">
                        <a:pos x="76" y="48"/>
                      </a:cxn>
                    </a:cxnLst>
                    <a:rect l="0" t="0" r="r" b="b"/>
                    <a:pathLst>
                      <a:path w="124" h="58">
                        <a:moveTo>
                          <a:pt x="76" y="48"/>
                        </a:moveTo>
                        <a:lnTo>
                          <a:pt x="75" y="49"/>
                        </a:lnTo>
                        <a:lnTo>
                          <a:pt x="72" y="52"/>
                        </a:lnTo>
                        <a:lnTo>
                          <a:pt x="66" y="57"/>
                        </a:lnTo>
                        <a:lnTo>
                          <a:pt x="59" y="58"/>
                        </a:lnTo>
                        <a:lnTo>
                          <a:pt x="55" y="56"/>
                        </a:lnTo>
                        <a:lnTo>
                          <a:pt x="52" y="51"/>
                        </a:lnTo>
                        <a:lnTo>
                          <a:pt x="46" y="47"/>
                        </a:lnTo>
                        <a:lnTo>
                          <a:pt x="32" y="44"/>
                        </a:lnTo>
                        <a:lnTo>
                          <a:pt x="15" y="42"/>
                        </a:lnTo>
                        <a:lnTo>
                          <a:pt x="6" y="38"/>
                        </a:lnTo>
                        <a:lnTo>
                          <a:pt x="2" y="33"/>
                        </a:lnTo>
                        <a:lnTo>
                          <a:pt x="0" y="31"/>
                        </a:lnTo>
                        <a:lnTo>
                          <a:pt x="0" y="29"/>
                        </a:lnTo>
                        <a:lnTo>
                          <a:pt x="3" y="28"/>
                        </a:lnTo>
                        <a:lnTo>
                          <a:pt x="7" y="25"/>
                        </a:lnTo>
                        <a:lnTo>
                          <a:pt x="18" y="20"/>
                        </a:lnTo>
                        <a:lnTo>
                          <a:pt x="23" y="17"/>
                        </a:lnTo>
                        <a:lnTo>
                          <a:pt x="28" y="13"/>
                        </a:lnTo>
                        <a:lnTo>
                          <a:pt x="33" y="9"/>
                        </a:lnTo>
                        <a:lnTo>
                          <a:pt x="37" y="4"/>
                        </a:lnTo>
                        <a:lnTo>
                          <a:pt x="42" y="2"/>
                        </a:lnTo>
                        <a:lnTo>
                          <a:pt x="46" y="0"/>
                        </a:lnTo>
                        <a:lnTo>
                          <a:pt x="52" y="1"/>
                        </a:lnTo>
                        <a:lnTo>
                          <a:pt x="59" y="3"/>
                        </a:lnTo>
                        <a:lnTo>
                          <a:pt x="71" y="10"/>
                        </a:lnTo>
                        <a:lnTo>
                          <a:pt x="75" y="13"/>
                        </a:lnTo>
                        <a:lnTo>
                          <a:pt x="80" y="16"/>
                        </a:lnTo>
                        <a:lnTo>
                          <a:pt x="91" y="17"/>
                        </a:lnTo>
                        <a:lnTo>
                          <a:pt x="99" y="17"/>
                        </a:lnTo>
                        <a:lnTo>
                          <a:pt x="106" y="18"/>
                        </a:lnTo>
                        <a:lnTo>
                          <a:pt x="113" y="19"/>
                        </a:lnTo>
                        <a:lnTo>
                          <a:pt x="119" y="21"/>
                        </a:lnTo>
                        <a:lnTo>
                          <a:pt x="123" y="24"/>
                        </a:lnTo>
                        <a:lnTo>
                          <a:pt x="124" y="27"/>
                        </a:lnTo>
                        <a:lnTo>
                          <a:pt x="121" y="31"/>
                        </a:lnTo>
                        <a:lnTo>
                          <a:pt x="116" y="34"/>
                        </a:lnTo>
                        <a:lnTo>
                          <a:pt x="108" y="38"/>
                        </a:lnTo>
                        <a:lnTo>
                          <a:pt x="101" y="41"/>
                        </a:lnTo>
                        <a:lnTo>
                          <a:pt x="94" y="43"/>
                        </a:lnTo>
                        <a:lnTo>
                          <a:pt x="88" y="44"/>
                        </a:lnTo>
                        <a:lnTo>
                          <a:pt x="83" y="47"/>
                        </a:lnTo>
                        <a:lnTo>
                          <a:pt x="80" y="47"/>
                        </a:lnTo>
                        <a:lnTo>
                          <a:pt x="78" y="48"/>
                        </a:lnTo>
                        <a:lnTo>
                          <a:pt x="76" y="4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3" name="Freeform 181">
                    <a:extLst>
                      <a:ext uri="{FF2B5EF4-FFF2-40B4-BE49-F238E27FC236}">
                        <a16:creationId xmlns:a16="http://schemas.microsoft.com/office/drawing/2014/main" id="{0E09200A-F294-4463-8EC7-87EA3F4182E5}"/>
                      </a:ext>
                    </a:extLst>
                  </p:cNvPr>
                  <p:cNvSpPr>
                    <a:spLocks noChangeAspect="1"/>
                  </p:cNvSpPr>
                  <p:nvPr/>
                </p:nvSpPr>
                <p:spPr bwMode="auto">
                  <a:xfrm>
                    <a:off x="5077" y="2314"/>
                    <a:ext cx="41" cy="65"/>
                  </a:xfrm>
                  <a:custGeom>
                    <a:avLst/>
                    <a:gdLst/>
                    <a:ahLst/>
                    <a:cxnLst>
                      <a:cxn ang="0">
                        <a:pos x="79" y="63"/>
                      </a:cxn>
                      <a:cxn ang="0">
                        <a:pos x="80" y="68"/>
                      </a:cxn>
                      <a:cxn ang="0">
                        <a:pos x="81" y="78"/>
                      </a:cxn>
                      <a:cxn ang="0">
                        <a:pos x="80" y="90"/>
                      </a:cxn>
                      <a:cxn ang="0">
                        <a:pos x="76" y="100"/>
                      </a:cxn>
                      <a:cxn ang="0">
                        <a:pos x="70" y="108"/>
                      </a:cxn>
                      <a:cxn ang="0">
                        <a:pos x="65" y="115"/>
                      </a:cxn>
                      <a:cxn ang="0">
                        <a:pos x="62" y="121"/>
                      </a:cxn>
                      <a:cxn ang="0">
                        <a:pos x="54" y="125"/>
                      </a:cxn>
                      <a:cxn ang="0">
                        <a:pos x="45" y="128"/>
                      </a:cxn>
                      <a:cxn ang="0">
                        <a:pos x="36" y="130"/>
                      </a:cxn>
                      <a:cxn ang="0">
                        <a:pos x="30" y="130"/>
                      </a:cxn>
                      <a:cxn ang="0">
                        <a:pos x="23" y="125"/>
                      </a:cxn>
                      <a:cxn ang="0">
                        <a:pos x="17" y="115"/>
                      </a:cxn>
                      <a:cxn ang="0">
                        <a:pos x="15" y="105"/>
                      </a:cxn>
                      <a:cxn ang="0">
                        <a:pos x="17" y="97"/>
                      </a:cxn>
                      <a:cxn ang="0">
                        <a:pos x="23" y="93"/>
                      </a:cxn>
                      <a:cxn ang="0">
                        <a:pos x="30" y="93"/>
                      </a:cxn>
                      <a:cxn ang="0">
                        <a:pos x="33" y="93"/>
                      </a:cxn>
                      <a:cxn ang="0">
                        <a:pos x="35" y="90"/>
                      </a:cxn>
                      <a:cxn ang="0">
                        <a:pos x="36" y="81"/>
                      </a:cxn>
                      <a:cxn ang="0">
                        <a:pos x="35" y="69"/>
                      </a:cxn>
                      <a:cxn ang="0">
                        <a:pos x="33" y="60"/>
                      </a:cxn>
                      <a:cxn ang="0">
                        <a:pos x="31" y="55"/>
                      </a:cxn>
                      <a:cxn ang="0">
                        <a:pos x="30" y="53"/>
                      </a:cxn>
                      <a:cxn ang="0">
                        <a:pos x="30" y="52"/>
                      </a:cxn>
                      <a:cxn ang="0">
                        <a:pos x="30" y="49"/>
                      </a:cxn>
                      <a:cxn ang="0">
                        <a:pos x="28" y="44"/>
                      </a:cxn>
                      <a:cxn ang="0">
                        <a:pos x="23" y="39"/>
                      </a:cxn>
                      <a:cxn ang="0">
                        <a:pos x="18" y="36"/>
                      </a:cxn>
                      <a:cxn ang="0">
                        <a:pos x="12" y="32"/>
                      </a:cxn>
                      <a:cxn ang="0">
                        <a:pos x="8" y="27"/>
                      </a:cxn>
                      <a:cxn ang="0">
                        <a:pos x="3" y="22"/>
                      </a:cxn>
                      <a:cxn ang="0">
                        <a:pos x="0" y="17"/>
                      </a:cxn>
                      <a:cxn ang="0">
                        <a:pos x="0" y="13"/>
                      </a:cxn>
                      <a:cxn ang="0">
                        <a:pos x="2" y="9"/>
                      </a:cxn>
                      <a:cxn ang="0">
                        <a:pos x="9" y="7"/>
                      </a:cxn>
                      <a:cxn ang="0">
                        <a:pos x="18" y="6"/>
                      </a:cxn>
                      <a:cxn ang="0">
                        <a:pos x="27" y="4"/>
                      </a:cxn>
                      <a:cxn ang="0">
                        <a:pos x="35" y="2"/>
                      </a:cxn>
                      <a:cxn ang="0">
                        <a:pos x="43" y="0"/>
                      </a:cxn>
                      <a:cxn ang="0">
                        <a:pos x="50" y="0"/>
                      </a:cxn>
                      <a:cxn ang="0">
                        <a:pos x="57" y="1"/>
                      </a:cxn>
                      <a:cxn ang="0">
                        <a:pos x="63" y="2"/>
                      </a:cxn>
                      <a:cxn ang="0">
                        <a:pos x="68" y="7"/>
                      </a:cxn>
                      <a:cxn ang="0">
                        <a:pos x="73" y="16"/>
                      </a:cxn>
                      <a:cxn ang="0">
                        <a:pos x="76" y="24"/>
                      </a:cxn>
                      <a:cxn ang="0">
                        <a:pos x="74" y="31"/>
                      </a:cxn>
                      <a:cxn ang="0">
                        <a:pos x="72" y="39"/>
                      </a:cxn>
                      <a:cxn ang="0">
                        <a:pos x="71" y="47"/>
                      </a:cxn>
                      <a:cxn ang="0">
                        <a:pos x="74" y="55"/>
                      </a:cxn>
                      <a:cxn ang="0">
                        <a:pos x="78" y="61"/>
                      </a:cxn>
                      <a:cxn ang="0">
                        <a:pos x="79" y="63"/>
                      </a:cxn>
                    </a:cxnLst>
                    <a:rect l="0" t="0" r="r" b="b"/>
                    <a:pathLst>
                      <a:path w="81" h="130">
                        <a:moveTo>
                          <a:pt x="79" y="63"/>
                        </a:moveTo>
                        <a:lnTo>
                          <a:pt x="80" y="68"/>
                        </a:lnTo>
                        <a:lnTo>
                          <a:pt x="81" y="78"/>
                        </a:lnTo>
                        <a:lnTo>
                          <a:pt x="80" y="90"/>
                        </a:lnTo>
                        <a:lnTo>
                          <a:pt x="76" y="100"/>
                        </a:lnTo>
                        <a:lnTo>
                          <a:pt x="70" y="108"/>
                        </a:lnTo>
                        <a:lnTo>
                          <a:pt x="65" y="115"/>
                        </a:lnTo>
                        <a:lnTo>
                          <a:pt x="62" y="121"/>
                        </a:lnTo>
                        <a:lnTo>
                          <a:pt x="54" y="125"/>
                        </a:lnTo>
                        <a:lnTo>
                          <a:pt x="45" y="128"/>
                        </a:lnTo>
                        <a:lnTo>
                          <a:pt x="36" y="130"/>
                        </a:lnTo>
                        <a:lnTo>
                          <a:pt x="30" y="130"/>
                        </a:lnTo>
                        <a:lnTo>
                          <a:pt x="23" y="125"/>
                        </a:lnTo>
                        <a:lnTo>
                          <a:pt x="17" y="115"/>
                        </a:lnTo>
                        <a:lnTo>
                          <a:pt x="15" y="105"/>
                        </a:lnTo>
                        <a:lnTo>
                          <a:pt x="17" y="97"/>
                        </a:lnTo>
                        <a:lnTo>
                          <a:pt x="23" y="93"/>
                        </a:lnTo>
                        <a:lnTo>
                          <a:pt x="30" y="93"/>
                        </a:lnTo>
                        <a:lnTo>
                          <a:pt x="33" y="93"/>
                        </a:lnTo>
                        <a:lnTo>
                          <a:pt x="35" y="90"/>
                        </a:lnTo>
                        <a:lnTo>
                          <a:pt x="36" y="81"/>
                        </a:lnTo>
                        <a:lnTo>
                          <a:pt x="35" y="69"/>
                        </a:lnTo>
                        <a:lnTo>
                          <a:pt x="33" y="60"/>
                        </a:lnTo>
                        <a:lnTo>
                          <a:pt x="31" y="55"/>
                        </a:lnTo>
                        <a:lnTo>
                          <a:pt x="30" y="53"/>
                        </a:lnTo>
                        <a:lnTo>
                          <a:pt x="30" y="52"/>
                        </a:lnTo>
                        <a:lnTo>
                          <a:pt x="30" y="49"/>
                        </a:lnTo>
                        <a:lnTo>
                          <a:pt x="28" y="44"/>
                        </a:lnTo>
                        <a:lnTo>
                          <a:pt x="23" y="39"/>
                        </a:lnTo>
                        <a:lnTo>
                          <a:pt x="18" y="36"/>
                        </a:lnTo>
                        <a:lnTo>
                          <a:pt x="12" y="32"/>
                        </a:lnTo>
                        <a:lnTo>
                          <a:pt x="8" y="27"/>
                        </a:lnTo>
                        <a:lnTo>
                          <a:pt x="3" y="22"/>
                        </a:lnTo>
                        <a:lnTo>
                          <a:pt x="0" y="17"/>
                        </a:lnTo>
                        <a:lnTo>
                          <a:pt x="0" y="13"/>
                        </a:lnTo>
                        <a:lnTo>
                          <a:pt x="2" y="9"/>
                        </a:lnTo>
                        <a:lnTo>
                          <a:pt x="9" y="7"/>
                        </a:lnTo>
                        <a:lnTo>
                          <a:pt x="18" y="6"/>
                        </a:lnTo>
                        <a:lnTo>
                          <a:pt x="27" y="4"/>
                        </a:lnTo>
                        <a:lnTo>
                          <a:pt x="35" y="2"/>
                        </a:lnTo>
                        <a:lnTo>
                          <a:pt x="43" y="0"/>
                        </a:lnTo>
                        <a:lnTo>
                          <a:pt x="50" y="0"/>
                        </a:lnTo>
                        <a:lnTo>
                          <a:pt x="57" y="1"/>
                        </a:lnTo>
                        <a:lnTo>
                          <a:pt x="63" y="2"/>
                        </a:lnTo>
                        <a:lnTo>
                          <a:pt x="68" y="7"/>
                        </a:lnTo>
                        <a:lnTo>
                          <a:pt x="73" y="16"/>
                        </a:lnTo>
                        <a:lnTo>
                          <a:pt x="76" y="24"/>
                        </a:lnTo>
                        <a:lnTo>
                          <a:pt x="74" y="31"/>
                        </a:lnTo>
                        <a:lnTo>
                          <a:pt x="72" y="39"/>
                        </a:lnTo>
                        <a:lnTo>
                          <a:pt x="71" y="47"/>
                        </a:lnTo>
                        <a:lnTo>
                          <a:pt x="74" y="55"/>
                        </a:lnTo>
                        <a:lnTo>
                          <a:pt x="78" y="61"/>
                        </a:lnTo>
                        <a:lnTo>
                          <a:pt x="79" y="6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4" name="Freeform 189">
                    <a:extLst>
                      <a:ext uri="{FF2B5EF4-FFF2-40B4-BE49-F238E27FC236}">
                        <a16:creationId xmlns:a16="http://schemas.microsoft.com/office/drawing/2014/main" id="{2C6FFB37-E4D4-44FD-98A9-E72F638B1562}"/>
                      </a:ext>
                    </a:extLst>
                  </p:cNvPr>
                  <p:cNvSpPr>
                    <a:spLocks noChangeAspect="1"/>
                  </p:cNvSpPr>
                  <p:nvPr/>
                </p:nvSpPr>
                <p:spPr bwMode="auto">
                  <a:xfrm>
                    <a:off x="4939" y="2406"/>
                    <a:ext cx="43" cy="49"/>
                  </a:xfrm>
                  <a:custGeom>
                    <a:avLst/>
                    <a:gdLst/>
                    <a:ahLst/>
                    <a:cxnLst>
                      <a:cxn ang="0">
                        <a:pos x="86" y="78"/>
                      </a:cxn>
                      <a:cxn ang="0">
                        <a:pos x="73" y="98"/>
                      </a:cxn>
                      <a:cxn ang="0">
                        <a:pos x="44" y="88"/>
                      </a:cxn>
                      <a:cxn ang="0">
                        <a:pos x="45" y="86"/>
                      </a:cxn>
                      <a:cxn ang="0">
                        <a:pos x="47" y="80"/>
                      </a:cxn>
                      <a:cxn ang="0">
                        <a:pos x="44" y="72"/>
                      </a:cxn>
                      <a:cxn ang="0">
                        <a:pos x="33" y="64"/>
                      </a:cxn>
                      <a:cxn ang="0">
                        <a:pos x="22" y="56"/>
                      </a:cxn>
                      <a:cxn ang="0">
                        <a:pos x="16" y="47"/>
                      </a:cxn>
                      <a:cxn ang="0">
                        <a:pos x="12" y="38"/>
                      </a:cxn>
                      <a:cxn ang="0">
                        <a:pos x="6" y="32"/>
                      </a:cxn>
                      <a:cxn ang="0">
                        <a:pos x="0" y="23"/>
                      </a:cxn>
                      <a:cxn ang="0">
                        <a:pos x="0" y="12"/>
                      </a:cxn>
                      <a:cxn ang="0">
                        <a:pos x="5" y="3"/>
                      </a:cxn>
                      <a:cxn ang="0">
                        <a:pos x="13" y="0"/>
                      </a:cxn>
                      <a:cxn ang="0">
                        <a:pos x="21" y="6"/>
                      </a:cxn>
                      <a:cxn ang="0">
                        <a:pos x="27" y="14"/>
                      </a:cxn>
                      <a:cxn ang="0">
                        <a:pos x="33" y="22"/>
                      </a:cxn>
                      <a:cxn ang="0">
                        <a:pos x="44" y="28"/>
                      </a:cxn>
                      <a:cxn ang="0">
                        <a:pos x="51" y="29"/>
                      </a:cxn>
                      <a:cxn ang="0">
                        <a:pos x="58" y="30"/>
                      </a:cxn>
                      <a:cxn ang="0">
                        <a:pos x="63" y="32"/>
                      </a:cxn>
                      <a:cxn ang="0">
                        <a:pos x="69" y="33"/>
                      </a:cxn>
                      <a:cxn ang="0">
                        <a:pos x="73" y="34"/>
                      </a:cxn>
                      <a:cxn ang="0">
                        <a:pos x="75" y="36"/>
                      </a:cxn>
                      <a:cxn ang="0">
                        <a:pos x="75" y="38"/>
                      </a:cxn>
                      <a:cxn ang="0">
                        <a:pos x="73" y="42"/>
                      </a:cxn>
                      <a:cxn ang="0">
                        <a:pos x="66" y="48"/>
                      </a:cxn>
                      <a:cxn ang="0">
                        <a:pos x="61" y="52"/>
                      </a:cxn>
                      <a:cxn ang="0">
                        <a:pos x="61" y="56"/>
                      </a:cxn>
                      <a:cxn ang="0">
                        <a:pos x="69" y="64"/>
                      </a:cxn>
                      <a:cxn ang="0">
                        <a:pos x="80" y="72"/>
                      </a:cxn>
                      <a:cxn ang="0">
                        <a:pos x="84" y="75"/>
                      </a:cxn>
                      <a:cxn ang="0">
                        <a:pos x="86" y="78"/>
                      </a:cxn>
                      <a:cxn ang="0">
                        <a:pos x="86" y="78"/>
                      </a:cxn>
                    </a:cxnLst>
                    <a:rect l="0" t="0" r="r" b="b"/>
                    <a:pathLst>
                      <a:path w="86" h="98">
                        <a:moveTo>
                          <a:pt x="86" y="78"/>
                        </a:moveTo>
                        <a:lnTo>
                          <a:pt x="73" y="98"/>
                        </a:lnTo>
                        <a:lnTo>
                          <a:pt x="44" y="88"/>
                        </a:lnTo>
                        <a:lnTo>
                          <a:pt x="45" y="86"/>
                        </a:lnTo>
                        <a:lnTo>
                          <a:pt x="47" y="80"/>
                        </a:lnTo>
                        <a:lnTo>
                          <a:pt x="44" y="72"/>
                        </a:lnTo>
                        <a:lnTo>
                          <a:pt x="33" y="64"/>
                        </a:lnTo>
                        <a:lnTo>
                          <a:pt x="22" y="56"/>
                        </a:lnTo>
                        <a:lnTo>
                          <a:pt x="16" y="47"/>
                        </a:lnTo>
                        <a:lnTo>
                          <a:pt x="12" y="38"/>
                        </a:lnTo>
                        <a:lnTo>
                          <a:pt x="6" y="32"/>
                        </a:lnTo>
                        <a:lnTo>
                          <a:pt x="0" y="23"/>
                        </a:lnTo>
                        <a:lnTo>
                          <a:pt x="0" y="12"/>
                        </a:lnTo>
                        <a:lnTo>
                          <a:pt x="5" y="3"/>
                        </a:lnTo>
                        <a:lnTo>
                          <a:pt x="13" y="0"/>
                        </a:lnTo>
                        <a:lnTo>
                          <a:pt x="21" y="6"/>
                        </a:lnTo>
                        <a:lnTo>
                          <a:pt x="27" y="14"/>
                        </a:lnTo>
                        <a:lnTo>
                          <a:pt x="33" y="22"/>
                        </a:lnTo>
                        <a:lnTo>
                          <a:pt x="44" y="28"/>
                        </a:lnTo>
                        <a:lnTo>
                          <a:pt x="51" y="29"/>
                        </a:lnTo>
                        <a:lnTo>
                          <a:pt x="58" y="30"/>
                        </a:lnTo>
                        <a:lnTo>
                          <a:pt x="63" y="32"/>
                        </a:lnTo>
                        <a:lnTo>
                          <a:pt x="69" y="33"/>
                        </a:lnTo>
                        <a:lnTo>
                          <a:pt x="73" y="34"/>
                        </a:lnTo>
                        <a:lnTo>
                          <a:pt x="75" y="36"/>
                        </a:lnTo>
                        <a:lnTo>
                          <a:pt x="75" y="38"/>
                        </a:lnTo>
                        <a:lnTo>
                          <a:pt x="73" y="42"/>
                        </a:lnTo>
                        <a:lnTo>
                          <a:pt x="66" y="48"/>
                        </a:lnTo>
                        <a:lnTo>
                          <a:pt x="61" y="52"/>
                        </a:lnTo>
                        <a:lnTo>
                          <a:pt x="61" y="56"/>
                        </a:lnTo>
                        <a:lnTo>
                          <a:pt x="69" y="64"/>
                        </a:lnTo>
                        <a:lnTo>
                          <a:pt x="80" y="72"/>
                        </a:lnTo>
                        <a:lnTo>
                          <a:pt x="84" y="75"/>
                        </a:lnTo>
                        <a:lnTo>
                          <a:pt x="86" y="78"/>
                        </a:lnTo>
                        <a:lnTo>
                          <a:pt x="86" y="7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5" name="Freeform 190">
                    <a:extLst>
                      <a:ext uri="{FF2B5EF4-FFF2-40B4-BE49-F238E27FC236}">
                        <a16:creationId xmlns:a16="http://schemas.microsoft.com/office/drawing/2014/main" id="{69D544D4-60FF-4E9A-8F5A-33F3A3AC7A45}"/>
                      </a:ext>
                    </a:extLst>
                  </p:cNvPr>
                  <p:cNvSpPr>
                    <a:spLocks noChangeAspect="1"/>
                  </p:cNvSpPr>
                  <p:nvPr/>
                </p:nvSpPr>
                <p:spPr bwMode="auto">
                  <a:xfrm>
                    <a:off x="5079" y="2193"/>
                    <a:ext cx="95" cy="61"/>
                  </a:xfrm>
                  <a:custGeom>
                    <a:avLst/>
                    <a:gdLst/>
                    <a:ahLst/>
                    <a:cxnLst>
                      <a:cxn ang="0">
                        <a:pos x="182" y="109"/>
                      </a:cxn>
                      <a:cxn ang="0">
                        <a:pos x="169" y="106"/>
                      </a:cxn>
                      <a:cxn ang="0">
                        <a:pos x="159" y="118"/>
                      </a:cxn>
                      <a:cxn ang="0">
                        <a:pos x="152" y="122"/>
                      </a:cxn>
                      <a:cxn ang="0">
                        <a:pos x="143" y="123"/>
                      </a:cxn>
                      <a:cxn ang="0">
                        <a:pos x="133" y="123"/>
                      </a:cxn>
                      <a:cxn ang="0">
                        <a:pos x="123" y="123"/>
                      </a:cxn>
                      <a:cxn ang="0">
                        <a:pos x="114" y="121"/>
                      </a:cxn>
                      <a:cxn ang="0">
                        <a:pos x="104" y="118"/>
                      </a:cxn>
                      <a:cxn ang="0">
                        <a:pos x="91" y="114"/>
                      </a:cxn>
                      <a:cxn ang="0">
                        <a:pos x="75" y="112"/>
                      </a:cxn>
                      <a:cxn ang="0">
                        <a:pos x="65" y="109"/>
                      </a:cxn>
                      <a:cxn ang="0">
                        <a:pos x="59" y="104"/>
                      </a:cxn>
                      <a:cxn ang="0">
                        <a:pos x="51" y="97"/>
                      </a:cxn>
                      <a:cxn ang="0">
                        <a:pos x="37" y="88"/>
                      </a:cxn>
                      <a:cxn ang="0">
                        <a:pos x="24" y="81"/>
                      </a:cxn>
                      <a:cxn ang="0">
                        <a:pos x="15" y="77"/>
                      </a:cxn>
                      <a:cxn ang="0">
                        <a:pos x="10" y="75"/>
                      </a:cxn>
                      <a:cxn ang="0">
                        <a:pos x="7" y="70"/>
                      </a:cxn>
                      <a:cxn ang="0">
                        <a:pos x="0" y="50"/>
                      </a:cxn>
                      <a:cxn ang="0">
                        <a:pos x="12" y="36"/>
                      </a:cxn>
                      <a:cxn ang="0">
                        <a:pos x="28" y="32"/>
                      </a:cxn>
                      <a:cxn ang="0">
                        <a:pos x="44" y="29"/>
                      </a:cxn>
                      <a:cxn ang="0">
                        <a:pos x="58" y="26"/>
                      </a:cxn>
                      <a:cxn ang="0">
                        <a:pos x="63" y="18"/>
                      </a:cxn>
                      <a:cxn ang="0">
                        <a:pos x="69" y="9"/>
                      </a:cxn>
                      <a:cxn ang="0">
                        <a:pos x="75" y="3"/>
                      </a:cxn>
                      <a:cxn ang="0">
                        <a:pos x="88" y="0"/>
                      </a:cxn>
                      <a:cxn ang="0">
                        <a:pos x="106" y="4"/>
                      </a:cxn>
                      <a:cxn ang="0">
                        <a:pos x="119" y="9"/>
                      </a:cxn>
                      <a:cxn ang="0">
                        <a:pos x="127" y="15"/>
                      </a:cxn>
                      <a:cxn ang="0">
                        <a:pos x="130" y="22"/>
                      </a:cxn>
                      <a:cxn ang="0">
                        <a:pos x="133" y="32"/>
                      </a:cxn>
                      <a:cxn ang="0">
                        <a:pos x="137" y="43"/>
                      </a:cxn>
                      <a:cxn ang="0">
                        <a:pos x="153" y="57"/>
                      </a:cxn>
                      <a:cxn ang="0">
                        <a:pos x="159" y="68"/>
                      </a:cxn>
                      <a:cxn ang="0">
                        <a:pos x="167" y="79"/>
                      </a:cxn>
                      <a:cxn ang="0">
                        <a:pos x="179" y="85"/>
                      </a:cxn>
                      <a:cxn ang="0">
                        <a:pos x="189" y="92"/>
                      </a:cxn>
                      <a:cxn ang="0">
                        <a:pos x="190" y="103"/>
                      </a:cxn>
                    </a:cxnLst>
                    <a:rect l="0" t="0" r="r" b="b"/>
                    <a:pathLst>
                      <a:path w="191" h="123">
                        <a:moveTo>
                          <a:pt x="184" y="110"/>
                        </a:moveTo>
                        <a:lnTo>
                          <a:pt x="182" y="109"/>
                        </a:lnTo>
                        <a:lnTo>
                          <a:pt x="176" y="106"/>
                        </a:lnTo>
                        <a:lnTo>
                          <a:pt x="169" y="106"/>
                        </a:lnTo>
                        <a:lnTo>
                          <a:pt x="163" y="113"/>
                        </a:lnTo>
                        <a:lnTo>
                          <a:pt x="159" y="118"/>
                        </a:lnTo>
                        <a:lnTo>
                          <a:pt x="156" y="120"/>
                        </a:lnTo>
                        <a:lnTo>
                          <a:pt x="152" y="122"/>
                        </a:lnTo>
                        <a:lnTo>
                          <a:pt x="148" y="123"/>
                        </a:lnTo>
                        <a:lnTo>
                          <a:pt x="143" y="123"/>
                        </a:lnTo>
                        <a:lnTo>
                          <a:pt x="138" y="123"/>
                        </a:lnTo>
                        <a:lnTo>
                          <a:pt x="133" y="123"/>
                        </a:lnTo>
                        <a:lnTo>
                          <a:pt x="128" y="123"/>
                        </a:lnTo>
                        <a:lnTo>
                          <a:pt x="123" y="123"/>
                        </a:lnTo>
                        <a:lnTo>
                          <a:pt x="119" y="122"/>
                        </a:lnTo>
                        <a:lnTo>
                          <a:pt x="114" y="121"/>
                        </a:lnTo>
                        <a:lnTo>
                          <a:pt x="110" y="120"/>
                        </a:lnTo>
                        <a:lnTo>
                          <a:pt x="104" y="118"/>
                        </a:lnTo>
                        <a:lnTo>
                          <a:pt x="98" y="117"/>
                        </a:lnTo>
                        <a:lnTo>
                          <a:pt x="91" y="114"/>
                        </a:lnTo>
                        <a:lnTo>
                          <a:pt x="83" y="113"/>
                        </a:lnTo>
                        <a:lnTo>
                          <a:pt x="75" y="112"/>
                        </a:lnTo>
                        <a:lnTo>
                          <a:pt x="69" y="111"/>
                        </a:lnTo>
                        <a:lnTo>
                          <a:pt x="65" y="109"/>
                        </a:lnTo>
                        <a:lnTo>
                          <a:pt x="62" y="106"/>
                        </a:lnTo>
                        <a:lnTo>
                          <a:pt x="59" y="104"/>
                        </a:lnTo>
                        <a:lnTo>
                          <a:pt x="55" y="100"/>
                        </a:lnTo>
                        <a:lnTo>
                          <a:pt x="51" y="97"/>
                        </a:lnTo>
                        <a:lnTo>
                          <a:pt x="44" y="92"/>
                        </a:lnTo>
                        <a:lnTo>
                          <a:pt x="37" y="88"/>
                        </a:lnTo>
                        <a:lnTo>
                          <a:pt x="30" y="84"/>
                        </a:lnTo>
                        <a:lnTo>
                          <a:pt x="24" y="81"/>
                        </a:lnTo>
                        <a:lnTo>
                          <a:pt x="18" y="79"/>
                        </a:lnTo>
                        <a:lnTo>
                          <a:pt x="15" y="77"/>
                        </a:lnTo>
                        <a:lnTo>
                          <a:pt x="12" y="76"/>
                        </a:lnTo>
                        <a:lnTo>
                          <a:pt x="10" y="75"/>
                        </a:lnTo>
                        <a:lnTo>
                          <a:pt x="9" y="75"/>
                        </a:lnTo>
                        <a:lnTo>
                          <a:pt x="7" y="70"/>
                        </a:lnTo>
                        <a:lnTo>
                          <a:pt x="2" y="61"/>
                        </a:lnTo>
                        <a:lnTo>
                          <a:pt x="0" y="50"/>
                        </a:lnTo>
                        <a:lnTo>
                          <a:pt x="6" y="39"/>
                        </a:lnTo>
                        <a:lnTo>
                          <a:pt x="12" y="36"/>
                        </a:lnTo>
                        <a:lnTo>
                          <a:pt x="20" y="34"/>
                        </a:lnTo>
                        <a:lnTo>
                          <a:pt x="28" y="32"/>
                        </a:lnTo>
                        <a:lnTo>
                          <a:pt x="36" y="30"/>
                        </a:lnTo>
                        <a:lnTo>
                          <a:pt x="44" y="29"/>
                        </a:lnTo>
                        <a:lnTo>
                          <a:pt x="52" y="28"/>
                        </a:lnTo>
                        <a:lnTo>
                          <a:pt x="58" y="26"/>
                        </a:lnTo>
                        <a:lnTo>
                          <a:pt x="61" y="22"/>
                        </a:lnTo>
                        <a:lnTo>
                          <a:pt x="63" y="18"/>
                        </a:lnTo>
                        <a:lnTo>
                          <a:pt x="66" y="14"/>
                        </a:lnTo>
                        <a:lnTo>
                          <a:pt x="69" y="9"/>
                        </a:lnTo>
                        <a:lnTo>
                          <a:pt x="71" y="5"/>
                        </a:lnTo>
                        <a:lnTo>
                          <a:pt x="75" y="3"/>
                        </a:lnTo>
                        <a:lnTo>
                          <a:pt x="81" y="0"/>
                        </a:lnTo>
                        <a:lnTo>
                          <a:pt x="88" y="0"/>
                        </a:lnTo>
                        <a:lnTo>
                          <a:pt x="97" y="1"/>
                        </a:lnTo>
                        <a:lnTo>
                          <a:pt x="106" y="4"/>
                        </a:lnTo>
                        <a:lnTo>
                          <a:pt x="113" y="7"/>
                        </a:lnTo>
                        <a:lnTo>
                          <a:pt x="119" y="9"/>
                        </a:lnTo>
                        <a:lnTo>
                          <a:pt x="123" y="12"/>
                        </a:lnTo>
                        <a:lnTo>
                          <a:pt x="127" y="15"/>
                        </a:lnTo>
                        <a:lnTo>
                          <a:pt x="128" y="19"/>
                        </a:lnTo>
                        <a:lnTo>
                          <a:pt x="130" y="22"/>
                        </a:lnTo>
                        <a:lnTo>
                          <a:pt x="131" y="26"/>
                        </a:lnTo>
                        <a:lnTo>
                          <a:pt x="133" y="32"/>
                        </a:lnTo>
                        <a:lnTo>
                          <a:pt x="135" y="37"/>
                        </a:lnTo>
                        <a:lnTo>
                          <a:pt x="137" y="43"/>
                        </a:lnTo>
                        <a:lnTo>
                          <a:pt x="145" y="50"/>
                        </a:lnTo>
                        <a:lnTo>
                          <a:pt x="153" y="57"/>
                        </a:lnTo>
                        <a:lnTo>
                          <a:pt x="157" y="62"/>
                        </a:lnTo>
                        <a:lnTo>
                          <a:pt x="159" y="68"/>
                        </a:lnTo>
                        <a:lnTo>
                          <a:pt x="163" y="75"/>
                        </a:lnTo>
                        <a:lnTo>
                          <a:pt x="167" y="79"/>
                        </a:lnTo>
                        <a:lnTo>
                          <a:pt x="172" y="82"/>
                        </a:lnTo>
                        <a:lnTo>
                          <a:pt x="179" y="85"/>
                        </a:lnTo>
                        <a:lnTo>
                          <a:pt x="184" y="89"/>
                        </a:lnTo>
                        <a:lnTo>
                          <a:pt x="189" y="92"/>
                        </a:lnTo>
                        <a:lnTo>
                          <a:pt x="191" y="97"/>
                        </a:lnTo>
                        <a:lnTo>
                          <a:pt x="190" y="103"/>
                        </a:lnTo>
                        <a:lnTo>
                          <a:pt x="184" y="11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6" name="Freeform 191">
                    <a:extLst>
                      <a:ext uri="{FF2B5EF4-FFF2-40B4-BE49-F238E27FC236}">
                        <a16:creationId xmlns:a16="http://schemas.microsoft.com/office/drawing/2014/main" id="{11656238-6849-4AE3-BA8A-4D13C5D3C760}"/>
                      </a:ext>
                    </a:extLst>
                  </p:cNvPr>
                  <p:cNvSpPr>
                    <a:spLocks noChangeAspect="1"/>
                  </p:cNvSpPr>
                  <p:nvPr/>
                </p:nvSpPr>
                <p:spPr bwMode="auto">
                  <a:xfrm>
                    <a:off x="4721" y="2661"/>
                    <a:ext cx="20" cy="33"/>
                  </a:xfrm>
                  <a:custGeom>
                    <a:avLst/>
                    <a:gdLst/>
                    <a:ahLst/>
                    <a:cxnLst>
                      <a:cxn ang="0">
                        <a:pos x="8" y="0"/>
                      </a:cxn>
                      <a:cxn ang="0">
                        <a:pos x="9" y="1"/>
                      </a:cxn>
                      <a:cxn ang="0">
                        <a:pos x="11" y="4"/>
                      </a:cxn>
                      <a:cxn ang="0">
                        <a:pos x="17" y="9"/>
                      </a:cxn>
                      <a:cxn ang="0">
                        <a:pos x="25" y="14"/>
                      </a:cxn>
                      <a:cxn ang="0">
                        <a:pos x="33" y="20"/>
                      </a:cxn>
                      <a:cxn ang="0">
                        <a:pos x="38" y="29"/>
                      </a:cxn>
                      <a:cxn ang="0">
                        <a:pos x="39" y="35"/>
                      </a:cxn>
                      <a:cxn ang="0">
                        <a:pos x="39" y="39"/>
                      </a:cxn>
                      <a:cxn ang="0">
                        <a:pos x="38" y="44"/>
                      </a:cxn>
                      <a:cxn ang="0">
                        <a:pos x="34" y="53"/>
                      </a:cxn>
                      <a:cxn ang="0">
                        <a:pos x="29" y="62"/>
                      </a:cxn>
                      <a:cxn ang="0">
                        <a:pos x="22" y="67"/>
                      </a:cxn>
                      <a:cxn ang="0">
                        <a:pos x="15" y="64"/>
                      </a:cxn>
                      <a:cxn ang="0">
                        <a:pos x="9" y="58"/>
                      </a:cxn>
                      <a:cxn ang="0">
                        <a:pos x="4" y="50"/>
                      </a:cxn>
                      <a:cxn ang="0">
                        <a:pos x="1" y="42"/>
                      </a:cxn>
                      <a:cxn ang="0">
                        <a:pos x="0" y="34"/>
                      </a:cxn>
                      <a:cxn ang="0">
                        <a:pos x="0" y="26"/>
                      </a:cxn>
                      <a:cxn ang="0">
                        <a:pos x="1" y="19"/>
                      </a:cxn>
                      <a:cxn ang="0">
                        <a:pos x="1" y="17"/>
                      </a:cxn>
                      <a:cxn ang="0">
                        <a:pos x="0" y="15"/>
                      </a:cxn>
                      <a:cxn ang="0">
                        <a:pos x="0" y="10"/>
                      </a:cxn>
                      <a:cxn ang="0">
                        <a:pos x="1" y="4"/>
                      </a:cxn>
                      <a:cxn ang="0">
                        <a:pos x="8" y="0"/>
                      </a:cxn>
                    </a:cxnLst>
                    <a:rect l="0" t="0" r="r" b="b"/>
                    <a:pathLst>
                      <a:path w="39" h="67">
                        <a:moveTo>
                          <a:pt x="8" y="0"/>
                        </a:moveTo>
                        <a:lnTo>
                          <a:pt x="9" y="1"/>
                        </a:lnTo>
                        <a:lnTo>
                          <a:pt x="11" y="4"/>
                        </a:lnTo>
                        <a:lnTo>
                          <a:pt x="17" y="9"/>
                        </a:lnTo>
                        <a:lnTo>
                          <a:pt x="25" y="14"/>
                        </a:lnTo>
                        <a:lnTo>
                          <a:pt x="33" y="20"/>
                        </a:lnTo>
                        <a:lnTo>
                          <a:pt x="38" y="29"/>
                        </a:lnTo>
                        <a:lnTo>
                          <a:pt x="39" y="35"/>
                        </a:lnTo>
                        <a:lnTo>
                          <a:pt x="39" y="39"/>
                        </a:lnTo>
                        <a:lnTo>
                          <a:pt x="38" y="44"/>
                        </a:lnTo>
                        <a:lnTo>
                          <a:pt x="34" y="53"/>
                        </a:lnTo>
                        <a:lnTo>
                          <a:pt x="29" y="62"/>
                        </a:lnTo>
                        <a:lnTo>
                          <a:pt x="22" y="67"/>
                        </a:lnTo>
                        <a:lnTo>
                          <a:pt x="15" y="64"/>
                        </a:lnTo>
                        <a:lnTo>
                          <a:pt x="9" y="58"/>
                        </a:lnTo>
                        <a:lnTo>
                          <a:pt x="4" y="50"/>
                        </a:lnTo>
                        <a:lnTo>
                          <a:pt x="1" y="42"/>
                        </a:lnTo>
                        <a:lnTo>
                          <a:pt x="0" y="34"/>
                        </a:lnTo>
                        <a:lnTo>
                          <a:pt x="0" y="26"/>
                        </a:lnTo>
                        <a:lnTo>
                          <a:pt x="1" y="19"/>
                        </a:lnTo>
                        <a:lnTo>
                          <a:pt x="1" y="17"/>
                        </a:lnTo>
                        <a:lnTo>
                          <a:pt x="0" y="15"/>
                        </a:lnTo>
                        <a:lnTo>
                          <a:pt x="0" y="10"/>
                        </a:lnTo>
                        <a:lnTo>
                          <a:pt x="1" y="4"/>
                        </a:lnTo>
                        <a:lnTo>
                          <a:pt x="8"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7" name="Freeform 192">
                    <a:extLst>
                      <a:ext uri="{FF2B5EF4-FFF2-40B4-BE49-F238E27FC236}">
                        <a16:creationId xmlns:a16="http://schemas.microsoft.com/office/drawing/2014/main" id="{CD2B51EF-73D3-4BC5-9C96-1D579D4F39A2}"/>
                      </a:ext>
                    </a:extLst>
                  </p:cNvPr>
                  <p:cNvSpPr>
                    <a:spLocks noChangeAspect="1"/>
                  </p:cNvSpPr>
                  <p:nvPr/>
                </p:nvSpPr>
                <p:spPr bwMode="auto">
                  <a:xfrm>
                    <a:off x="4443" y="2411"/>
                    <a:ext cx="35" cy="44"/>
                  </a:xfrm>
                  <a:custGeom>
                    <a:avLst/>
                    <a:gdLst/>
                    <a:ahLst/>
                    <a:cxnLst>
                      <a:cxn ang="0">
                        <a:pos x="58" y="26"/>
                      </a:cxn>
                      <a:cxn ang="0">
                        <a:pos x="61" y="30"/>
                      </a:cxn>
                      <a:cxn ang="0">
                        <a:pos x="67" y="39"/>
                      </a:cxn>
                      <a:cxn ang="0">
                        <a:pos x="69" y="49"/>
                      </a:cxn>
                      <a:cxn ang="0">
                        <a:pos x="65" y="59"/>
                      </a:cxn>
                      <a:cxn ang="0">
                        <a:pos x="58" y="66"/>
                      </a:cxn>
                      <a:cxn ang="0">
                        <a:pos x="54" y="70"/>
                      </a:cxn>
                      <a:cxn ang="0">
                        <a:pos x="54" y="76"/>
                      </a:cxn>
                      <a:cxn ang="0">
                        <a:pos x="54" y="83"/>
                      </a:cxn>
                      <a:cxn ang="0">
                        <a:pos x="53" y="87"/>
                      </a:cxn>
                      <a:cxn ang="0">
                        <a:pos x="51" y="87"/>
                      </a:cxn>
                      <a:cxn ang="0">
                        <a:pos x="44" y="83"/>
                      </a:cxn>
                      <a:cxn ang="0">
                        <a:pos x="32" y="73"/>
                      </a:cxn>
                      <a:cxn ang="0">
                        <a:pos x="21" y="63"/>
                      </a:cxn>
                      <a:cxn ang="0">
                        <a:pos x="14" y="59"/>
                      </a:cxn>
                      <a:cxn ang="0">
                        <a:pos x="8" y="54"/>
                      </a:cxn>
                      <a:cxn ang="0">
                        <a:pos x="5" y="45"/>
                      </a:cxn>
                      <a:cxn ang="0">
                        <a:pos x="1" y="32"/>
                      </a:cxn>
                      <a:cxn ang="0">
                        <a:pos x="0" y="21"/>
                      </a:cxn>
                      <a:cxn ang="0">
                        <a:pos x="0" y="13"/>
                      </a:cxn>
                      <a:cxn ang="0">
                        <a:pos x="5" y="6"/>
                      </a:cxn>
                      <a:cxn ang="0">
                        <a:pos x="12" y="1"/>
                      </a:cxn>
                      <a:cxn ang="0">
                        <a:pos x="17" y="0"/>
                      </a:cxn>
                      <a:cxn ang="0">
                        <a:pos x="22" y="3"/>
                      </a:cxn>
                      <a:cxn ang="0">
                        <a:pos x="26" y="13"/>
                      </a:cxn>
                      <a:cxn ang="0">
                        <a:pos x="32" y="22"/>
                      </a:cxn>
                      <a:cxn ang="0">
                        <a:pos x="43" y="26"/>
                      </a:cxn>
                      <a:cxn ang="0">
                        <a:pos x="53" y="26"/>
                      </a:cxn>
                      <a:cxn ang="0">
                        <a:pos x="58" y="26"/>
                      </a:cxn>
                    </a:cxnLst>
                    <a:rect l="0" t="0" r="r" b="b"/>
                    <a:pathLst>
                      <a:path w="69" h="87">
                        <a:moveTo>
                          <a:pt x="58" y="26"/>
                        </a:moveTo>
                        <a:lnTo>
                          <a:pt x="61" y="30"/>
                        </a:lnTo>
                        <a:lnTo>
                          <a:pt x="67" y="39"/>
                        </a:lnTo>
                        <a:lnTo>
                          <a:pt x="69" y="49"/>
                        </a:lnTo>
                        <a:lnTo>
                          <a:pt x="65" y="59"/>
                        </a:lnTo>
                        <a:lnTo>
                          <a:pt x="58" y="66"/>
                        </a:lnTo>
                        <a:lnTo>
                          <a:pt x="54" y="70"/>
                        </a:lnTo>
                        <a:lnTo>
                          <a:pt x="54" y="76"/>
                        </a:lnTo>
                        <a:lnTo>
                          <a:pt x="54" y="83"/>
                        </a:lnTo>
                        <a:lnTo>
                          <a:pt x="53" y="87"/>
                        </a:lnTo>
                        <a:lnTo>
                          <a:pt x="51" y="87"/>
                        </a:lnTo>
                        <a:lnTo>
                          <a:pt x="44" y="83"/>
                        </a:lnTo>
                        <a:lnTo>
                          <a:pt x="32" y="73"/>
                        </a:lnTo>
                        <a:lnTo>
                          <a:pt x="21" y="63"/>
                        </a:lnTo>
                        <a:lnTo>
                          <a:pt x="14" y="59"/>
                        </a:lnTo>
                        <a:lnTo>
                          <a:pt x="8" y="54"/>
                        </a:lnTo>
                        <a:lnTo>
                          <a:pt x="5" y="45"/>
                        </a:lnTo>
                        <a:lnTo>
                          <a:pt x="1" y="32"/>
                        </a:lnTo>
                        <a:lnTo>
                          <a:pt x="0" y="21"/>
                        </a:lnTo>
                        <a:lnTo>
                          <a:pt x="0" y="13"/>
                        </a:lnTo>
                        <a:lnTo>
                          <a:pt x="5" y="6"/>
                        </a:lnTo>
                        <a:lnTo>
                          <a:pt x="12" y="1"/>
                        </a:lnTo>
                        <a:lnTo>
                          <a:pt x="17" y="0"/>
                        </a:lnTo>
                        <a:lnTo>
                          <a:pt x="22" y="3"/>
                        </a:lnTo>
                        <a:lnTo>
                          <a:pt x="26" y="13"/>
                        </a:lnTo>
                        <a:lnTo>
                          <a:pt x="32" y="22"/>
                        </a:lnTo>
                        <a:lnTo>
                          <a:pt x="43" y="26"/>
                        </a:lnTo>
                        <a:lnTo>
                          <a:pt x="53" y="26"/>
                        </a:lnTo>
                        <a:lnTo>
                          <a:pt x="58" y="26"/>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8" name="Freeform 193">
                    <a:extLst>
                      <a:ext uri="{FF2B5EF4-FFF2-40B4-BE49-F238E27FC236}">
                        <a16:creationId xmlns:a16="http://schemas.microsoft.com/office/drawing/2014/main" id="{D4F01C0C-7434-4347-825F-0BF8C190EB1E}"/>
                      </a:ext>
                    </a:extLst>
                  </p:cNvPr>
                  <p:cNvSpPr>
                    <a:spLocks noChangeAspect="1"/>
                  </p:cNvSpPr>
                  <p:nvPr/>
                </p:nvSpPr>
                <p:spPr bwMode="auto">
                  <a:xfrm>
                    <a:off x="4412" y="2331"/>
                    <a:ext cx="58" cy="59"/>
                  </a:xfrm>
                  <a:custGeom>
                    <a:avLst/>
                    <a:gdLst/>
                    <a:ahLst/>
                    <a:cxnLst>
                      <a:cxn ang="0">
                        <a:pos x="88" y="68"/>
                      </a:cxn>
                      <a:cxn ang="0">
                        <a:pos x="92" y="70"/>
                      </a:cxn>
                      <a:cxn ang="0">
                        <a:pos x="98" y="74"/>
                      </a:cxn>
                      <a:cxn ang="0">
                        <a:pos x="103" y="79"/>
                      </a:cxn>
                      <a:cxn ang="0">
                        <a:pos x="108" y="85"/>
                      </a:cxn>
                      <a:cxn ang="0">
                        <a:pos x="112" y="91"/>
                      </a:cxn>
                      <a:cxn ang="0">
                        <a:pos x="115" y="97"/>
                      </a:cxn>
                      <a:cxn ang="0">
                        <a:pos x="115" y="102"/>
                      </a:cxn>
                      <a:cxn ang="0">
                        <a:pos x="113" y="107"/>
                      </a:cxn>
                      <a:cxn ang="0">
                        <a:pos x="106" y="114"/>
                      </a:cxn>
                      <a:cxn ang="0">
                        <a:pos x="99" y="117"/>
                      </a:cxn>
                      <a:cxn ang="0">
                        <a:pos x="93" y="117"/>
                      </a:cxn>
                      <a:cxn ang="0">
                        <a:pos x="84" y="114"/>
                      </a:cxn>
                      <a:cxn ang="0">
                        <a:pos x="79" y="112"/>
                      </a:cxn>
                      <a:cxn ang="0">
                        <a:pos x="75" y="112"/>
                      </a:cxn>
                      <a:cxn ang="0">
                        <a:pos x="70" y="112"/>
                      </a:cxn>
                      <a:cxn ang="0">
                        <a:pos x="67" y="112"/>
                      </a:cxn>
                      <a:cxn ang="0">
                        <a:pos x="63" y="112"/>
                      </a:cxn>
                      <a:cxn ang="0">
                        <a:pos x="59" y="112"/>
                      </a:cxn>
                      <a:cxn ang="0">
                        <a:pos x="54" y="110"/>
                      </a:cxn>
                      <a:cxn ang="0">
                        <a:pos x="50" y="107"/>
                      </a:cxn>
                      <a:cxn ang="0">
                        <a:pos x="41" y="101"/>
                      </a:cxn>
                      <a:cxn ang="0">
                        <a:pos x="39" y="98"/>
                      </a:cxn>
                      <a:cxn ang="0">
                        <a:pos x="37" y="92"/>
                      </a:cxn>
                      <a:cxn ang="0">
                        <a:pos x="36" y="82"/>
                      </a:cxn>
                      <a:cxn ang="0">
                        <a:pos x="32" y="69"/>
                      </a:cxn>
                      <a:cxn ang="0">
                        <a:pos x="28" y="61"/>
                      </a:cxn>
                      <a:cxn ang="0">
                        <a:pos x="23" y="57"/>
                      </a:cxn>
                      <a:cxn ang="0">
                        <a:pos x="22" y="64"/>
                      </a:cxn>
                      <a:cxn ang="0">
                        <a:pos x="25" y="74"/>
                      </a:cxn>
                      <a:cxn ang="0">
                        <a:pos x="30" y="78"/>
                      </a:cxn>
                      <a:cxn ang="0">
                        <a:pos x="31" y="79"/>
                      </a:cxn>
                      <a:cxn ang="0">
                        <a:pos x="22" y="82"/>
                      </a:cxn>
                      <a:cxn ang="0">
                        <a:pos x="9" y="83"/>
                      </a:cxn>
                      <a:cxn ang="0">
                        <a:pos x="2" y="80"/>
                      </a:cxn>
                      <a:cxn ang="0">
                        <a:pos x="0" y="75"/>
                      </a:cxn>
                      <a:cxn ang="0">
                        <a:pos x="0" y="64"/>
                      </a:cxn>
                      <a:cxn ang="0">
                        <a:pos x="3" y="53"/>
                      </a:cxn>
                      <a:cxn ang="0">
                        <a:pos x="9" y="41"/>
                      </a:cxn>
                      <a:cxn ang="0">
                        <a:pos x="16" y="34"/>
                      </a:cxn>
                      <a:cxn ang="0">
                        <a:pos x="18" y="31"/>
                      </a:cxn>
                      <a:cxn ang="0">
                        <a:pos x="21" y="34"/>
                      </a:cxn>
                      <a:cxn ang="0">
                        <a:pos x="28" y="40"/>
                      </a:cxn>
                      <a:cxn ang="0">
                        <a:pos x="35" y="44"/>
                      </a:cxn>
                      <a:cxn ang="0">
                        <a:pos x="39" y="38"/>
                      </a:cxn>
                      <a:cxn ang="0">
                        <a:pos x="43" y="25"/>
                      </a:cxn>
                      <a:cxn ang="0">
                        <a:pos x="47" y="13"/>
                      </a:cxn>
                      <a:cxn ang="0">
                        <a:pos x="52" y="3"/>
                      </a:cxn>
                      <a:cxn ang="0">
                        <a:pos x="53" y="0"/>
                      </a:cxn>
                      <a:cxn ang="0">
                        <a:pos x="55" y="4"/>
                      </a:cxn>
                      <a:cxn ang="0">
                        <a:pos x="60" y="17"/>
                      </a:cxn>
                      <a:cxn ang="0">
                        <a:pos x="65" y="32"/>
                      </a:cxn>
                      <a:cxn ang="0">
                        <a:pos x="67" y="45"/>
                      </a:cxn>
                      <a:cxn ang="0">
                        <a:pos x="70" y="54"/>
                      </a:cxn>
                      <a:cxn ang="0">
                        <a:pos x="77" y="61"/>
                      </a:cxn>
                      <a:cxn ang="0">
                        <a:pos x="84" y="65"/>
                      </a:cxn>
                      <a:cxn ang="0">
                        <a:pos x="88" y="68"/>
                      </a:cxn>
                    </a:cxnLst>
                    <a:rect l="0" t="0" r="r" b="b"/>
                    <a:pathLst>
                      <a:path w="115" h="117">
                        <a:moveTo>
                          <a:pt x="88" y="68"/>
                        </a:moveTo>
                        <a:lnTo>
                          <a:pt x="92" y="70"/>
                        </a:lnTo>
                        <a:lnTo>
                          <a:pt x="98" y="74"/>
                        </a:lnTo>
                        <a:lnTo>
                          <a:pt x="103" y="79"/>
                        </a:lnTo>
                        <a:lnTo>
                          <a:pt x="108" y="85"/>
                        </a:lnTo>
                        <a:lnTo>
                          <a:pt x="112" y="91"/>
                        </a:lnTo>
                        <a:lnTo>
                          <a:pt x="115" y="97"/>
                        </a:lnTo>
                        <a:lnTo>
                          <a:pt x="115" y="102"/>
                        </a:lnTo>
                        <a:lnTo>
                          <a:pt x="113" y="107"/>
                        </a:lnTo>
                        <a:lnTo>
                          <a:pt x="106" y="114"/>
                        </a:lnTo>
                        <a:lnTo>
                          <a:pt x="99" y="117"/>
                        </a:lnTo>
                        <a:lnTo>
                          <a:pt x="93" y="117"/>
                        </a:lnTo>
                        <a:lnTo>
                          <a:pt x="84" y="114"/>
                        </a:lnTo>
                        <a:lnTo>
                          <a:pt x="79" y="112"/>
                        </a:lnTo>
                        <a:lnTo>
                          <a:pt x="75" y="112"/>
                        </a:lnTo>
                        <a:lnTo>
                          <a:pt x="70" y="112"/>
                        </a:lnTo>
                        <a:lnTo>
                          <a:pt x="67" y="112"/>
                        </a:lnTo>
                        <a:lnTo>
                          <a:pt x="63" y="112"/>
                        </a:lnTo>
                        <a:lnTo>
                          <a:pt x="59" y="112"/>
                        </a:lnTo>
                        <a:lnTo>
                          <a:pt x="54" y="110"/>
                        </a:lnTo>
                        <a:lnTo>
                          <a:pt x="50" y="107"/>
                        </a:lnTo>
                        <a:lnTo>
                          <a:pt x="41" y="101"/>
                        </a:lnTo>
                        <a:lnTo>
                          <a:pt x="39" y="98"/>
                        </a:lnTo>
                        <a:lnTo>
                          <a:pt x="37" y="92"/>
                        </a:lnTo>
                        <a:lnTo>
                          <a:pt x="36" y="82"/>
                        </a:lnTo>
                        <a:lnTo>
                          <a:pt x="32" y="69"/>
                        </a:lnTo>
                        <a:lnTo>
                          <a:pt x="28" y="61"/>
                        </a:lnTo>
                        <a:lnTo>
                          <a:pt x="23" y="57"/>
                        </a:lnTo>
                        <a:lnTo>
                          <a:pt x="22" y="64"/>
                        </a:lnTo>
                        <a:lnTo>
                          <a:pt x="25" y="74"/>
                        </a:lnTo>
                        <a:lnTo>
                          <a:pt x="30" y="78"/>
                        </a:lnTo>
                        <a:lnTo>
                          <a:pt x="31" y="79"/>
                        </a:lnTo>
                        <a:lnTo>
                          <a:pt x="22" y="82"/>
                        </a:lnTo>
                        <a:lnTo>
                          <a:pt x="9" y="83"/>
                        </a:lnTo>
                        <a:lnTo>
                          <a:pt x="2" y="80"/>
                        </a:lnTo>
                        <a:lnTo>
                          <a:pt x="0" y="75"/>
                        </a:lnTo>
                        <a:lnTo>
                          <a:pt x="0" y="64"/>
                        </a:lnTo>
                        <a:lnTo>
                          <a:pt x="3" y="53"/>
                        </a:lnTo>
                        <a:lnTo>
                          <a:pt x="9" y="41"/>
                        </a:lnTo>
                        <a:lnTo>
                          <a:pt x="16" y="34"/>
                        </a:lnTo>
                        <a:lnTo>
                          <a:pt x="18" y="31"/>
                        </a:lnTo>
                        <a:lnTo>
                          <a:pt x="21" y="34"/>
                        </a:lnTo>
                        <a:lnTo>
                          <a:pt x="28" y="40"/>
                        </a:lnTo>
                        <a:lnTo>
                          <a:pt x="35" y="44"/>
                        </a:lnTo>
                        <a:lnTo>
                          <a:pt x="39" y="38"/>
                        </a:lnTo>
                        <a:lnTo>
                          <a:pt x="43" y="25"/>
                        </a:lnTo>
                        <a:lnTo>
                          <a:pt x="47" y="13"/>
                        </a:lnTo>
                        <a:lnTo>
                          <a:pt x="52" y="3"/>
                        </a:lnTo>
                        <a:lnTo>
                          <a:pt x="53" y="0"/>
                        </a:lnTo>
                        <a:lnTo>
                          <a:pt x="55" y="4"/>
                        </a:lnTo>
                        <a:lnTo>
                          <a:pt x="60" y="17"/>
                        </a:lnTo>
                        <a:lnTo>
                          <a:pt x="65" y="32"/>
                        </a:lnTo>
                        <a:lnTo>
                          <a:pt x="67" y="45"/>
                        </a:lnTo>
                        <a:lnTo>
                          <a:pt x="70" y="54"/>
                        </a:lnTo>
                        <a:lnTo>
                          <a:pt x="77" y="61"/>
                        </a:lnTo>
                        <a:lnTo>
                          <a:pt x="84" y="65"/>
                        </a:lnTo>
                        <a:lnTo>
                          <a:pt x="88" y="6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09" name="Freeform 194">
                    <a:extLst>
                      <a:ext uri="{FF2B5EF4-FFF2-40B4-BE49-F238E27FC236}">
                        <a16:creationId xmlns:a16="http://schemas.microsoft.com/office/drawing/2014/main" id="{86A6D4DA-8E9D-468E-9015-C3508B02AF8D}"/>
                      </a:ext>
                    </a:extLst>
                  </p:cNvPr>
                  <p:cNvSpPr>
                    <a:spLocks noChangeAspect="1"/>
                  </p:cNvSpPr>
                  <p:nvPr/>
                </p:nvSpPr>
                <p:spPr bwMode="auto">
                  <a:xfrm>
                    <a:off x="4440" y="2271"/>
                    <a:ext cx="27" cy="37"/>
                  </a:xfrm>
                  <a:custGeom>
                    <a:avLst/>
                    <a:gdLst/>
                    <a:ahLst/>
                    <a:cxnLst>
                      <a:cxn ang="0">
                        <a:pos x="46" y="68"/>
                      </a:cxn>
                      <a:cxn ang="0">
                        <a:pos x="22" y="75"/>
                      </a:cxn>
                      <a:cxn ang="0">
                        <a:pos x="21" y="74"/>
                      </a:cxn>
                      <a:cxn ang="0">
                        <a:pos x="19" y="71"/>
                      </a:cxn>
                      <a:cxn ang="0">
                        <a:pos x="15" y="69"/>
                      </a:cxn>
                      <a:cxn ang="0">
                        <a:pos x="8" y="68"/>
                      </a:cxn>
                      <a:cxn ang="0">
                        <a:pos x="3" y="67"/>
                      </a:cxn>
                      <a:cxn ang="0">
                        <a:pos x="0" y="64"/>
                      </a:cxn>
                      <a:cxn ang="0">
                        <a:pos x="1" y="57"/>
                      </a:cxn>
                      <a:cxn ang="0">
                        <a:pos x="5" y="47"/>
                      </a:cxn>
                      <a:cxn ang="0">
                        <a:pos x="11" y="33"/>
                      </a:cxn>
                      <a:cxn ang="0">
                        <a:pos x="16" y="19"/>
                      </a:cxn>
                      <a:cxn ang="0">
                        <a:pos x="21" y="9"/>
                      </a:cxn>
                      <a:cxn ang="0">
                        <a:pos x="22" y="4"/>
                      </a:cxn>
                      <a:cxn ang="0">
                        <a:pos x="23" y="2"/>
                      </a:cxn>
                      <a:cxn ang="0">
                        <a:pos x="28" y="0"/>
                      </a:cxn>
                      <a:cxn ang="0">
                        <a:pos x="33" y="1"/>
                      </a:cxn>
                      <a:cxn ang="0">
                        <a:pos x="36" y="11"/>
                      </a:cxn>
                      <a:cxn ang="0">
                        <a:pos x="38" y="19"/>
                      </a:cxn>
                      <a:cxn ang="0">
                        <a:pos x="43" y="29"/>
                      </a:cxn>
                      <a:cxn ang="0">
                        <a:pos x="48" y="37"/>
                      </a:cxn>
                      <a:cxn ang="0">
                        <a:pos x="52" y="45"/>
                      </a:cxn>
                      <a:cxn ang="0">
                        <a:pos x="56" y="53"/>
                      </a:cxn>
                      <a:cxn ang="0">
                        <a:pos x="56" y="59"/>
                      </a:cxn>
                      <a:cxn ang="0">
                        <a:pos x="53" y="64"/>
                      </a:cxn>
                      <a:cxn ang="0">
                        <a:pos x="46" y="68"/>
                      </a:cxn>
                    </a:cxnLst>
                    <a:rect l="0" t="0" r="r" b="b"/>
                    <a:pathLst>
                      <a:path w="56" h="75">
                        <a:moveTo>
                          <a:pt x="46" y="68"/>
                        </a:moveTo>
                        <a:lnTo>
                          <a:pt x="22" y="75"/>
                        </a:lnTo>
                        <a:lnTo>
                          <a:pt x="21" y="74"/>
                        </a:lnTo>
                        <a:lnTo>
                          <a:pt x="19" y="71"/>
                        </a:lnTo>
                        <a:lnTo>
                          <a:pt x="15" y="69"/>
                        </a:lnTo>
                        <a:lnTo>
                          <a:pt x="8" y="68"/>
                        </a:lnTo>
                        <a:lnTo>
                          <a:pt x="3" y="67"/>
                        </a:lnTo>
                        <a:lnTo>
                          <a:pt x="0" y="64"/>
                        </a:lnTo>
                        <a:lnTo>
                          <a:pt x="1" y="57"/>
                        </a:lnTo>
                        <a:lnTo>
                          <a:pt x="5" y="47"/>
                        </a:lnTo>
                        <a:lnTo>
                          <a:pt x="11" y="33"/>
                        </a:lnTo>
                        <a:lnTo>
                          <a:pt x="16" y="19"/>
                        </a:lnTo>
                        <a:lnTo>
                          <a:pt x="21" y="9"/>
                        </a:lnTo>
                        <a:lnTo>
                          <a:pt x="22" y="4"/>
                        </a:lnTo>
                        <a:lnTo>
                          <a:pt x="23" y="2"/>
                        </a:lnTo>
                        <a:lnTo>
                          <a:pt x="28" y="0"/>
                        </a:lnTo>
                        <a:lnTo>
                          <a:pt x="33" y="1"/>
                        </a:lnTo>
                        <a:lnTo>
                          <a:pt x="36" y="11"/>
                        </a:lnTo>
                        <a:lnTo>
                          <a:pt x="38" y="19"/>
                        </a:lnTo>
                        <a:lnTo>
                          <a:pt x="43" y="29"/>
                        </a:lnTo>
                        <a:lnTo>
                          <a:pt x="48" y="37"/>
                        </a:lnTo>
                        <a:lnTo>
                          <a:pt x="52" y="45"/>
                        </a:lnTo>
                        <a:lnTo>
                          <a:pt x="56" y="53"/>
                        </a:lnTo>
                        <a:lnTo>
                          <a:pt x="56" y="59"/>
                        </a:lnTo>
                        <a:lnTo>
                          <a:pt x="53" y="64"/>
                        </a:lnTo>
                        <a:lnTo>
                          <a:pt x="46" y="6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10" name="Freeform 195">
                    <a:extLst>
                      <a:ext uri="{FF2B5EF4-FFF2-40B4-BE49-F238E27FC236}">
                        <a16:creationId xmlns:a16="http://schemas.microsoft.com/office/drawing/2014/main" id="{8CBFDD52-0756-4E3D-8479-965ADEB73E0A}"/>
                      </a:ext>
                    </a:extLst>
                  </p:cNvPr>
                  <p:cNvSpPr>
                    <a:spLocks noChangeAspect="1"/>
                  </p:cNvSpPr>
                  <p:nvPr/>
                </p:nvSpPr>
                <p:spPr bwMode="auto">
                  <a:xfrm>
                    <a:off x="4337" y="2115"/>
                    <a:ext cx="54" cy="71"/>
                  </a:xfrm>
                  <a:custGeom>
                    <a:avLst/>
                    <a:gdLst/>
                    <a:ahLst/>
                    <a:cxnLst>
                      <a:cxn ang="0">
                        <a:pos x="109" y="139"/>
                      </a:cxn>
                      <a:cxn ang="0">
                        <a:pos x="102" y="142"/>
                      </a:cxn>
                      <a:cxn ang="0">
                        <a:pos x="80" y="130"/>
                      </a:cxn>
                      <a:cxn ang="0">
                        <a:pos x="69" y="127"/>
                      </a:cxn>
                      <a:cxn ang="0">
                        <a:pos x="64" y="124"/>
                      </a:cxn>
                      <a:cxn ang="0">
                        <a:pos x="57" y="117"/>
                      </a:cxn>
                      <a:cxn ang="0">
                        <a:pos x="46" y="95"/>
                      </a:cxn>
                      <a:cxn ang="0">
                        <a:pos x="43" y="82"/>
                      </a:cxn>
                      <a:cxn ang="0">
                        <a:pos x="28" y="70"/>
                      </a:cxn>
                      <a:cxn ang="0">
                        <a:pos x="15" y="61"/>
                      </a:cxn>
                      <a:cxn ang="0">
                        <a:pos x="5" y="49"/>
                      </a:cxn>
                      <a:cxn ang="0">
                        <a:pos x="0" y="37"/>
                      </a:cxn>
                      <a:cxn ang="0">
                        <a:pos x="3" y="16"/>
                      </a:cxn>
                      <a:cxn ang="0">
                        <a:pos x="11" y="0"/>
                      </a:cxn>
                      <a:cxn ang="0">
                        <a:pos x="34" y="3"/>
                      </a:cxn>
                      <a:cxn ang="0">
                        <a:pos x="51" y="3"/>
                      </a:cxn>
                      <a:cxn ang="0">
                        <a:pos x="65" y="3"/>
                      </a:cxn>
                      <a:cxn ang="0">
                        <a:pos x="73" y="7"/>
                      </a:cxn>
                      <a:cxn ang="0">
                        <a:pos x="75" y="21"/>
                      </a:cxn>
                      <a:cxn ang="0">
                        <a:pos x="74" y="34"/>
                      </a:cxn>
                      <a:cxn ang="0">
                        <a:pos x="61" y="37"/>
                      </a:cxn>
                      <a:cxn ang="0">
                        <a:pos x="47" y="37"/>
                      </a:cxn>
                      <a:cxn ang="0">
                        <a:pos x="37" y="39"/>
                      </a:cxn>
                      <a:cxn ang="0">
                        <a:pos x="35" y="45"/>
                      </a:cxn>
                      <a:cxn ang="0">
                        <a:pos x="49" y="57"/>
                      </a:cxn>
                      <a:cxn ang="0">
                        <a:pos x="66" y="59"/>
                      </a:cxn>
                      <a:cxn ang="0">
                        <a:pos x="65" y="81"/>
                      </a:cxn>
                      <a:cxn ang="0">
                        <a:pos x="65" y="97"/>
                      </a:cxn>
                      <a:cxn ang="0">
                        <a:pos x="75" y="106"/>
                      </a:cxn>
                      <a:cxn ang="0">
                        <a:pos x="87" y="113"/>
                      </a:cxn>
                      <a:cxn ang="0">
                        <a:pos x="99" y="122"/>
                      </a:cxn>
                      <a:cxn ang="0">
                        <a:pos x="107" y="132"/>
                      </a:cxn>
                    </a:cxnLst>
                    <a:rect l="0" t="0" r="r" b="b"/>
                    <a:pathLst>
                      <a:path w="109" h="142">
                        <a:moveTo>
                          <a:pt x="109" y="138"/>
                        </a:moveTo>
                        <a:lnTo>
                          <a:pt x="109" y="139"/>
                        </a:lnTo>
                        <a:lnTo>
                          <a:pt x="107" y="142"/>
                        </a:lnTo>
                        <a:lnTo>
                          <a:pt x="102" y="142"/>
                        </a:lnTo>
                        <a:lnTo>
                          <a:pt x="88" y="135"/>
                        </a:lnTo>
                        <a:lnTo>
                          <a:pt x="80" y="130"/>
                        </a:lnTo>
                        <a:lnTo>
                          <a:pt x="74" y="128"/>
                        </a:lnTo>
                        <a:lnTo>
                          <a:pt x="69" y="127"/>
                        </a:lnTo>
                        <a:lnTo>
                          <a:pt x="67" y="125"/>
                        </a:lnTo>
                        <a:lnTo>
                          <a:pt x="64" y="124"/>
                        </a:lnTo>
                        <a:lnTo>
                          <a:pt x="60" y="122"/>
                        </a:lnTo>
                        <a:lnTo>
                          <a:pt x="57" y="117"/>
                        </a:lnTo>
                        <a:lnTo>
                          <a:pt x="52" y="109"/>
                        </a:lnTo>
                        <a:lnTo>
                          <a:pt x="46" y="95"/>
                        </a:lnTo>
                        <a:lnTo>
                          <a:pt x="45" y="86"/>
                        </a:lnTo>
                        <a:lnTo>
                          <a:pt x="43" y="82"/>
                        </a:lnTo>
                        <a:lnTo>
                          <a:pt x="35" y="75"/>
                        </a:lnTo>
                        <a:lnTo>
                          <a:pt x="28" y="70"/>
                        </a:lnTo>
                        <a:lnTo>
                          <a:pt x="22" y="66"/>
                        </a:lnTo>
                        <a:lnTo>
                          <a:pt x="15" y="61"/>
                        </a:lnTo>
                        <a:lnTo>
                          <a:pt x="9" y="55"/>
                        </a:lnTo>
                        <a:lnTo>
                          <a:pt x="5" y="49"/>
                        </a:lnTo>
                        <a:lnTo>
                          <a:pt x="1" y="42"/>
                        </a:lnTo>
                        <a:lnTo>
                          <a:pt x="0" y="37"/>
                        </a:lnTo>
                        <a:lnTo>
                          <a:pt x="0" y="30"/>
                        </a:lnTo>
                        <a:lnTo>
                          <a:pt x="3" y="16"/>
                        </a:lnTo>
                        <a:lnTo>
                          <a:pt x="5" y="6"/>
                        </a:lnTo>
                        <a:lnTo>
                          <a:pt x="11" y="0"/>
                        </a:lnTo>
                        <a:lnTo>
                          <a:pt x="24" y="1"/>
                        </a:lnTo>
                        <a:lnTo>
                          <a:pt x="34" y="3"/>
                        </a:lnTo>
                        <a:lnTo>
                          <a:pt x="43" y="3"/>
                        </a:lnTo>
                        <a:lnTo>
                          <a:pt x="51" y="3"/>
                        </a:lnTo>
                        <a:lnTo>
                          <a:pt x="58" y="3"/>
                        </a:lnTo>
                        <a:lnTo>
                          <a:pt x="65" y="3"/>
                        </a:lnTo>
                        <a:lnTo>
                          <a:pt x="69" y="4"/>
                        </a:lnTo>
                        <a:lnTo>
                          <a:pt x="73" y="7"/>
                        </a:lnTo>
                        <a:lnTo>
                          <a:pt x="74" y="11"/>
                        </a:lnTo>
                        <a:lnTo>
                          <a:pt x="75" y="21"/>
                        </a:lnTo>
                        <a:lnTo>
                          <a:pt x="76" y="29"/>
                        </a:lnTo>
                        <a:lnTo>
                          <a:pt x="74" y="34"/>
                        </a:lnTo>
                        <a:lnTo>
                          <a:pt x="67" y="37"/>
                        </a:lnTo>
                        <a:lnTo>
                          <a:pt x="61" y="37"/>
                        </a:lnTo>
                        <a:lnTo>
                          <a:pt x="54" y="37"/>
                        </a:lnTo>
                        <a:lnTo>
                          <a:pt x="47" y="37"/>
                        </a:lnTo>
                        <a:lnTo>
                          <a:pt x="42" y="37"/>
                        </a:lnTo>
                        <a:lnTo>
                          <a:pt x="37" y="39"/>
                        </a:lnTo>
                        <a:lnTo>
                          <a:pt x="35" y="41"/>
                        </a:lnTo>
                        <a:lnTo>
                          <a:pt x="35" y="45"/>
                        </a:lnTo>
                        <a:lnTo>
                          <a:pt x="38" y="51"/>
                        </a:lnTo>
                        <a:lnTo>
                          <a:pt x="49" y="57"/>
                        </a:lnTo>
                        <a:lnTo>
                          <a:pt x="59" y="57"/>
                        </a:lnTo>
                        <a:lnTo>
                          <a:pt x="66" y="59"/>
                        </a:lnTo>
                        <a:lnTo>
                          <a:pt x="67" y="68"/>
                        </a:lnTo>
                        <a:lnTo>
                          <a:pt x="65" y="81"/>
                        </a:lnTo>
                        <a:lnTo>
                          <a:pt x="64" y="90"/>
                        </a:lnTo>
                        <a:lnTo>
                          <a:pt x="65" y="97"/>
                        </a:lnTo>
                        <a:lnTo>
                          <a:pt x="70" y="102"/>
                        </a:lnTo>
                        <a:lnTo>
                          <a:pt x="75" y="106"/>
                        </a:lnTo>
                        <a:lnTo>
                          <a:pt x="81" y="109"/>
                        </a:lnTo>
                        <a:lnTo>
                          <a:pt x="87" y="113"/>
                        </a:lnTo>
                        <a:lnTo>
                          <a:pt x="94" y="117"/>
                        </a:lnTo>
                        <a:lnTo>
                          <a:pt x="99" y="122"/>
                        </a:lnTo>
                        <a:lnTo>
                          <a:pt x="104" y="128"/>
                        </a:lnTo>
                        <a:lnTo>
                          <a:pt x="107" y="132"/>
                        </a:lnTo>
                        <a:lnTo>
                          <a:pt x="109" y="138"/>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11" name="Freeform 200">
                    <a:extLst>
                      <a:ext uri="{FF2B5EF4-FFF2-40B4-BE49-F238E27FC236}">
                        <a16:creationId xmlns:a16="http://schemas.microsoft.com/office/drawing/2014/main" id="{A22F5EFB-CC63-428C-9B77-1A3BF05DFE6C}"/>
                      </a:ext>
                    </a:extLst>
                  </p:cNvPr>
                  <p:cNvSpPr>
                    <a:spLocks noChangeAspect="1"/>
                  </p:cNvSpPr>
                  <p:nvPr/>
                </p:nvSpPr>
                <p:spPr bwMode="auto">
                  <a:xfrm>
                    <a:off x="4721" y="2245"/>
                    <a:ext cx="205" cy="169"/>
                  </a:xfrm>
                  <a:custGeom>
                    <a:avLst/>
                    <a:gdLst/>
                    <a:ahLst/>
                    <a:cxnLst>
                      <a:cxn ang="0">
                        <a:pos x="379" y="273"/>
                      </a:cxn>
                      <a:cxn ang="0">
                        <a:pos x="397" y="278"/>
                      </a:cxn>
                      <a:cxn ang="0">
                        <a:pos x="409" y="290"/>
                      </a:cxn>
                      <a:cxn ang="0">
                        <a:pos x="409" y="315"/>
                      </a:cxn>
                      <a:cxn ang="0">
                        <a:pos x="402" y="334"/>
                      </a:cxn>
                      <a:cxn ang="0">
                        <a:pos x="370" y="335"/>
                      </a:cxn>
                      <a:cxn ang="0">
                        <a:pos x="360" y="325"/>
                      </a:cxn>
                      <a:cxn ang="0">
                        <a:pos x="327" y="304"/>
                      </a:cxn>
                      <a:cxn ang="0">
                        <a:pos x="318" y="288"/>
                      </a:cxn>
                      <a:cxn ang="0">
                        <a:pos x="307" y="262"/>
                      </a:cxn>
                      <a:cxn ang="0">
                        <a:pos x="291" y="241"/>
                      </a:cxn>
                      <a:cxn ang="0">
                        <a:pos x="282" y="220"/>
                      </a:cxn>
                      <a:cxn ang="0">
                        <a:pos x="254" y="210"/>
                      </a:cxn>
                      <a:cxn ang="0">
                        <a:pos x="228" y="210"/>
                      </a:cxn>
                      <a:cxn ang="0">
                        <a:pos x="207" y="205"/>
                      </a:cxn>
                      <a:cxn ang="0">
                        <a:pos x="182" y="179"/>
                      </a:cxn>
                      <a:cxn ang="0">
                        <a:pos x="179" y="168"/>
                      </a:cxn>
                      <a:cxn ang="0">
                        <a:pos x="169" y="157"/>
                      </a:cxn>
                      <a:cxn ang="0">
                        <a:pos x="152" y="139"/>
                      </a:cxn>
                      <a:cxn ang="0">
                        <a:pos x="136" y="121"/>
                      </a:cxn>
                      <a:cxn ang="0">
                        <a:pos x="107" y="96"/>
                      </a:cxn>
                      <a:cxn ang="0">
                        <a:pos x="87" y="81"/>
                      </a:cxn>
                      <a:cxn ang="0">
                        <a:pos x="68" y="73"/>
                      </a:cxn>
                      <a:cxn ang="0">
                        <a:pos x="43" y="70"/>
                      </a:cxn>
                      <a:cxn ang="0">
                        <a:pos x="30" y="65"/>
                      </a:cxn>
                      <a:cxn ang="0">
                        <a:pos x="10" y="65"/>
                      </a:cxn>
                      <a:cxn ang="0">
                        <a:pos x="0" y="63"/>
                      </a:cxn>
                      <a:cxn ang="0">
                        <a:pos x="14" y="50"/>
                      </a:cxn>
                      <a:cxn ang="0">
                        <a:pos x="32" y="40"/>
                      </a:cxn>
                      <a:cxn ang="0">
                        <a:pos x="45" y="33"/>
                      </a:cxn>
                      <a:cxn ang="0">
                        <a:pos x="58" y="25"/>
                      </a:cxn>
                      <a:cxn ang="0">
                        <a:pos x="73" y="13"/>
                      </a:cxn>
                      <a:cxn ang="0">
                        <a:pos x="90" y="1"/>
                      </a:cxn>
                      <a:cxn ang="0">
                        <a:pos x="106" y="5"/>
                      </a:cxn>
                      <a:cxn ang="0">
                        <a:pos x="126" y="37"/>
                      </a:cxn>
                      <a:cxn ang="0">
                        <a:pos x="135" y="55"/>
                      </a:cxn>
                      <a:cxn ang="0">
                        <a:pos x="152" y="74"/>
                      </a:cxn>
                      <a:cxn ang="0">
                        <a:pos x="174" y="89"/>
                      </a:cxn>
                      <a:cxn ang="0">
                        <a:pos x="192" y="95"/>
                      </a:cxn>
                      <a:cxn ang="0">
                        <a:pos x="202" y="96"/>
                      </a:cxn>
                      <a:cxn ang="0">
                        <a:pos x="214" y="107"/>
                      </a:cxn>
                      <a:cxn ang="0">
                        <a:pos x="228" y="114"/>
                      </a:cxn>
                      <a:cxn ang="0">
                        <a:pos x="247" y="116"/>
                      </a:cxn>
                      <a:cxn ang="0">
                        <a:pos x="270" y="115"/>
                      </a:cxn>
                      <a:cxn ang="0">
                        <a:pos x="294" y="114"/>
                      </a:cxn>
                      <a:cxn ang="0">
                        <a:pos x="304" y="123"/>
                      </a:cxn>
                      <a:cxn ang="0">
                        <a:pos x="300" y="154"/>
                      </a:cxn>
                      <a:cxn ang="0">
                        <a:pos x="318" y="179"/>
                      </a:cxn>
                      <a:cxn ang="0">
                        <a:pos x="318" y="206"/>
                      </a:cxn>
                      <a:cxn ang="0">
                        <a:pos x="321" y="230"/>
                      </a:cxn>
                      <a:cxn ang="0">
                        <a:pos x="334" y="256"/>
                      </a:cxn>
                      <a:cxn ang="0">
                        <a:pos x="361" y="273"/>
                      </a:cxn>
                    </a:cxnLst>
                    <a:rect l="0" t="0" r="r" b="b"/>
                    <a:pathLst>
                      <a:path w="409" h="339">
                        <a:moveTo>
                          <a:pt x="373" y="273"/>
                        </a:moveTo>
                        <a:lnTo>
                          <a:pt x="374" y="273"/>
                        </a:lnTo>
                        <a:lnTo>
                          <a:pt x="379" y="273"/>
                        </a:lnTo>
                        <a:lnTo>
                          <a:pt x="385" y="274"/>
                        </a:lnTo>
                        <a:lnTo>
                          <a:pt x="391" y="275"/>
                        </a:lnTo>
                        <a:lnTo>
                          <a:pt x="397" y="278"/>
                        </a:lnTo>
                        <a:lnTo>
                          <a:pt x="403" y="280"/>
                        </a:lnTo>
                        <a:lnTo>
                          <a:pt x="408" y="285"/>
                        </a:lnTo>
                        <a:lnTo>
                          <a:pt x="409" y="290"/>
                        </a:lnTo>
                        <a:lnTo>
                          <a:pt x="409" y="301"/>
                        </a:lnTo>
                        <a:lnTo>
                          <a:pt x="409" y="309"/>
                        </a:lnTo>
                        <a:lnTo>
                          <a:pt x="409" y="315"/>
                        </a:lnTo>
                        <a:lnTo>
                          <a:pt x="409" y="321"/>
                        </a:lnTo>
                        <a:lnTo>
                          <a:pt x="406" y="328"/>
                        </a:lnTo>
                        <a:lnTo>
                          <a:pt x="402" y="334"/>
                        </a:lnTo>
                        <a:lnTo>
                          <a:pt x="397" y="338"/>
                        </a:lnTo>
                        <a:lnTo>
                          <a:pt x="395" y="339"/>
                        </a:lnTo>
                        <a:lnTo>
                          <a:pt x="370" y="335"/>
                        </a:lnTo>
                        <a:lnTo>
                          <a:pt x="370" y="334"/>
                        </a:lnTo>
                        <a:lnTo>
                          <a:pt x="367" y="332"/>
                        </a:lnTo>
                        <a:lnTo>
                          <a:pt x="360" y="325"/>
                        </a:lnTo>
                        <a:lnTo>
                          <a:pt x="349" y="315"/>
                        </a:lnTo>
                        <a:lnTo>
                          <a:pt x="336" y="306"/>
                        </a:lnTo>
                        <a:lnTo>
                          <a:pt x="327" y="304"/>
                        </a:lnTo>
                        <a:lnTo>
                          <a:pt x="321" y="303"/>
                        </a:lnTo>
                        <a:lnTo>
                          <a:pt x="318" y="297"/>
                        </a:lnTo>
                        <a:lnTo>
                          <a:pt x="318" y="288"/>
                        </a:lnTo>
                        <a:lnTo>
                          <a:pt x="320" y="280"/>
                        </a:lnTo>
                        <a:lnTo>
                          <a:pt x="319" y="272"/>
                        </a:lnTo>
                        <a:lnTo>
                          <a:pt x="307" y="262"/>
                        </a:lnTo>
                        <a:lnTo>
                          <a:pt x="299" y="256"/>
                        </a:lnTo>
                        <a:lnTo>
                          <a:pt x="295" y="249"/>
                        </a:lnTo>
                        <a:lnTo>
                          <a:pt x="291" y="241"/>
                        </a:lnTo>
                        <a:lnTo>
                          <a:pt x="289" y="234"/>
                        </a:lnTo>
                        <a:lnTo>
                          <a:pt x="285" y="226"/>
                        </a:lnTo>
                        <a:lnTo>
                          <a:pt x="282" y="220"/>
                        </a:lnTo>
                        <a:lnTo>
                          <a:pt x="275" y="214"/>
                        </a:lnTo>
                        <a:lnTo>
                          <a:pt x="265" y="211"/>
                        </a:lnTo>
                        <a:lnTo>
                          <a:pt x="254" y="210"/>
                        </a:lnTo>
                        <a:lnTo>
                          <a:pt x="244" y="209"/>
                        </a:lnTo>
                        <a:lnTo>
                          <a:pt x="236" y="209"/>
                        </a:lnTo>
                        <a:lnTo>
                          <a:pt x="228" y="210"/>
                        </a:lnTo>
                        <a:lnTo>
                          <a:pt x="221" y="210"/>
                        </a:lnTo>
                        <a:lnTo>
                          <a:pt x="214" y="209"/>
                        </a:lnTo>
                        <a:lnTo>
                          <a:pt x="207" y="205"/>
                        </a:lnTo>
                        <a:lnTo>
                          <a:pt x="199" y="200"/>
                        </a:lnTo>
                        <a:lnTo>
                          <a:pt x="186" y="188"/>
                        </a:lnTo>
                        <a:lnTo>
                          <a:pt x="182" y="179"/>
                        </a:lnTo>
                        <a:lnTo>
                          <a:pt x="181" y="172"/>
                        </a:lnTo>
                        <a:lnTo>
                          <a:pt x="181" y="169"/>
                        </a:lnTo>
                        <a:lnTo>
                          <a:pt x="179" y="168"/>
                        </a:lnTo>
                        <a:lnTo>
                          <a:pt x="177" y="166"/>
                        </a:lnTo>
                        <a:lnTo>
                          <a:pt x="174" y="161"/>
                        </a:lnTo>
                        <a:lnTo>
                          <a:pt x="169" y="157"/>
                        </a:lnTo>
                        <a:lnTo>
                          <a:pt x="163" y="151"/>
                        </a:lnTo>
                        <a:lnTo>
                          <a:pt x="158" y="145"/>
                        </a:lnTo>
                        <a:lnTo>
                          <a:pt x="152" y="139"/>
                        </a:lnTo>
                        <a:lnTo>
                          <a:pt x="146" y="134"/>
                        </a:lnTo>
                        <a:lnTo>
                          <a:pt x="139" y="126"/>
                        </a:lnTo>
                        <a:lnTo>
                          <a:pt x="136" y="121"/>
                        </a:lnTo>
                        <a:lnTo>
                          <a:pt x="130" y="114"/>
                        </a:lnTo>
                        <a:lnTo>
                          <a:pt x="116" y="103"/>
                        </a:lnTo>
                        <a:lnTo>
                          <a:pt x="107" y="96"/>
                        </a:lnTo>
                        <a:lnTo>
                          <a:pt x="99" y="90"/>
                        </a:lnTo>
                        <a:lnTo>
                          <a:pt x="93" y="84"/>
                        </a:lnTo>
                        <a:lnTo>
                          <a:pt x="87" y="81"/>
                        </a:lnTo>
                        <a:lnTo>
                          <a:pt x="82" y="77"/>
                        </a:lnTo>
                        <a:lnTo>
                          <a:pt x="76" y="75"/>
                        </a:lnTo>
                        <a:lnTo>
                          <a:pt x="68" y="73"/>
                        </a:lnTo>
                        <a:lnTo>
                          <a:pt x="60" y="71"/>
                        </a:lnTo>
                        <a:lnTo>
                          <a:pt x="48" y="70"/>
                        </a:lnTo>
                        <a:lnTo>
                          <a:pt x="43" y="70"/>
                        </a:lnTo>
                        <a:lnTo>
                          <a:pt x="41" y="70"/>
                        </a:lnTo>
                        <a:lnTo>
                          <a:pt x="35" y="67"/>
                        </a:lnTo>
                        <a:lnTo>
                          <a:pt x="30" y="65"/>
                        </a:lnTo>
                        <a:lnTo>
                          <a:pt x="23" y="65"/>
                        </a:lnTo>
                        <a:lnTo>
                          <a:pt x="17" y="65"/>
                        </a:lnTo>
                        <a:lnTo>
                          <a:pt x="10" y="65"/>
                        </a:lnTo>
                        <a:lnTo>
                          <a:pt x="5" y="66"/>
                        </a:lnTo>
                        <a:lnTo>
                          <a:pt x="1" y="65"/>
                        </a:lnTo>
                        <a:lnTo>
                          <a:pt x="0" y="63"/>
                        </a:lnTo>
                        <a:lnTo>
                          <a:pt x="1" y="60"/>
                        </a:lnTo>
                        <a:lnTo>
                          <a:pt x="7" y="54"/>
                        </a:lnTo>
                        <a:lnTo>
                          <a:pt x="14" y="50"/>
                        </a:lnTo>
                        <a:lnTo>
                          <a:pt x="20" y="47"/>
                        </a:lnTo>
                        <a:lnTo>
                          <a:pt x="29" y="43"/>
                        </a:lnTo>
                        <a:lnTo>
                          <a:pt x="32" y="40"/>
                        </a:lnTo>
                        <a:lnTo>
                          <a:pt x="37" y="38"/>
                        </a:lnTo>
                        <a:lnTo>
                          <a:pt x="40" y="36"/>
                        </a:lnTo>
                        <a:lnTo>
                          <a:pt x="45" y="33"/>
                        </a:lnTo>
                        <a:lnTo>
                          <a:pt x="49" y="31"/>
                        </a:lnTo>
                        <a:lnTo>
                          <a:pt x="54" y="29"/>
                        </a:lnTo>
                        <a:lnTo>
                          <a:pt x="58" y="25"/>
                        </a:lnTo>
                        <a:lnTo>
                          <a:pt x="63" y="22"/>
                        </a:lnTo>
                        <a:lnTo>
                          <a:pt x="69" y="17"/>
                        </a:lnTo>
                        <a:lnTo>
                          <a:pt x="73" y="13"/>
                        </a:lnTo>
                        <a:lnTo>
                          <a:pt x="79" y="8"/>
                        </a:lnTo>
                        <a:lnTo>
                          <a:pt x="85" y="5"/>
                        </a:lnTo>
                        <a:lnTo>
                          <a:pt x="90" y="1"/>
                        </a:lnTo>
                        <a:lnTo>
                          <a:pt x="95" y="0"/>
                        </a:lnTo>
                        <a:lnTo>
                          <a:pt x="100" y="1"/>
                        </a:lnTo>
                        <a:lnTo>
                          <a:pt x="106" y="5"/>
                        </a:lnTo>
                        <a:lnTo>
                          <a:pt x="115" y="15"/>
                        </a:lnTo>
                        <a:lnTo>
                          <a:pt x="122" y="27"/>
                        </a:lnTo>
                        <a:lnTo>
                          <a:pt x="126" y="37"/>
                        </a:lnTo>
                        <a:lnTo>
                          <a:pt x="129" y="46"/>
                        </a:lnTo>
                        <a:lnTo>
                          <a:pt x="131" y="51"/>
                        </a:lnTo>
                        <a:lnTo>
                          <a:pt x="135" y="55"/>
                        </a:lnTo>
                        <a:lnTo>
                          <a:pt x="139" y="61"/>
                        </a:lnTo>
                        <a:lnTo>
                          <a:pt x="145" y="67"/>
                        </a:lnTo>
                        <a:lnTo>
                          <a:pt x="152" y="74"/>
                        </a:lnTo>
                        <a:lnTo>
                          <a:pt x="159" y="80"/>
                        </a:lnTo>
                        <a:lnTo>
                          <a:pt x="166" y="84"/>
                        </a:lnTo>
                        <a:lnTo>
                          <a:pt x="174" y="89"/>
                        </a:lnTo>
                        <a:lnTo>
                          <a:pt x="181" y="92"/>
                        </a:lnTo>
                        <a:lnTo>
                          <a:pt x="188" y="93"/>
                        </a:lnTo>
                        <a:lnTo>
                          <a:pt x="192" y="95"/>
                        </a:lnTo>
                        <a:lnTo>
                          <a:pt x="196" y="95"/>
                        </a:lnTo>
                        <a:lnTo>
                          <a:pt x="199" y="95"/>
                        </a:lnTo>
                        <a:lnTo>
                          <a:pt x="202" y="96"/>
                        </a:lnTo>
                        <a:lnTo>
                          <a:pt x="206" y="98"/>
                        </a:lnTo>
                        <a:lnTo>
                          <a:pt x="209" y="103"/>
                        </a:lnTo>
                        <a:lnTo>
                          <a:pt x="214" y="107"/>
                        </a:lnTo>
                        <a:lnTo>
                          <a:pt x="217" y="111"/>
                        </a:lnTo>
                        <a:lnTo>
                          <a:pt x="223" y="113"/>
                        </a:lnTo>
                        <a:lnTo>
                          <a:pt x="228" y="114"/>
                        </a:lnTo>
                        <a:lnTo>
                          <a:pt x="234" y="115"/>
                        </a:lnTo>
                        <a:lnTo>
                          <a:pt x="241" y="116"/>
                        </a:lnTo>
                        <a:lnTo>
                          <a:pt x="247" y="116"/>
                        </a:lnTo>
                        <a:lnTo>
                          <a:pt x="254" y="116"/>
                        </a:lnTo>
                        <a:lnTo>
                          <a:pt x="262" y="116"/>
                        </a:lnTo>
                        <a:lnTo>
                          <a:pt x="270" y="115"/>
                        </a:lnTo>
                        <a:lnTo>
                          <a:pt x="280" y="114"/>
                        </a:lnTo>
                        <a:lnTo>
                          <a:pt x="287" y="113"/>
                        </a:lnTo>
                        <a:lnTo>
                          <a:pt x="294" y="114"/>
                        </a:lnTo>
                        <a:lnTo>
                          <a:pt x="299" y="115"/>
                        </a:lnTo>
                        <a:lnTo>
                          <a:pt x="303" y="118"/>
                        </a:lnTo>
                        <a:lnTo>
                          <a:pt x="304" y="123"/>
                        </a:lnTo>
                        <a:lnTo>
                          <a:pt x="303" y="136"/>
                        </a:lnTo>
                        <a:lnTo>
                          <a:pt x="300" y="146"/>
                        </a:lnTo>
                        <a:lnTo>
                          <a:pt x="300" y="154"/>
                        </a:lnTo>
                        <a:lnTo>
                          <a:pt x="307" y="161"/>
                        </a:lnTo>
                        <a:lnTo>
                          <a:pt x="314" y="169"/>
                        </a:lnTo>
                        <a:lnTo>
                          <a:pt x="318" y="179"/>
                        </a:lnTo>
                        <a:lnTo>
                          <a:pt x="318" y="188"/>
                        </a:lnTo>
                        <a:lnTo>
                          <a:pt x="318" y="197"/>
                        </a:lnTo>
                        <a:lnTo>
                          <a:pt x="318" y="206"/>
                        </a:lnTo>
                        <a:lnTo>
                          <a:pt x="320" y="218"/>
                        </a:lnTo>
                        <a:lnTo>
                          <a:pt x="321" y="227"/>
                        </a:lnTo>
                        <a:lnTo>
                          <a:pt x="321" y="230"/>
                        </a:lnTo>
                        <a:lnTo>
                          <a:pt x="323" y="234"/>
                        </a:lnTo>
                        <a:lnTo>
                          <a:pt x="328" y="244"/>
                        </a:lnTo>
                        <a:lnTo>
                          <a:pt x="334" y="256"/>
                        </a:lnTo>
                        <a:lnTo>
                          <a:pt x="342" y="266"/>
                        </a:lnTo>
                        <a:lnTo>
                          <a:pt x="351" y="272"/>
                        </a:lnTo>
                        <a:lnTo>
                          <a:pt x="361" y="273"/>
                        </a:lnTo>
                        <a:lnTo>
                          <a:pt x="370" y="273"/>
                        </a:lnTo>
                        <a:lnTo>
                          <a:pt x="373" y="27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12" name="Freeform 202">
                    <a:extLst>
                      <a:ext uri="{FF2B5EF4-FFF2-40B4-BE49-F238E27FC236}">
                        <a16:creationId xmlns:a16="http://schemas.microsoft.com/office/drawing/2014/main" id="{558BCC23-58C3-4CE4-8C03-0F44876530F8}"/>
                      </a:ext>
                    </a:extLst>
                  </p:cNvPr>
                  <p:cNvSpPr>
                    <a:spLocks noChangeAspect="1"/>
                  </p:cNvSpPr>
                  <p:nvPr/>
                </p:nvSpPr>
                <p:spPr bwMode="auto">
                  <a:xfrm>
                    <a:off x="4977" y="2094"/>
                    <a:ext cx="50" cy="38"/>
                  </a:xfrm>
                  <a:custGeom>
                    <a:avLst/>
                    <a:gdLst/>
                    <a:ahLst/>
                    <a:cxnLst>
                      <a:cxn ang="0">
                        <a:pos x="102" y="0"/>
                      </a:cxn>
                      <a:cxn ang="0">
                        <a:pos x="99" y="4"/>
                      </a:cxn>
                      <a:cxn ang="0">
                        <a:pos x="95" y="14"/>
                      </a:cxn>
                      <a:cxn ang="0">
                        <a:pos x="89" y="27"/>
                      </a:cxn>
                      <a:cxn ang="0">
                        <a:pos x="84" y="38"/>
                      </a:cxn>
                      <a:cxn ang="0">
                        <a:pos x="82" y="50"/>
                      </a:cxn>
                      <a:cxn ang="0">
                        <a:pos x="80" y="61"/>
                      </a:cxn>
                      <a:cxn ang="0">
                        <a:pos x="78" y="70"/>
                      </a:cxn>
                      <a:cxn ang="0">
                        <a:pos x="77" y="74"/>
                      </a:cxn>
                      <a:cxn ang="0">
                        <a:pos x="75" y="74"/>
                      </a:cxn>
                      <a:cxn ang="0">
                        <a:pos x="70" y="72"/>
                      </a:cxn>
                      <a:cxn ang="0">
                        <a:pos x="65" y="68"/>
                      </a:cxn>
                      <a:cxn ang="0">
                        <a:pos x="62" y="59"/>
                      </a:cxn>
                      <a:cxn ang="0">
                        <a:pos x="60" y="51"/>
                      </a:cxn>
                      <a:cxn ang="0">
                        <a:pos x="55" y="45"/>
                      </a:cxn>
                      <a:cxn ang="0">
                        <a:pos x="51" y="43"/>
                      </a:cxn>
                      <a:cxn ang="0">
                        <a:pos x="49" y="42"/>
                      </a:cxn>
                      <a:cxn ang="0">
                        <a:pos x="50" y="45"/>
                      </a:cxn>
                      <a:cxn ang="0">
                        <a:pos x="52" y="54"/>
                      </a:cxn>
                      <a:cxn ang="0">
                        <a:pos x="52" y="66"/>
                      </a:cxn>
                      <a:cxn ang="0">
                        <a:pos x="45" y="74"/>
                      </a:cxn>
                      <a:cxn ang="0">
                        <a:pos x="37" y="77"/>
                      </a:cxn>
                      <a:cxn ang="0">
                        <a:pos x="34" y="77"/>
                      </a:cxn>
                      <a:cxn ang="0">
                        <a:pos x="30" y="73"/>
                      </a:cxn>
                      <a:cxn ang="0">
                        <a:pos x="24" y="62"/>
                      </a:cxn>
                      <a:cxn ang="0">
                        <a:pos x="20" y="52"/>
                      </a:cxn>
                      <a:cxn ang="0">
                        <a:pos x="20" y="44"/>
                      </a:cxn>
                      <a:cxn ang="0">
                        <a:pos x="19" y="38"/>
                      </a:cxn>
                      <a:cxn ang="0">
                        <a:pos x="14" y="31"/>
                      </a:cxn>
                      <a:cxn ang="0">
                        <a:pos x="6" y="22"/>
                      </a:cxn>
                      <a:cxn ang="0">
                        <a:pos x="0" y="14"/>
                      </a:cxn>
                      <a:cxn ang="0">
                        <a:pos x="1" y="8"/>
                      </a:cxn>
                      <a:cxn ang="0">
                        <a:pos x="10" y="7"/>
                      </a:cxn>
                      <a:cxn ang="0">
                        <a:pos x="22" y="9"/>
                      </a:cxn>
                      <a:cxn ang="0">
                        <a:pos x="29" y="12"/>
                      </a:cxn>
                      <a:cxn ang="0">
                        <a:pos x="34" y="13"/>
                      </a:cxn>
                      <a:cxn ang="0">
                        <a:pos x="42" y="14"/>
                      </a:cxn>
                      <a:cxn ang="0">
                        <a:pos x="46" y="14"/>
                      </a:cxn>
                      <a:cxn ang="0">
                        <a:pos x="46" y="13"/>
                      </a:cxn>
                      <a:cxn ang="0">
                        <a:pos x="46" y="13"/>
                      </a:cxn>
                      <a:cxn ang="0">
                        <a:pos x="55" y="14"/>
                      </a:cxn>
                      <a:cxn ang="0">
                        <a:pos x="62" y="14"/>
                      </a:cxn>
                      <a:cxn ang="0">
                        <a:pos x="69" y="13"/>
                      </a:cxn>
                      <a:cxn ang="0">
                        <a:pos x="74" y="10"/>
                      </a:cxn>
                      <a:cxn ang="0">
                        <a:pos x="78" y="7"/>
                      </a:cxn>
                      <a:cxn ang="0">
                        <a:pos x="83" y="4"/>
                      </a:cxn>
                      <a:cxn ang="0">
                        <a:pos x="89" y="1"/>
                      </a:cxn>
                      <a:cxn ang="0">
                        <a:pos x="95" y="0"/>
                      </a:cxn>
                      <a:cxn ang="0">
                        <a:pos x="102" y="0"/>
                      </a:cxn>
                    </a:cxnLst>
                    <a:rect l="0" t="0" r="r" b="b"/>
                    <a:pathLst>
                      <a:path w="102" h="77">
                        <a:moveTo>
                          <a:pt x="102" y="0"/>
                        </a:moveTo>
                        <a:lnTo>
                          <a:pt x="99" y="4"/>
                        </a:lnTo>
                        <a:lnTo>
                          <a:pt x="95" y="14"/>
                        </a:lnTo>
                        <a:lnTo>
                          <a:pt x="89" y="27"/>
                        </a:lnTo>
                        <a:lnTo>
                          <a:pt x="84" y="38"/>
                        </a:lnTo>
                        <a:lnTo>
                          <a:pt x="82" y="50"/>
                        </a:lnTo>
                        <a:lnTo>
                          <a:pt x="80" y="61"/>
                        </a:lnTo>
                        <a:lnTo>
                          <a:pt x="78" y="70"/>
                        </a:lnTo>
                        <a:lnTo>
                          <a:pt x="77" y="74"/>
                        </a:lnTo>
                        <a:lnTo>
                          <a:pt x="75" y="74"/>
                        </a:lnTo>
                        <a:lnTo>
                          <a:pt x="70" y="72"/>
                        </a:lnTo>
                        <a:lnTo>
                          <a:pt x="65" y="68"/>
                        </a:lnTo>
                        <a:lnTo>
                          <a:pt x="62" y="59"/>
                        </a:lnTo>
                        <a:lnTo>
                          <a:pt x="60" y="51"/>
                        </a:lnTo>
                        <a:lnTo>
                          <a:pt x="55" y="45"/>
                        </a:lnTo>
                        <a:lnTo>
                          <a:pt x="51" y="43"/>
                        </a:lnTo>
                        <a:lnTo>
                          <a:pt x="49" y="42"/>
                        </a:lnTo>
                        <a:lnTo>
                          <a:pt x="50" y="45"/>
                        </a:lnTo>
                        <a:lnTo>
                          <a:pt x="52" y="54"/>
                        </a:lnTo>
                        <a:lnTo>
                          <a:pt x="52" y="66"/>
                        </a:lnTo>
                        <a:lnTo>
                          <a:pt x="45" y="74"/>
                        </a:lnTo>
                        <a:lnTo>
                          <a:pt x="37" y="77"/>
                        </a:lnTo>
                        <a:lnTo>
                          <a:pt x="34" y="77"/>
                        </a:lnTo>
                        <a:lnTo>
                          <a:pt x="30" y="73"/>
                        </a:lnTo>
                        <a:lnTo>
                          <a:pt x="24" y="62"/>
                        </a:lnTo>
                        <a:lnTo>
                          <a:pt x="20" y="52"/>
                        </a:lnTo>
                        <a:lnTo>
                          <a:pt x="20" y="44"/>
                        </a:lnTo>
                        <a:lnTo>
                          <a:pt x="19" y="38"/>
                        </a:lnTo>
                        <a:lnTo>
                          <a:pt x="14" y="31"/>
                        </a:lnTo>
                        <a:lnTo>
                          <a:pt x="6" y="22"/>
                        </a:lnTo>
                        <a:lnTo>
                          <a:pt x="0" y="14"/>
                        </a:lnTo>
                        <a:lnTo>
                          <a:pt x="1" y="8"/>
                        </a:lnTo>
                        <a:lnTo>
                          <a:pt x="10" y="7"/>
                        </a:lnTo>
                        <a:lnTo>
                          <a:pt x="22" y="9"/>
                        </a:lnTo>
                        <a:lnTo>
                          <a:pt x="29" y="12"/>
                        </a:lnTo>
                        <a:lnTo>
                          <a:pt x="34" y="13"/>
                        </a:lnTo>
                        <a:lnTo>
                          <a:pt x="42" y="14"/>
                        </a:lnTo>
                        <a:lnTo>
                          <a:pt x="46" y="14"/>
                        </a:lnTo>
                        <a:lnTo>
                          <a:pt x="46" y="13"/>
                        </a:lnTo>
                        <a:lnTo>
                          <a:pt x="46" y="13"/>
                        </a:lnTo>
                        <a:lnTo>
                          <a:pt x="55" y="14"/>
                        </a:lnTo>
                        <a:lnTo>
                          <a:pt x="62" y="14"/>
                        </a:lnTo>
                        <a:lnTo>
                          <a:pt x="69" y="13"/>
                        </a:lnTo>
                        <a:lnTo>
                          <a:pt x="74" y="10"/>
                        </a:lnTo>
                        <a:lnTo>
                          <a:pt x="78" y="7"/>
                        </a:lnTo>
                        <a:lnTo>
                          <a:pt x="83" y="4"/>
                        </a:lnTo>
                        <a:lnTo>
                          <a:pt x="89" y="1"/>
                        </a:lnTo>
                        <a:lnTo>
                          <a:pt x="95" y="0"/>
                        </a:lnTo>
                        <a:lnTo>
                          <a:pt x="102"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13" name="Freeform 204">
                    <a:extLst>
                      <a:ext uri="{FF2B5EF4-FFF2-40B4-BE49-F238E27FC236}">
                        <a16:creationId xmlns:a16="http://schemas.microsoft.com/office/drawing/2014/main" id="{6E345EA8-BF51-4C36-898D-8681CEDC078A}"/>
                      </a:ext>
                    </a:extLst>
                  </p:cNvPr>
                  <p:cNvSpPr>
                    <a:spLocks noChangeAspect="1"/>
                  </p:cNvSpPr>
                  <p:nvPr/>
                </p:nvSpPr>
                <p:spPr bwMode="auto">
                  <a:xfrm>
                    <a:off x="4914" y="1977"/>
                    <a:ext cx="37" cy="28"/>
                  </a:xfrm>
                  <a:custGeom>
                    <a:avLst/>
                    <a:gdLst/>
                    <a:ahLst/>
                    <a:cxnLst>
                      <a:cxn ang="0">
                        <a:pos x="64" y="13"/>
                      </a:cxn>
                      <a:cxn ang="0">
                        <a:pos x="62" y="12"/>
                      </a:cxn>
                      <a:cxn ang="0">
                        <a:pos x="54" y="8"/>
                      </a:cxn>
                      <a:cxn ang="0">
                        <a:pos x="46" y="5"/>
                      </a:cxn>
                      <a:cxn ang="0">
                        <a:pos x="37" y="2"/>
                      </a:cxn>
                      <a:cxn ang="0">
                        <a:pos x="30" y="0"/>
                      </a:cxn>
                      <a:cxn ang="0">
                        <a:pos x="25" y="2"/>
                      </a:cxn>
                      <a:cxn ang="0">
                        <a:pos x="19" y="6"/>
                      </a:cxn>
                      <a:cxn ang="0">
                        <a:pos x="12" y="13"/>
                      </a:cxn>
                      <a:cxn ang="0">
                        <a:pos x="5" y="21"/>
                      </a:cxn>
                      <a:cxn ang="0">
                        <a:pos x="1" y="30"/>
                      </a:cxn>
                      <a:cxn ang="0">
                        <a:pos x="0" y="38"/>
                      </a:cxn>
                      <a:cxn ang="0">
                        <a:pos x="5" y="44"/>
                      </a:cxn>
                      <a:cxn ang="0">
                        <a:pos x="12" y="46"/>
                      </a:cxn>
                      <a:cxn ang="0">
                        <a:pos x="19" y="46"/>
                      </a:cxn>
                      <a:cxn ang="0">
                        <a:pos x="24" y="46"/>
                      </a:cxn>
                      <a:cxn ang="0">
                        <a:pos x="30" y="51"/>
                      </a:cxn>
                      <a:cxn ang="0">
                        <a:pos x="38" y="56"/>
                      </a:cxn>
                      <a:cxn ang="0">
                        <a:pos x="48" y="57"/>
                      </a:cxn>
                      <a:cxn ang="0">
                        <a:pos x="57" y="56"/>
                      </a:cxn>
                      <a:cxn ang="0">
                        <a:pos x="61" y="55"/>
                      </a:cxn>
                      <a:cxn ang="0">
                        <a:pos x="60" y="52"/>
                      </a:cxn>
                      <a:cxn ang="0">
                        <a:pos x="57" y="46"/>
                      </a:cxn>
                      <a:cxn ang="0">
                        <a:pos x="56" y="40"/>
                      </a:cxn>
                      <a:cxn ang="0">
                        <a:pos x="61" y="34"/>
                      </a:cxn>
                      <a:cxn ang="0">
                        <a:pos x="68" y="29"/>
                      </a:cxn>
                      <a:cxn ang="0">
                        <a:pos x="73" y="25"/>
                      </a:cxn>
                      <a:cxn ang="0">
                        <a:pos x="72" y="20"/>
                      </a:cxn>
                      <a:cxn ang="0">
                        <a:pos x="64" y="13"/>
                      </a:cxn>
                    </a:cxnLst>
                    <a:rect l="0" t="0" r="r" b="b"/>
                    <a:pathLst>
                      <a:path w="73" h="57">
                        <a:moveTo>
                          <a:pt x="64" y="13"/>
                        </a:moveTo>
                        <a:lnTo>
                          <a:pt x="62" y="12"/>
                        </a:lnTo>
                        <a:lnTo>
                          <a:pt x="54" y="8"/>
                        </a:lnTo>
                        <a:lnTo>
                          <a:pt x="46" y="5"/>
                        </a:lnTo>
                        <a:lnTo>
                          <a:pt x="37" y="2"/>
                        </a:lnTo>
                        <a:lnTo>
                          <a:pt x="30" y="0"/>
                        </a:lnTo>
                        <a:lnTo>
                          <a:pt x="25" y="2"/>
                        </a:lnTo>
                        <a:lnTo>
                          <a:pt x="19" y="6"/>
                        </a:lnTo>
                        <a:lnTo>
                          <a:pt x="12" y="13"/>
                        </a:lnTo>
                        <a:lnTo>
                          <a:pt x="5" y="21"/>
                        </a:lnTo>
                        <a:lnTo>
                          <a:pt x="1" y="30"/>
                        </a:lnTo>
                        <a:lnTo>
                          <a:pt x="0" y="38"/>
                        </a:lnTo>
                        <a:lnTo>
                          <a:pt x="5" y="44"/>
                        </a:lnTo>
                        <a:lnTo>
                          <a:pt x="12" y="46"/>
                        </a:lnTo>
                        <a:lnTo>
                          <a:pt x="19" y="46"/>
                        </a:lnTo>
                        <a:lnTo>
                          <a:pt x="24" y="46"/>
                        </a:lnTo>
                        <a:lnTo>
                          <a:pt x="30" y="51"/>
                        </a:lnTo>
                        <a:lnTo>
                          <a:pt x="38" y="56"/>
                        </a:lnTo>
                        <a:lnTo>
                          <a:pt x="48" y="57"/>
                        </a:lnTo>
                        <a:lnTo>
                          <a:pt x="57" y="56"/>
                        </a:lnTo>
                        <a:lnTo>
                          <a:pt x="61" y="55"/>
                        </a:lnTo>
                        <a:lnTo>
                          <a:pt x="60" y="52"/>
                        </a:lnTo>
                        <a:lnTo>
                          <a:pt x="57" y="46"/>
                        </a:lnTo>
                        <a:lnTo>
                          <a:pt x="56" y="40"/>
                        </a:lnTo>
                        <a:lnTo>
                          <a:pt x="61" y="34"/>
                        </a:lnTo>
                        <a:lnTo>
                          <a:pt x="68" y="29"/>
                        </a:lnTo>
                        <a:lnTo>
                          <a:pt x="73" y="25"/>
                        </a:lnTo>
                        <a:lnTo>
                          <a:pt x="72" y="20"/>
                        </a:lnTo>
                        <a:lnTo>
                          <a:pt x="64" y="1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14" name="Freeform 205">
                    <a:extLst>
                      <a:ext uri="{FF2B5EF4-FFF2-40B4-BE49-F238E27FC236}">
                        <a16:creationId xmlns:a16="http://schemas.microsoft.com/office/drawing/2014/main" id="{52856D6B-126D-4165-9D8D-258A9B3A3506}"/>
                      </a:ext>
                    </a:extLst>
                  </p:cNvPr>
                  <p:cNvSpPr>
                    <a:spLocks noChangeAspect="1"/>
                  </p:cNvSpPr>
                  <p:nvPr/>
                </p:nvSpPr>
                <p:spPr bwMode="auto">
                  <a:xfrm>
                    <a:off x="4504" y="2354"/>
                    <a:ext cx="297" cy="301"/>
                  </a:xfrm>
                  <a:custGeom>
                    <a:avLst/>
                    <a:gdLst/>
                    <a:ahLst/>
                    <a:cxnLst>
                      <a:cxn ang="0">
                        <a:pos x="151" y="34"/>
                      </a:cxn>
                      <a:cxn ang="0">
                        <a:pos x="119" y="48"/>
                      </a:cxn>
                      <a:cxn ang="0">
                        <a:pos x="81" y="42"/>
                      </a:cxn>
                      <a:cxn ang="0">
                        <a:pos x="61" y="70"/>
                      </a:cxn>
                      <a:cxn ang="0">
                        <a:pos x="27" y="110"/>
                      </a:cxn>
                      <a:cxn ang="0">
                        <a:pos x="6" y="145"/>
                      </a:cxn>
                      <a:cxn ang="0">
                        <a:pos x="35" y="166"/>
                      </a:cxn>
                      <a:cxn ang="0">
                        <a:pos x="60" y="202"/>
                      </a:cxn>
                      <a:cxn ang="0">
                        <a:pos x="96" y="232"/>
                      </a:cxn>
                      <a:cxn ang="0">
                        <a:pos x="126" y="272"/>
                      </a:cxn>
                      <a:cxn ang="0">
                        <a:pos x="103" y="348"/>
                      </a:cxn>
                      <a:cxn ang="0">
                        <a:pos x="134" y="427"/>
                      </a:cxn>
                      <a:cxn ang="0">
                        <a:pos x="152" y="471"/>
                      </a:cxn>
                      <a:cxn ang="0">
                        <a:pos x="191" y="488"/>
                      </a:cxn>
                      <a:cxn ang="0">
                        <a:pos x="198" y="431"/>
                      </a:cxn>
                      <a:cxn ang="0">
                        <a:pos x="241" y="413"/>
                      </a:cxn>
                      <a:cxn ang="0">
                        <a:pos x="267" y="456"/>
                      </a:cxn>
                      <a:cxn ang="0">
                        <a:pos x="289" y="485"/>
                      </a:cxn>
                      <a:cxn ang="0">
                        <a:pos x="296" y="546"/>
                      </a:cxn>
                      <a:cxn ang="0">
                        <a:pos x="330" y="596"/>
                      </a:cxn>
                      <a:cxn ang="0">
                        <a:pos x="327" y="534"/>
                      </a:cxn>
                      <a:cxn ang="0">
                        <a:pos x="353" y="485"/>
                      </a:cxn>
                      <a:cxn ang="0">
                        <a:pos x="393" y="479"/>
                      </a:cxn>
                      <a:cxn ang="0">
                        <a:pos x="412" y="510"/>
                      </a:cxn>
                      <a:cxn ang="0">
                        <a:pos x="446" y="562"/>
                      </a:cxn>
                      <a:cxn ang="0">
                        <a:pos x="482" y="590"/>
                      </a:cxn>
                      <a:cxn ang="0">
                        <a:pos x="513" y="595"/>
                      </a:cxn>
                      <a:cxn ang="0">
                        <a:pos x="491" y="562"/>
                      </a:cxn>
                      <a:cxn ang="0">
                        <a:pos x="467" y="534"/>
                      </a:cxn>
                      <a:cxn ang="0">
                        <a:pos x="471" y="499"/>
                      </a:cxn>
                      <a:cxn ang="0">
                        <a:pos x="467" y="447"/>
                      </a:cxn>
                      <a:cxn ang="0">
                        <a:pos x="459" y="395"/>
                      </a:cxn>
                      <a:cxn ang="0">
                        <a:pos x="438" y="352"/>
                      </a:cxn>
                      <a:cxn ang="0">
                        <a:pos x="415" y="313"/>
                      </a:cxn>
                      <a:cxn ang="0">
                        <a:pos x="388" y="247"/>
                      </a:cxn>
                      <a:cxn ang="0">
                        <a:pos x="412" y="249"/>
                      </a:cxn>
                      <a:cxn ang="0">
                        <a:pos x="437" y="255"/>
                      </a:cxn>
                      <a:cxn ang="0">
                        <a:pos x="461" y="269"/>
                      </a:cxn>
                      <a:cxn ang="0">
                        <a:pos x="490" y="303"/>
                      </a:cxn>
                      <a:cxn ang="0">
                        <a:pos x="507" y="314"/>
                      </a:cxn>
                      <a:cxn ang="0">
                        <a:pos x="549" y="296"/>
                      </a:cxn>
                      <a:cxn ang="0">
                        <a:pos x="592" y="285"/>
                      </a:cxn>
                      <a:cxn ang="0">
                        <a:pos x="594" y="267"/>
                      </a:cxn>
                      <a:cxn ang="0">
                        <a:pos x="550" y="253"/>
                      </a:cxn>
                      <a:cxn ang="0">
                        <a:pos x="522" y="251"/>
                      </a:cxn>
                      <a:cxn ang="0">
                        <a:pos x="503" y="201"/>
                      </a:cxn>
                      <a:cxn ang="0">
                        <a:pos x="483" y="162"/>
                      </a:cxn>
                      <a:cxn ang="0">
                        <a:pos x="462" y="133"/>
                      </a:cxn>
                      <a:cxn ang="0">
                        <a:pos x="425" y="125"/>
                      </a:cxn>
                      <a:cxn ang="0">
                        <a:pos x="391" y="97"/>
                      </a:cxn>
                      <a:cxn ang="0">
                        <a:pos x="352" y="72"/>
                      </a:cxn>
                      <a:cxn ang="0">
                        <a:pos x="326" y="72"/>
                      </a:cxn>
                      <a:cxn ang="0">
                        <a:pos x="293" y="44"/>
                      </a:cxn>
                      <a:cxn ang="0">
                        <a:pos x="255" y="40"/>
                      </a:cxn>
                      <a:cxn ang="0">
                        <a:pos x="233" y="16"/>
                      </a:cxn>
                      <a:cxn ang="0">
                        <a:pos x="209" y="3"/>
                      </a:cxn>
                    </a:cxnLst>
                    <a:rect l="0" t="0" r="r" b="b"/>
                    <a:pathLst>
                      <a:path w="595" h="601">
                        <a:moveTo>
                          <a:pt x="198" y="0"/>
                        </a:moveTo>
                        <a:lnTo>
                          <a:pt x="167" y="6"/>
                        </a:lnTo>
                        <a:lnTo>
                          <a:pt x="165" y="10"/>
                        </a:lnTo>
                        <a:lnTo>
                          <a:pt x="159" y="22"/>
                        </a:lnTo>
                        <a:lnTo>
                          <a:pt x="151" y="34"/>
                        </a:lnTo>
                        <a:lnTo>
                          <a:pt x="143" y="44"/>
                        </a:lnTo>
                        <a:lnTo>
                          <a:pt x="138" y="46"/>
                        </a:lnTo>
                        <a:lnTo>
                          <a:pt x="133" y="48"/>
                        </a:lnTo>
                        <a:lnTo>
                          <a:pt x="126" y="48"/>
                        </a:lnTo>
                        <a:lnTo>
                          <a:pt x="119" y="48"/>
                        </a:lnTo>
                        <a:lnTo>
                          <a:pt x="112" y="48"/>
                        </a:lnTo>
                        <a:lnTo>
                          <a:pt x="104" y="47"/>
                        </a:lnTo>
                        <a:lnTo>
                          <a:pt x="97" y="45"/>
                        </a:lnTo>
                        <a:lnTo>
                          <a:pt x="90" y="44"/>
                        </a:lnTo>
                        <a:lnTo>
                          <a:pt x="81" y="42"/>
                        </a:lnTo>
                        <a:lnTo>
                          <a:pt x="76" y="46"/>
                        </a:lnTo>
                        <a:lnTo>
                          <a:pt x="73" y="52"/>
                        </a:lnTo>
                        <a:lnTo>
                          <a:pt x="69" y="59"/>
                        </a:lnTo>
                        <a:lnTo>
                          <a:pt x="66" y="63"/>
                        </a:lnTo>
                        <a:lnTo>
                          <a:pt x="61" y="70"/>
                        </a:lnTo>
                        <a:lnTo>
                          <a:pt x="55" y="79"/>
                        </a:lnTo>
                        <a:lnTo>
                          <a:pt x="49" y="87"/>
                        </a:lnTo>
                        <a:lnTo>
                          <a:pt x="42" y="97"/>
                        </a:lnTo>
                        <a:lnTo>
                          <a:pt x="35" y="103"/>
                        </a:lnTo>
                        <a:lnTo>
                          <a:pt x="27" y="110"/>
                        </a:lnTo>
                        <a:lnTo>
                          <a:pt x="20" y="114"/>
                        </a:lnTo>
                        <a:lnTo>
                          <a:pt x="8" y="121"/>
                        </a:lnTo>
                        <a:lnTo>
                          <a:pt x="1" y="129"/>
                        </a:lnTo>
                        <a:lnTo>
                          <a:pt x="0" y="138"/>
                        </a:lnTo>
                        <a:lnTo>
                          <a:pt x="6" y="145"/>
                        </a:lnTo>
                        <a:lnTo>
                          <a:pt x="12" y="148"/>
                        </a:lnTo>
                        <a:lnTo>
                          <a:pt x="17" y="152"/>
                        </a:lnTo>
                        <a:lnTo>
                          <a:pt x="23" y="156"/>
                        </a:lnTo>
                        <a:lnTo>
                          <a:pt x="29" y="161"/>
                        </a:lnTo>
                        <a:lnTo>
                          <a:pt x="35" y="166"/>
                        </a:lnTo>
                        <a:lnTo>
                          <a:pt x="39" y="170"/>
                        </a:lnTo>
                        <a:lnTo>
                          <a:pt x="44" y="176"/>
                        </a:lnTo>
                        <a:lnTo>
                          <a:pt x="49" y="181"/>
                        </a:lnTo>
                        <a:lnTo>
                          <a:pt x="54" y="191"/>
                        </a:lnTo>
                        <a:lnTo>
                          <a:pt x="60" y="202"/>
                        </a:lnTo>
                        <a:lnTo>
                          <a:pt x="66" y="212"/>
                        </a:lnTo>
                        <a:lnTo>
                          <a:pt x="76" y="219"/>
                        </a:lnTo>
                        <a:lnTo>
                          <a:pt x="83" y="222"/>
                        </a:lnTo>
                        <a:lnTo>
                          <a:pt x="89" y="227"/>
                        </a:lnTo>
                        <a:lnTo>
                          <a:pt x="96" y="232"/>
                        </a:lnTo>
                        <a:lnTo>
                          <a:pt x="102" y="239"/>
                        </a:lnTo>
                        <a:lnTo>
                          <a:pt x="108" y="247"/>
                        </a:lnTo>
                        <a:lnTo>
                          <a:pt x="114" y="255"/>
                        </a:lnTo>
                        <a:lnTo>
                          <a:pt x="120" y="264"/>
                        </a:lnTo>
                        <a:lnTo>
                          <a:pt x="126" y="272"/>
                        </a:lnTo>
                        <a:lnTo>
                          <a:pt x="134" y="288"/>
                        </a:lnTo>
                        <a:lnTo>
                          <a:pt x="137" y="305"/>
                        </a:lnTo>
                        <a:lnTo>
                          <a:pt x="133" y="321"/>
                        </a:lnTo>
                        <a:lnTo>
                          <a:pt x="118" y="334"/>
                        </a:lnTo>
                        <a:lnTo>
                          <a:pt x="103" y="348"/>
                        </a:lnTo>
                        <a:lnTo>
                          <a:pt x="99" y="365"/>
                        </a:lnTo>
                        <a:lnTo>
                          <a:pt x="104" y="383"/>
                        </a:lnTo>
                        <a:lnTo>
                          <a:pt x="114" y="401"/>
                        </a:lnTo>
                        <a:lnTo>
                          <a:pt x="126" y="414"/>
                        </a:lnTo>
                        <a:lnTo>
                          <a:pt x="134" y="427"/>
                        </a:lnTo>
                        <a:lnTo>
                          <a:pt x="137" y="439"/>
                        </a:lnTo>
                        <a:lnTo>
                          <a:pt x="136" y="450"/>
                        </a:lnTo>
                        <a:lnTo>
                          <a:pt x="137" y="459"/>
                        </a:lnTo>
                        <a:lnTo>
                          <a:pt x="143" y="467"/>
                        </a:lnTo>
                        <a:lnTo>
                          <a:pt x="152" y="471"/>
                        </a:lnTo>
                        <a:lnTo>
                          <a:pt x="160" y="471"/>
                        </a:lnTo>
                        <a:lnTo>
                          <a:pt x="167" y="474"/>
                        </a:lnTo>
                        <a:lnTo>
                          <a:pt x="174" y="485"/>
                        </a:lnTo>
                        <a:lnTo>
                          <a:pt x="182" y="493"/>
                        </a:lnTo>
                        <a:lnTo>
                          <a:pt x="191" y="488"/>
                        </a:lnTo>
                        <a:lnTo>
                          <a:pt x="198" y="475"/>
                        </a:lnTo>
                        <a:lnTo>
                          <a:pt x="201" y="464"/>
                        </a:lnTo>
                        <a:lnTo>
                          <a:pt x="200" y="454"/>
                        </a:lnTo>
                        <a:lnTo>
                          <a:pt x="198" y="442"/>
                        </a:lnTo>
                        <a:lnTo>
                          <a:pt x="198" y="431"/>
                        </a:lnTo>
                        <a:lnTo>
                          <a:pt x="200" y="418"/>
                        </a:lnTo>
                        <a:lnTo>
                          <a:pt x="205" y="410"/>
                        </a:lnTo>
                        <a:lnTo>
                          <a:pt x="219" y="408"/>
                        </a:lnTo>
                        <a:lnTo>
                          <a:pt x="233" y="410"/>
                        </a:lnTo>
                        <a:lnTo>
                          <a:pt x="241" y="413"/>
                        </a:lnTo>
                        <a:lnTo>
                          <a:pt x="246" y="421"/>
                        </a:lnTo>
                        <a:lnTo>
                          <a:pt x="251" y="435"/>
                        </a:lnTo>
                        <a:lnTo>
                          <a:pt x="256" y="443"/>
                        </a:lnTo>
                        <a:lnTo>
                          <a:pt x="262" y="450"/>
                        </a:lnTo>
                        <a:lnTo>
                          <a:pt x="267" y="456"/>
                        </a:lnTo>
                        <a:lnTo>
                          <a:pt x="274" y="461"/>
                        </a:lnTo>
                        <a:lnTo>
                          <a:pt x="280" y="465"/>
                        </a:lnTo>
                        <a:lnTo>
                          <a:pt x="285" y="471"/>
                        </a:lnTo>
                        <a:lnTo>
                          <a:pt x="288" y="477"/>
                        </a:lnTo>
                        <a:lnTo>
                          <a:pt x="289" y="485"/>
                        </a:lnTo>
                        <a:lnTo>
                          <a:pt x="292" y="500"/>
                        </a:lnTo>
                        <a:lnTo>
                          <a:pt x="296" y="511"/>
                        </a:lnTo>
                        <a:lnTo>
                          <a:pt x="300" y="522"/>
                        </a:lnTo>
                        <a:lnTo>
                          <a:pt x="300" y="533"/>
                        </a:lnTo>
                        <a:lnTo>
                          <a:pt x="296" y="546"/>
                        </a:lnTo>
                        <a:lnTo>
                          <a:pt x="293" y="556"/>
                        </a:lnTo>
                        <a:lnTo>
                          <a:pt x="296" y="568"/>
                        </a:lnTo>
                        <a:lnTo>
                          <a:pt x="310" y="583"/>
                        </a:lnTo>
                        <a:lnTo>
                          <a:pt x="325" y="595"/>
                        </a:lnTo>
                        <a:lnTo>
                          <a:pt x="330" y="596"/>
                        </a:lnTo>
                        <a:lnTo>
                          <a:pt x="330" y="588"/>
                        </a:lnTo>
                        <a:lnTo>
                          <a:pt x="329" y="572"/>
                        </a:lnTo>
                        <a:lnTo>
                          <a:pt x="327" y="554"/>
                        </a:lnTo>
                        <a:lnTo>
                          <a:pt x="326" y="542"/>
                        </a:lnTo>
                        <a:lnTo>
                          <a:pt x="327" y="534"/>
                        </a:lnTo>
                        <a:lnTo>
                          <a:pt x="332" y="526"/>
                        </a:lnTo>
                        <a:lnTo>
                          <a:pt x="337" y="516"/>
                        </a:lnTo>
                        <a:lnTo>
                          <a:pt x="338" y="503"/>
                        </a:lnTo>
                        <a:lnTo>
                          <a:pt x="341" y="492"/>
                        </a:lnTo>
                        <a:lnTo>
                          <a:pt x="353" y="485"/>
                        </a:lnTo>
                        <a:lnTo>
                          <a:pt x="362" y="484"/>
                        </a:lnTo>
                        <a:lnTo>
                          <a:pt x="370" y="481"/>
                        </a:lnTo>
                        <a:lnTo>
                          <a:pt x="379" y="479"/>
                        </a:lnTo>
                        <a:lnTo>
                          <a:pt x="386" y="478"/>
                        </a:lnTo>
                        <a:lnTo>
                          <a:pt x="393" y="479"/>
                        </a:lnTo>
                        <a:lnTo>
                          <a:pt x="399" y="481"/>
                        </a:lnTo>
                        <a:lnTo>
                          <a:pt x="402" y="487"/>
                        </a:lnTo>
                        <a:lnTo>
                          <a:pt x="405" y="495"/>
                        </a:lnTo>
                        <a:lnTo>
                          <a:pt x="407" y="508"/>
                        </a:lnTo>
                        <a:lnTo>
                          <a:pt x="412" y="510"/>
                        </a:lnTo>
                        <a:lnTo>
                          <a:pt x="418" y="512"/>
                        </a:lnTo>
                        <a:lnTo>
                          <a:pt x="430" y="523"/>
                        </a:lnTo>
                        <a:lnTo>
                          <a:pt x="439" y="540"/>
                        </a:lnTo>
                        <a:lnTo>
                          <a:pt x="443" y="553"/>
                        </a:lnTo>
                        <a:lnTo>
                          <a:pt x="446" y="562"/>
                        </a:lnTo>
                        <a:lnTo>
                          <a:pt x="454" y="569"/>
                        </a:lnTo>
                        <a:lnTo>
                          <a:pt x="463" y="571"/>
                        </a:lnTo>
                        <a:lnTo>
                          <a:pt x="467" y="572"/>
                        </a:lnTo>
                        <a:lnTo>
                          <a:pt x="471" y="577"/>
                        </a:lnTo>
                        <a:lnTo>
                          <a:pt x="482" y="590"/>
                        </a:lnTo>
                        <a:lnTo>
                          <a:pt x="490" y="596"/>
                        </a:lnTo>
                        <a:lnTo>
                          <a:pt x="498" y="601"/>
                        </a:lnTo>
                        <a:lnTo>
                          <a:pt x="505" y="601"/>
                        </a:lnTo>
                        <a:lnTo>
                          <a:pt x="509" y="600"/>
                        </a:lnTo>
                        <a:lnTo>
                          <a:pt x="513" y="595"/>
                        </a:lnTo>
                        <a:lnTo>
                          <a:pt x="514" y="590"/>
                        </a:lnTo>
                        <a:lnTo>
                          <a:pt x="512" y="584"/>
                        </a:lnTo>
                        <a:lnTo>
                          <a:pt x="506" y="576"/>
                        </a:lnTo>
                        <a:lnTo>
                          <a:pt x="498" y="569"/>
                        </a:lnTo>
                        <a:lnTo>
                          <a:pt x="491" y="562"/>
                        </a:lnTo>
                        <a:lnTo>
                          <a:pt x="484" y="556"/>
                        </a:lnTo>
                        <a:lnTo>
                          <a:pt x="478" y="552"/>
                        </a:lnTo>
                        <a:lnTo>
                          <a:pt x="474" y="546"/>
                        </a:lnTo>
                        <a:lnTo>
                          <a:pt x="469" y="540"/>
                        </a:lnTo>
                        <a:lnTo>
                          <a:pt x="467" y="534"/>
                        </a:lnTo>
                        <a:lnTo>
                          <a:pt x="465" y="526"/>
                        </a:lnTo>
                        <a:lnTo>
                          <a:pt x="462" y="514"/>
                        </a:lnTo>
                        <a:lnTo>
                          <a:pt x="461" y="505"/>
                        </a:lnTo>
                        <a:lnTo>
                          <a:pt x="465" y="501"/>
                        </a:lnTo>
                        <a:lnTo>
                          <a:pt x="471" y="499"/>
                        </a:lnTo>
                        <a:lnTo>
                          <a:pt x="478" y="493"/>
                        </a:lnTo>
                        <a:lnTo>
                          <a:pt x="481" y="482"/>
                        </a:lnTo>
                        <a:lnTo>
                          <a:pt x="477" y="471"/>
                        </a:lnTo>
                        <a:lnTo>
                          <a:pt x="471" y="457"/>
                        </a:lnTo>
                        <a:lnTo>
                          <a:pt x="467" y="447"/>
                        </a:lnTo>
                        <a:lnTo>
                          <a:pt x="467" y="440"/>
                        </a:lnTo>
                        <a:lnTo>
                          <a:pt x="466" y="431"/>
                        </a:lnTo>
                        <a:lnTo>
                          <a:pt x="461" y="411"/>
                        </a:lnTo>
                        <a:lnTo>
                          <a:pt x="458" y="396"/>
                        </a:lnTo>
                        <a:lnTo>
                          <a:pt x="459" y="395"/>
                        </a:lnTo>
                        <a:lnTo>
                          <a:pt x="458" y="393"/>
                        </a:lnTo>
                        <a:lnTo>
                          <a:pt x="451" y="376"/>
                        </a:lnTo>
                        <a:lnTo>
                          <a:pt x="445" y="365"/>
                        </a:lnTo>
                        <a:lnTo>
                          <a:pt x="441" y="357"/>
                        </a:lnTo>
                        <a:lnTo>
                          <a:pt x="438" y="352"/>
                        </a:lnTo>
                        <a:lnTo>
                          <a:pt x="435" y="349"/>
                        </a:lnTo>
                        <a:lnTo>
                          <a:pt x="431" y="344"/>
                        </a:lnTo>
                        <a:lnTo>
                          <a:pt x="428" y="338"/>
                        </a:lnTo>
                        <a:lnTo>
                          <a:pt x="422" y="328"/>
                        </a:lnTo>
                        <a:lnTo>
                          <a:pt x="415" y="313"/>
                        </a:lnTo>
                        <a:lnTo>
                          <a:pt x="407" y="296"/>
                        </a:lnTo>
                        <a:lnTo>
                          <a:pt x="401" y="280"/>
                        </a:lnTo>
                        <a:lnTo>
                          <a:pt x="395" y="267"/>
                        </a:lnTo>
                        <a:lnTo>
                          <a:pt x="391" y="255"/>
                        </a:lnTo>
                        <a:lnTo>
                          <a:pt x="388" y="247"/>
                        </a:lnTo>
                        <a:lnTo>
                          <a:pt x="388" y="243"/>
                        </a:lnTo>
                        <a:lnTo>
                          <a:pt x="392" y="241"/>
                        </a:lnTo>
                        <a:lnTo>
                          <a:pt x="398" y="243"/>
                        </a:lnTo>
                        <a:lnTo>
                          <a:pt x="405" y="246"/>
                        </a:lnTo>
                        <a:lnTo>
                          <a:pt x="412" y="249"/>
                        </a:lnTo>
                        <a:lnTo>
                          <a:pt x="417" y="251"/>
                        </a:lnTo>
                        <a:lnTo>
                          <a:pt x="423" y="252"/>
                        </a:lnTo>
                        <a:lnTo>
                          <a:pt x="428" y="253"/>
                        </a:lnTo>
                        <a:lnTo>
                          <a:pt x="432" y="254"/>
                        </a:lnTo>
                        <a:lnTo>
                          <a:pt x="437" y="255"/>
                        </a:lnTo>
                        <a:lnTo>
                          <a:pt x="440" y="258"/>
                        </a:lnTo>
                        <a:lnTo>
                          <a:pt x="445" y="260"/>
                        </a:lnTo>
                        <a:lnTo>
                          <a:pt x="450" y="264"/>
                        </a:lnTo>
                        <a:lnTo>
                          <a:pt x="455" y="266"/>
                        </a:lnTo>
                        <a:lnTo>
                          <a:pt x="461" y="269"/>
                        </a:lnTo>
                        <a:lnTo>
                          <a:pt x="467" y="273"/>
                        </a:lnTo>
                        <a:lnTo>
                          <a:pt x="473" y="277"/>
                        </a:lnTo>
                        <a:lnTo>
                          <a:pt x="477" y="283"/>
                        </a:lnTo>
                        <a:lnTo>
                          <a:pt x="482" y="289"/>
                        </a:lnTo>
                        <a:lnTo>
                          <a:pt x="490" y="303"/>
                        </a:lnTo>
                        <a:lnTo>
                          <a:pt x="496" y="318"/>
                        </a:lnTo>
                        <a:lnTo>
                          <a:pt x="500" y="329"/>
                        </a:lnTo>
                        <a:lnTo>
                          <a:pt x="503" y="334"/>
                        </a:lnTo>
                        <a:lnTo>
                          <a:pt x="504" y="328"/>
                        </a:lnTo>
                        <a:lnTo>
                          <a:pt x="507" y="314"/>
                        </a:lnTo>
                        <a:lnTo>
                          <a:pt x="513" y="302"/>
                        </a:lnTo>
                        <a:lnTo>
                          <a:pt x="521" y="296"/>
                        </a:lnTo>
                        <a:lnTo>
                          <a:pt x="527" y="296"/>
                        </a:lnTo>
                        <a:lnTo>
                          <a:pt x="537" y="296"/>
                        </a:lnTo>
                        <a:lnTo>
                          <a:pt x="549" y="296"/>
                        </a:lnTo>
                        <a:lnTo>
                          <a:pt x="562" y="296"/>
                        </a:lnTo>
                        <a:lnTo>
                          <a:pt x="574" y="295"/>
                        </a:lnTo>
                        <a:lnTo>
                          <a:pt x="584" y="292"/>
                        </a:lnTo>
                        <a:lnTo>
                          <a:pt x="591" y="290"/>
                        </a:lnTo>
                        <a:lnTo>
                          <a:pt x="592" y="285"/>
                        </a:lnTo>
                        <a:lnTo>
                          <a:pt x="592" y="281"/>
                        </a:lnTo>
                        <a:lnTo>
                          <a:pt x="594" y="276"/>
                        </a:lnTo>
                        <a:lnTo>
                          <a:pt x="595" y="274"/>
                        </a:lnTo>
                        <a:lnTo>
                          <a:pt x="595" y="270"/>
                        </a:lnTo>
                        <a:lnTo>
                          <a:pt x="594" y="267"/>
                        </a:lnTo>
                        <a:lnTo>
                          <a:pt x="590" y="265"/>
                        </a:lnTo>
                        <a:lnTo>
                          <a:pt x="583" y="261"/>
                        </a:lnTo>
                        <a:lnTo>
                          <a:pt x="572" y="258"/>
                        </a:lnTo>
                        <a:lnTo>
                          <a:pt x="559" y="254"/>
                        </a:lnTo>
                        <a:lnTo>
                          <a:pt x="550" y="253"/>
                        </a:lnTo>
                        <a:lnTo>
                          <a:pt x="543" y="253"/>
                        </a:lnTo>
                        <a:lnTo>
                          <a:pt x="537" y="253"/>
                        </a:lnTo>
                        <a:lnTo>
                          <a:pt x="532" y="253"/>
                        </a:lnTo>
                        <a:lnTo>
                          <a:pt x="528" y="253"/>
                        </a:lnTo>
                        <a:lnTo>
                          <a:pt x="522" y="251"/>
                        </a:lnTo>
                        <a:lnTo>
                          <a:pt x="516" y="246"/>
                        </a:lnTo>
                        <a:lnTo>
                          <a:pt x="508" y="236"/>
                        </a:lnTo>
                        <a:lnTo>
                          <a:pt x="507" y="223"/>
                        </a:lnTo>
                        <a:lnTo>
                          <a:pt x="507" y="212"/>
                        </a:lnTo>
                        <a:lnTo>
                          <a:pt x="503" y="201"/>
                        </a:lnTo>
                        <a:lnTo>
                          <a:pt x="498" y="191"/>
                        </a:lnTo>
                        <a:lnTo>
                          <a:pt x="499" y="179"/>
                        </a:lnTo>
                        <a:lnTo>
                          <a:pt x="498" y="170"/>
                        </a:lnTo>
                        <a:lnTo>
                          <a:pt x="492" y="163"/>
                        </a:lnTo>
                        <a:lnTo>
                          <a:pt x="483" y="162"/>
                        </a:lnTo>
                        <a:lnTo>
                          <a:pt x="476" y="164"/>
                        </a:lnTo>
                        <a:lnTo>
                          <a:pt x="471" y="166"/>
                        </a:lnTo>
                        <a:lnTo>
                          <a:pt x="468" y="160"/>
                        </a:lnTo>
                        <a:lnTo>
                          <a:pt x="466" y="147"/>
                        </a:lnTo>
                        <a:lnTo>
                          <a:pt x="462" y="133"/>
                        </a:lnTo>
                        <a:lnTo>
                          <a:pt x="455" y="124"/>
                        </a:lnTo>
                        <a:lnTo>
                          <a:pt x="444" y="124"/>
                        </a:lnTo>
                        <a:lnTo>
                          <a:pt x="433" y="128"/>
                        </a:lnTo>
                        <a:lnTo>
                          <a:pt x="429" y="128"/>
                        </a:lnTo>
                        <a:lnTo>
                          <a:pt x="425" y="125"/>
                        </a:lnTo>
                        <a:lnTo>
                          <a:pt x="418" y="121"/>
                        </a:lnTo>
                        <a:lnTo>
                          <a:pt x="409" y="116"/>
                        </a:lnTo>
                        <a:lnTo>
                          <a:pt x="402" y="111"/>
                        </a:lnTo>
                        <a:lnTo>
                          <a:pt x="397" y="105"/>
                        </a:lnTo>
                        <a:lnTo>
                          <a:pt x="391" y="97"/>
                        </a:lnTo>
                        <a:lnTo>
                          <a:pt x="386" y="87"/>
                        </a:lnTo>
                        <a:lnTo>
                          <a:pt x="382" y="79"/>
                        </a:lnTo>
                        <a:lnTo>
                          <a:pt x="373" y="75"/>
                        </a:lnTo>
                        <a:lnTo>
                          <a:pt x="360" y="72"/>
                        </a:lnTo>
                        <a:lnTo>
                          <a:pt x="352" y="72"/>
                        </a:lnTo>
                        <a:lnTo>
                          <a:pt x="346" y="72"/>
                        </a:lnTo>
                        <a:lnTo>
                          <a:pt x="340" y="73"/>
                        </a:lnTo>
                        <a:lnTo>
                          <a:pt x="335" y="73"/>
                        </a:lnTo>
                        <a:lnTo>
                          <a:pt x="331" y="73"/>
                        </a:lnTo>
                        <a:lnTo>
                          <a:pt x="326" y="72"/>
                        </a:lnTo>
                        <a:lnTo>
                          <a:pt x="320" y="71"/>
                        </a:lnTo>
                        <a:lnTo>
                          <a:pt x="314" y="69"/>
                        </a:lnTo>
                        <a:lnTo>
                          <a:pt x="302" y="61"/>
                        </a:lnTo>
                        <a:lnTo>
                          <a:pt x="297" y="50"/>
                        </a:lnTo>
                        <a:lnTo>
                          <a:pt x="293" y="44"/>
                        </a:lnTo>
                        <a:lnTo>
                          <a:pt x="286" y="44"/>
                        </a:lnTo>
                        <a:lnTo>
                          <a:pt x="277" y="49"/>
                        </a:lnTo>
                        <a:lnTo>
                          <a:pt x="269" y="52"/>
                        </a:lnTo>
                        <a:lnTo>
                          <a:pt x="262" y="49"/>
                        </a:lnTo>
                        <a:lnTo>
                          <a:pt x="255" y="40"/>
                        </a:lnTo>
                        <a:lnTo>
                          <a:pt x="247" y="29"/>
                        </a:lnTo>
                        <a:lnTo>
                          <a:pt x="241" y="22"/>
                        </a:lnTo>
                        <a:lnTo>
                          <a:pt x="236" y="17"/>
                        </a:lnTo>
                        <a:lnTo>
                          <a:pt x="234" y="16"/>
                        </a:lnTo>
                        <a:lnTo>
                          <a:pt x="233" y="16"/>
                        </a:lnTo>
                        <a:lnTo>
                          <a:pt x="229" y="14"/>
                        </a:lnTo>
                        <a:lnTo>
                          <a:pt x="226" y="11"/>
                        </a:lnTo>
                        <a:lnTo>
                          <a:pt x="220" y="9"/>
                        </a:lnTo>
                        <a:lnTo>
                          <a:pt x="214" y="7"/>
                        </a:lnTo>
                        <a:lnTo>
                          <a:pt x="209" y="3"/>
                        </a:lnTo>
                        <a:lnTo>
                          <a:pt x="203" y="1"/>
                        </a:lnTo>
                        <a:lnTo>
                          <a:pt x="198"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15" name="Freeform 206">
                    <a:extLst>
                      <a:ext uri="{FF2B5EF4-FFF2-40B4-BE49-F238E27FC236}">
                        <a16:creationId xmlns:a16="http://schemas.microsoft.com/office/drawing/2014/main" id="{BFD4394D-71A0-491B-8C8B-F4556B076158}"/>
                      </a:ext>
                    </a:extLst>
                  </p:cNvPr>
                  <p:cNvSpPr>
                    <a:spLocks noChangeAspect="1"/>
                  </p:cNvSpPr>
                  <p:nvPr/>
                </p:nvSpPr>
                <p:spPr bwMode="auto">
                  <a:xfrm>
                    <a:off x="4845" y="2038"/>
                    <a:ext cx="58" cy="39"/>
                  </a:xfrm>
                  <a:custGeom>
                    <a:avLst/>
                    <a:gdLst/>
                    <a:ahLst/>
                    <a:cxnLst>
                      <a:cxn ang="0">
                        <a:pos x="116" y="69"/>
                      </a:cxn>
                      <a:cxn ang="0">
                        <a:pos x="113" y="72"/>
                      </a:cxn>
                      <a:cxn ang="0">
                        <a:pos x="109" y="75"/>
                      </a:cxn>
                      <a:cxn ang="0">
                        <a:pos x="103" y="79"/>
                      </a:cxn>
                      <a:cxn ang="0">
                        <a:pos x="95" y="76"/>
                      </a:cxn>
                      <a:cxn ang="0">
                        <a:pos x="88" y="71"/>
                      </a:cxn>
                      <a:cxn ang="0">
                        <a:pos x="82" y="63"/>
                      </a:cxn>
                      <a:cxn ang="0">
                        <a:pos x="76" y="54"/>
                      </a:cxn>
                      <a:cxn ang="0">
                        <a:pos x="67" y="49"/>
                      </a:cxn>
                      <a:cxn ang="0">
                        <a:pos x="61" y="46"/>
                      </a:cxn>
                      <a:cxn ang="0">
                        <a:pos x="57" y="43"/>
                      </a:cxn>
                      <a:cxn ang="0">
                        <a:pos x="51" y="40"/>
                      </a:cxn>
                      <a:cxn ang="0">
                        <a:pos x="47" y="36"/>
                      </a:cxn>
                      <a:cxn ang="0">
                        <a:pos x="41" y="33"/>
                      </a:cxn>
                      <a:cxn ang="0">
                        <a:pos x="36" y="29"/>
                      </a:cxn>
                      <a:cxn ang="0">
                        <a:pos x="30" y="25"/>
                      </a:cxn>
                      <a:cxn ang="0">
                        <a:pos x="25" y="21"/>
                      </a:cxn>
                      <a:cxn ang="0">
                        <a:pos x="15" y="13"/>
                      </a:cxn>
                      <a:cxn ang="0">
                        <a:pos x="7" y="7"/>
                      </a:cxn>
                      <a:cxn ang="0">
                        <a:pos x="3" y="3"/>
                      </a:cxn>
                      <a:cxn ang="0">
                        <a:pos x="0" y="0"/>
                      </a:cxn>
                      <a:cxn ang="0">
                        <a:pos x="4" y="2"/>
                      </a:cxn>
                      <a:cxn ang="0">
                        <a:pos x="11" y="3"/>
                      </a:cxn>
                      <a:cxn ang="0">
                        <a:pos x="21" y="5"/>
                      </a:cxn>
                      <a:cxn ang="0">
                        <a:pos x="32" y="7"/>
                      </a:cxn>
                      <a:cxn ang="0">
                        <a:pos x="37" y="8"/>
                      </a:cxn>
                      <a:cxn ang="0">
                        <a:pos x="43" y="8"/>
                      </a:cxn>
                      <a:cxn ang="0">
                        <a:pos x="49" y="8"/>
                      </a:cxn>
                      <a:cxn ang="0">
                        <a:pos x="55" y="8"/>
                      </a:cxn>
                      <a:cxn ang="0">
                        <a:pos x="59" y="8"/>
                      </a:cxn>
                      <a:cxn ang="0">
                        <a:pos x="64" y="10"/>
                      </a:cxn>
                      <a:cxn ang="0">
                        <a:pos x="67" y="11"/>
                      </a:cxn>
                      <a:cxn ang="0">
                        <a:pos x="71" y="14"/>
                      </a:cxn>
                      <a:cxn ang="0">
                        <a:pos x="75" y="22"/>
                      </a:cxn>
                      <a:cxn ang="0">
                        <a:pos x="79" y="28"/>
                      </a:cxn>
                      <a:cxn ang="0">
                        <a:pos x="80" y="33"/>
                      </a:cxn>
                      <a:cxn ang="0">
                        <a:pos x="81" y="35"/>
                      </a:cxn>
                      <a:cxn ang="0">
                        <a:pos x="82" y="36"/>
                      </a:cxn>
                      <a:cxn ang="0">
                        <a:pos x="86" y="38"/>
                      </a:cxn>
                      <a:cxn ang="0">
                        <a:pos x="90" y="42"/>
                      </a:cxn>
                      <a:cxn ang="0">
                        <a:pos x="96" y="45"/>
                      </a:cxn>
                      <a:cxn ang="0">
                        <a:pos x="102" y="51"/>
                      </a:cxn>
                      <a:cxn ang="0">
                        <a:pos x="108" y="57"/>
                      </a:cxn>
                      <a:cxn ang="0">
                        <a:pos x="112" y="63"/>
                      </a:cxn>
                      <a:cxn ang="0">
                        <a:pos x="116" y="69"/>
                      </a:cxn>
                    </a:cxnLst>
                    <a:rect l="0" t="0" r="r" b="b"/>
                    <a:pathLst>
                      <a:path w="116" h="79">
                        <a:moveTo>
                          <a:pt x="116" y="69"/>
                        </a:moveTo>
                        <a:lnTo>
                          <a:pt x="113" y="72"/>
                        </a:lnTo>
                        <a:lnTo>
                          <a:pt x="109" y="75"/>
                        </a:lnTo>
                        <a:lnTo>
                          <a:pt x="103" y="79"/>
                        </a:lnTo>
                        <a:lnTo>
                          <a:pt x="95" y="76"/>
                        </a:lnTo>
                        <a:lnTo>
                          <a:pt x="88" y="71"/>
                        </a:lnTo>
                        <a:lnTo>
                          <a:pt x="82" y="63"/>
                        </a:lnTo>
                        <a:lnTo>
                          <a:pt x="76" y="54"/>
                        </a:lnTo>
                        <a:lnTo>
                          <a:pt x="67" y="49"/>
                        </a:lnTo>
                        <a:lnTo>
                          <a:pt x="61" y="46"/>
                        </a:lnTo>
                        <a:lnTo>
                          <a:pt x="57" y="43"/>
                        </a:lnTo>
                        <a:lnTo>
                          <a:pt x="51" y="40"/>
                        </a:lnTo>
                        <a:lnTo>
                          <a:pt x="47" y="36"/>
                        </a:lnTo>
                        <a:lnTo>
                          <a:pt x="41" y="33"/>
                        </a:lnTo>
                        <a:lnTo>
                          <a:pt x="36" y="29"/>
                        </a:lnTo>
                        <a:lnTo>
                          <a:pt x="30" y="25"/>
                        </a:lnTo>
                        <a:lnTo>
                          <a:pt x="25" y="21"/>
                        </a:lnTo>
                        <a:lnTo>
                          <a:pt x="15" y="13"/>
                        </a:lnTo>
                        <a:lnTo>
                          <a:pt x="7" y="7"/>
                        </a:lnTo>
                        <a:lnTo>
                          <a:pt x="3" y="3"/>
                        </a:lnTo>
                        <a:lnTo>
                          <a:pt x="0" y="0"/>
                        </a:lnTo>
                        <a:lnTo>
                          <a:pt x="4" y="2"/>
                        </a:lnTo>
                        <a:lnTo>
                          <a:pt x="11" y="3"/>
                        </a:lnTo>
                        <a:lnTo>
                          <a:pt x="21" y="5"/>
                        </a:lnTo>
                        <a:lnTo>
                          <a:pt x="32" y="7"/>
                        </a:lnTo>
                        <a:lnTo>
                          <a:pt x="37" y="8"/>
                        </a:lnTo>
                        <a:lnTo>
                          <a:pt x="43" y="8"/>
                        </a:lnTo>
                        <a:lnTo>
                          <a:pt x="49" y="8"/>
                        </a:lnTo>
                        <a:lnTo>
                          <a:pt x="55" y="8"/>
                        </a:lnTo>
                        <a:lnTo>
                          <a:pt x="59" y="8"/>
                        </a:lnTo>
                        <a:lnTo>
                          <a:pt x="64" y="10"/>
                        </a:lnTo>
                        <a:lnTo>
                          <a:pt x="67" y="11"/>
                        </a:lnTo>
                        <a:lnTo>
                          <a:pt x="71" y="14"/>
                        </a:lnTo>
                        <a:lnTo>
                          <a:pt x="75" y="22"/>
                        </a:lnTo>
                        <a:lnTo>
                          <a:pt x="79" y="28"/>
                        </a:lnTo>
                        <a:lnTo>
                          <a:pt x="80" y="33"/>
                        </a:lnTo>
                        <a:lnTo>
                          <a:pt x="81" y="35"/>
                        </a:lnTo>
                        <a:lnTo>
                          <a:pt x="82" y="36"/>
                        </a:lnTo>
                        <a:lnTo>
                          <a:pt x="86" y="38"/>
                        </a:lnTo>
                        <a:lnTo>
                          <a:pt x="90" y="42"/>
                        </a:lnTo>
                        <a:lnTo>
                          <a:pt x="96" y="45"/>
                        </a:lnTo>
                        <a:lnTo>
                          <a:pt x="102" y="51"/>
                        </a:lnTo>
                        <a:lnTo>
                          <a:pt x="108" y="57"/>
                        </a:lnTo>
                        <a:lnTo>
                          <a:pt x="112" y="63"/>
                        </a:lnTo>
                        <a:lnTo>
                          <a:pt x="116" y="6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16" name="Freeform 207">
                    <a:extLst>
                      <a:ext uri="{FF2B5EF4-FFF2-40B4-BE49-F238E27FC236}">
                        <a16:creationId xmlns:a16="http://schemas.microsoft.com/office/drawing/2014/main" id="{5D73908E-DFCF-40BF-9F4D-215ABE3EA84D}"/>
                      </a:ext>
                    </a:extLst>
                  </p:cNvPr>
                  <p:cNvSpPr>
                    <a:spLocks noChangeAspect="1"/>
                  </p:cNvSpPr>
                  <p:nvPr/>
                </p:nvSpPr>
                <p:spPr bwMode="auto">
                  <a:xfrm>
                    <a:off x="4771" y="2072"/>
                    <a:ext cx="53" cy="42"/>
                  </a:xfrm>
                  <a:custGeom>
                    <a:avLst/>
                    <a:gdLst/>
                    <a:ahLst/>
                    <a:cxnLst>
                      <a:cxn ang="0">
                        <a:pos x="106" y="74"/>
                      </a:cxn>
                      <a:cxn ang="0">
                        <a:pos x="104" y="74"/>
                      </a:cxn>
                      <a:cxn ang="0">
                        <a:pos x="99" y="73"/>
                      </a:cxn>
                      <a:cxn ang="0">
                        <a:pos x="90" y="70"/>
                      </a:cxn>
                      <a:cxn ang="0">
                        <a:pos x="77" y="64"/>
                      </a:cxn>
                      <a:cxn ang="0">
                        <a:pos x="66" y="56"/>
                      </a:cxn>
                      <a:cxn ang="0">
                        <a:pos x="58" y="48"/>
                      </a:cxn>
                      <a:cxn ang="0">
                        <a:pos x="52" y="41"/>
                      </a:cxn>
                      <a:cxn ang="0">
                        <a:pos x="46" y="33"/>
                      </a:cxn>
                      <a:cxn ang="0">
                        <a:pos x="43" y="28"/>
                      </a:cxn>
                      <a:cxn ang="0">
                        <a:pos x="38" y="24"/>
                      </a:cxn>
                      <a:cxn ang="0">
                        <a:pos x="32" y="19"/>
                      </a:cxn>
                      <a:cxn ang="0">
                        <a:pos x="25" y="14"/>
                      </a:cxn>
                      <a:cxn ang="0">
                        <a:pos x="18" y="10"/>
                      </a:cxn>
                      <a:cxn ang="0">
                        <a:pos x="13" y="5"/>
                      </a:cxn>
                      <a:cxn ang="0">
                        <a:pos x="7" y="3"/>
                      </a:cxn>
                      <a:cxn ang="0">
                        <a:pos x="2" y="0"/>
                      </a:cxn>
                      <a:cxn ang="0">
                        <a:pos x="0" y="3"/>
                      </a:cxn>
                      <a:cxn ang="0">
                        <a:pos x="3" y="11"/>
                      </a:cxn>
                      <a:cxn ang="0">
                        <a:pos x="9" y="22"/>
                      </a:cxn>
                      <a:cxn ang="0">
                        <a:pos x="13" y="33"/>
                      </a:cxn>
                      <a:cxn ang="0">
                        <a:pos x="13" y="41"/>
                      </a:cxn>
                      <a:cxn ang="0">
                        <a:pos x="15" y="50"/>
                      </a:cxn>
                      <a:cxn ang="0">
                        <a:pos x="18" y="58"/>
                      </a:cxn>
                      <a:cxn ang="0">
                        <a:pos x="26" y="64"/>
                      </a:cxn>
                      <a:cxn ang="0">
                        <a:pos x="35" y="67"/>
                      </a:cxn>
                      <a:cxn ang="0">
                        <a:pos x="43" y="68"/>
                      </a:cxn>
                      <a:cxn ang="0">
                        <a:pos x="51" y="71"/>
                      </a:cxn>
                      <a:cxn ang="0">
                        <a:pos x="60" y="74"/>
                      </a:cxn>
                      <a:cxn ang="0">
                        <a:pos x="66" y="77"/>
                      </a:cxn>
                      <a:cxn ang="0">
                        <a:pos x="71" y="80"/>
                      </a:cxn>
                      <a:cxn ang="0">
                        <a:pos x="78" y="82"/>
                      </a:cxn>
                      <a:cxn ang="0">
                        <a:pos x="85" y="83"/>
                      </a:cxn>
                      <a:cxn ang="0">
                        <a:pos x="92" y="83"/>
                      </a:cxn>
                      <a:cxn ang="0">
                        <a:pos x="98" y="82"/>
                      </a:cxn>
                      <a:cxn ang="0">
                        <a:pos x="102" y="80"/>
                      </a:cxn>
                      <a:cxn ang="0">
                        <a:pos x="106" y="74"/>
                      </a:cxn>
                    </a:cxnLst>
                    <a:rect l="0" t="0" r="r" b="b"/>
                    <a:pathLst>
                      <a:path w="106" h="83">
                        <a:moveTo>
                          <a:pt x="106" y="74"/>
                        </a:moveTo>
                        <a:lnTo>
                          <a:pt x="104" y="74"/>
                        </a:lnTo>
                        <a:lnTo>
                          <a:pt x="99" y="73"/>
                        </a:lnTo>
                        <a:lnTo>
                          <a:pt x="90" y="70"/>
                        </a:lnTo>
                        <a:lnTo>
                          <a:pt x="77" y="64"/>
                        </a:lnTo>
                        <a:lnTo>
                          <a:pt x="66" y="56"/>
                        </a:lnTo>
                        <a:lnTo>
                          <a:pt x="58" y="48"/>
                        </a:lnTo>
                        <a:lnTo>
                          <a:pt x="52" y="41"/>
                        </a:lnTo>
                        <a:lnTo>
                          <a:pt x="46" y="33"/>
                        </a:lnTo>
                        <a:lnTo>
                          <a:pt x="43" y="28"/>
                        </a:lnTo>
                        <a:lnTo>
                          <a:pt x="38" y="24"/>
                        </a:lnTo>
                        <a:lnTo>
                          <a:pt x="32" y="19"/>
                        </a:lnTo>
                        <a:lnTo>
                          <a:pt x="25" y="14"/>
                        </a:lnTo>
                        <a:lnTo>
                          <a:pt x="18" y="10"/>
                        </a:lnTo>
                        <a:lnTo>
                          <a:pt x="13" y="5"/>
                        </a:lnTo>
                        <a:lnTo>
                          <a:pt x="7" y="3"/>
                        </a:lnTo>
                        <a:lnTo>
                          <a:pt x="2" y="0"/>
                        </a:lnTo>
                        <a:lnTo>
                          <a:pt x="0" y="3"/>
                        </a:lnTo>
                        <a:lnTo>
                          <a:pt x="3" y="11"/>
                        </a:lnTo>
                        <a:lnTo>
                          <a:pt x="9" y="22"/>
                        </a:lnTo>
                        <a:lnTo>
                          <a:pt x="13" y="33"/>
                        </a:lnTo>
                        <a:lnTo>
                          <a:pt x="13" y="41"/>
                        </a:lnTo>
                        <a:lnTo>
                          <a:pt x="15" y="50"/>
                        </a:lnTo>
                        <a:lnTo>
                          <a:pt x="18" y="58"/>
                        </a:lnTo>
                        <a:lnTo>
                          <a:pt x="26" y="64"/>
                        </a:lnTo>
                        <a:lnTo>
                          <a:pt x="35" y="67"/>
                        </a:lnTo>
                        <a:lnTo>
                          <a:pt x="43" y="68"/>
                        </a:lnTo>
                        <a:lnTo>
                          <a:pt x="51" y="71"/>
                        </a:lnTo>
                        <a:lnTo>
                          <a:pt x="60" y="74"/>
                        </a:lnTo>
                        <a:lnTo>
                          <a:pt x="66" y="77"/>
                        </a:lnTo>
                        <a:lnTo>
                          <a:pt x="71" y="80"/>
                        </a:lnTo>
                        <a:lnTo>
                          <a:pt x="78" y="82"/>
                        </a:lnTo>
                        <a:lnTo>
                          <a:pt x="85" y="83"/>
                        </a:lnTo>
                        <a:lnTo>
                          <a:pt x="92" y="83"/>
                        </a:lnTo>
                        <a:lnTo>
                          <a:pt x="98" y="82"/>
                        </a:lnTo>
                        <a:lnTo>
                          <a:pt x="102" y="80"/>
                        </a:lnTo>
                        <a:lnTo>
                          <a:pt x="106" y="74"/>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17" name="Freeform 208">
                    <a:extLst>
                      <a:ext uri="{FF2B5EF4-FFF2-40B4-BE49-F238E27FC236}">
                        <a16:creationId xmlns:a16="http://schemas.microsoft.com/office/drawing/2014/main" id="{69AD2330-300B-4AD7-9102-7EEC54A3A6F9}"/>
                      </a:ext>
                    </a:extLst>
                  </p:cNvPr>
                  <p:cNvSpPr>
                    <a:spLocks noChangeAspect="1"/>
                  </p:cNvSpPr>
                  <p:nvPr/>
                </p:nvSpPr>
                <p:spPr bwMode="auto">
                  <a:xfrm>
                    <a:off x="4379" y="1824"/>
                    <a:ext cx="787" cy="638"/>
                  </a:xfrm>
                  <a:custGeom>
                    <a:avLst/>
                    <a:gdLst/>
                    <a:ahLst/>
                    <a:cxnLst>
                      <a:cxn ang="0">
                        <a:pos x="902" y="479"/>
                      </a:cxn>
                      <a:cxn ang="0">
                        <a:pos x="937" y="560"/>
                      </a:cxn>
                      <a:cxn ang="0">
                        <a:pos x="839" y="472"/>
                      </a:cxn>
                      <a:cxn ang="0">
                        <a:pos x="742" y="450"/>
                      </a:cxn>
                      <a:cxn ang="0">
                        <a:pos x="710" y="371"/>
                      </a:cxn>
                      <a:cxn ang="0">
                        <a:pos x="632" y="460"/>
                      </a:cxn>
                      <a:cxn ang="0">
                        <a:pos x="686" y="630"/>
                      </a:cxn>
                      <a:cxn ang="0">
                        <a:pos x="781" y="764"/>
                      </a:cxn>
                      <a:cxn ang="0">
                        <a:pos x="758" y="787"/>
                      </a:cxn>
                      <a:cxn ang="0">
                        <a:pos x="690" y="766"/>
                      </a:cxn>
                      <a:cxn ang="0">
                        <a:pos x="714" y="867"/>
                      </a:cxn>
                      <a:cxn ang="0">
                        <a:pos x="650" y="894"/>
                      </a:cxn>
                      <a:cxn ang="0">
                        <a:pos x="640" y="911"/>
                      </a:cxn>
                      <a:cxn ang="0">
                        <a:pos x="727" y="948"/>
                      </a:cxn>
                      <a:cxn ang="0">
                        <a:pos x="801" y="1015"/>
                      </a:cxn>
                      <a:cxn ang="0">
                        <a:pos x="898" y="1070"/>
                      </a:cxn>
                      <a:cxn ang="0">
                        <a:pos x="957" y="1099"/>
                      </a:cxn>
                      <a:cxn ang="0">
                        <a:pos x="976" y="1237"/>
                      </a:cxn>
                      <a:cxn ang="0">
                        <a:pos x="901" y="1223"/>
                      </a:cxn>
                      <a:cxn ang="0">
                        <a:pos x="828" y="1201"/>
                      </a:cxn>
                      <a:cxn ang="0">
                        <a:pos x="749" y="1189"/>
                      </a:cxn>
                      <a:cxn ang="0">
                        <a:pos x="696" y="1171"/>
                      </a:cxn>
                      <a:cxn ang="0">
                        <a:pos x="742" y="1144"/>
                      </a:cxn>
                      <a:cxn ang="0">
                        <a:pos x="699" y="1098"/>
                      </a:cxn>
                      <a:cxn ang="0">
                        <a:pos x="610" y="1059"/>
                      </a:cxn>
                      <a:cxn ang="0">
                        <a:pos x="519" y="1060"/>
                      </a:cxn>
                      <a:cxn ang="0">
                        <a:pos x="427" y="1045"/>
                      </a:cxn>
                      <a:cxn ang="0">
                        <a:pos x="330" y="1037"/>
                      </a:cxn>
                      <a:cxn ang="0">
                        <a:pos x="247" y="1022"/>
                      </a:cxn>
                      <a:cxn ang="0">
                        <a:pos x="178" y="913"/>
                      </a:cxn>
                      <a:cxn ang="0">
                        <a:pos x="242" y="881"/>
                      </a:cxn>
                      <a:cxn ang="0">
                        <a:pos x="225" y="842"/>
                      </a:cxn>
                      <a:cxn ang="0">
                        <a:pos x="126" y="795"/>
                      </a:cxn>
                      <a:cxn ang="0">
                        <a:pos x="59" y="722"/>
                      </a:cxn>
                      <a:cxn ang="0">
                        <a:pos x="0" y="601"/>
                      </a:cxn>
                      <a:cxn ang="0">
                        <a:pos x="83" y="558"/>
                      </a:cxn>
                      <a:cxn ang="0">
                        <a:pos x="157" y="506"/>
                      </a:cxn>
                      <a:cxn ang="0">
                        <a:pos x="225" y="384"/>
                      </a:cxn>
                      <a:cxn ang="0">
                        <a:pos x="279" y="271"/>
                      </a:cxn>
                      <a:cxn ang="0">
                        <a:pos x="391" y="259"/>
                      </a:cxn>
                      <a:cxn ang="0">
                        <a:pos x="462" y="219"/>
                      </a:cxn>
                      <a:cxn ang="0">
                        <a:pos x="552" y="177"/>
                      </a:cxn>
                      <a:cxn ang="0">
                        <a:pos x="665" y="151"/>
                      </a:cxn>
                      <a:cxn ang="0">
                        <a:pos x="775" y="126"/>
                      </a:cxn>
                      <a:cxn ang="0">
                        <a:pos x="875" y="122"/>
                      </a:cxn>
                      <a:cxn ang="0">
                        <a:pos x="992" y="70"/>
                      </a:cxn>
                      <a:cxn ang="0">
                        <a:pos x="1072" y="62"/>
                      </a:cxn>
                      <a:cxn ang="0">
                        <a:pos x="1150" y="107"/>
                      </a:cxn>
                      <a:cxn ang="0">
                        <a:pos x="1261" y="157"/>
                      </a:cxn>
                      <a:cxn ang="0">
                        <a:pos x="1367" y="141"/>
                      </a:cxn>
                      <a:cxn ang="0">
                        <a:pos x="1456" y="123"/>
                      </a:cxn>
                      <a:cxn ang="0">
                        <a:pos x="1456" y="1"/>
                      </a:cxn>
                      <a:cxn ang="0">
                        <a:pos x="1553" y="41"/>
                      </a:cxn>
                      <a:cxn ang="0">
                        <a:pos x="1520" y="147"/>
                      </a:cxn>
                      <a:cxn ang="0">
                        <a:pos x="1477" y="279"/>
                      </a:cxn>
                      <a:cxn ang="0">
                        <a:pos x="1397" y="285"/>
                      </a:cxn>
                      <a:cxn ang="0">
                        <a:pos x="1273" y="255"/>
                      </a:cxn>
                      <a:cxn ang="0">
                        <a:pos x="1226" y="232"/>
                      </a:cxn>
                      <a:cxn ang="0">
                        <a:pos x="1150" y="267"/>
                      </a:cxn>
                      <a:cxn ang="0">
                        <a:pos x="1090" y="266"/>
                      </a:cxn>
                      <a:cxn ang="0">
                        <a:pos x="990" y="319"/>
                      </a:cxn>
                      <a:cxn ang="0">
                        <a:pos x="905" y="316"/>
                      </a:cxn>
                      <a:cxn ang="0">
                        <a:pos x="928" y="389"/>
                      </a:cxn>
                    </a:cxnLst>
                    <a:rect l="0" t="0" r="r" b="b"/>
                    <a:pathLst>
                      <a:path w="1573" h="1276">
                        <a:moveTo>
                          <a:pt x="922" y="431"/>
                        </a:moveTo>
                        <a:lnTo>
                          <a:pt x="921" y="431"/>
                        </a:lnTo>
                        <a:lnTo>
                          <a:pt x="916" y="432"/>
                        </a:lnTo>
                        <a:lnTo>
                          <a:pt x="911" y="433"/>
                        </a:lnTo>
                        <a:lnTo>
                          <a:pt x="905" y="435"/>
                        </a:lnTo>
                        <a:lnTo>
                          <a:pt x="898" y="438"/>
                        </a:lnTo>
                        <a:lnTo>
                          <a:pt x="891" y="441"/>
                        </a:lnTo>
                        <a:lnTo>
                          <a:pt x="886" y="445"/>
                        </a:lnTo>
                        <a:lnTo>
                          <a:pt x="884" y="448"/>
                        </a:lnTo>
                        <a:lnTo>
                          <a:pt x="883" y="456"/>
                        </a:lnTo>
                        <a:lnTo>
                          <a:pt x="886" y="463"/>
                        </a:lnTo>
                        <a:lnTo>
                          <a:pt x="891" y="470"/>
                        </a:lnTo>
                        <a:lnTo>
                          <a:pt x="898" y="476"/>
                        </a:lnTo>
                        <a:lnTo>
                          <a:pt x="902" y="479"/>
                        </a:lnTo>
                        <a:lnTo>
                          <a:pt x="907" y="483"/>
                        </a:lnTo>
                        <a:lnTo>
                          <a:pt x="913" y="487"/>
                        </a:lnTo>
                        <a:lnTo>
                          <a:pt x="919" y="491"/>
                        </a:lnTo>
                        <a:lnTo>
                          <a:pt x="924" y="495"/>
                        </a:lnTo>
                        <a:lnTo>
                          <a:pt x="930" y="500"/>
                        </a:lnTo>
                        <a:lnTo>
                          <a:pt x="935" y="503"/>
                        </a:lnTo>
                        <a:lnTo>
                          <a:pt x="939" y="507"/>
                        </a:lnTo>
                        <a:lnTo>
                          <a:pt x="947" y="518"/>
                        </a:lnTo>
                        <a:lnTo>
                          <a:pt x="954" y="537"/>
                        </a:lnTo>
                        <a:lnTo>
                          <a:pt x="957" y="554"/>
                        </a:lnTo>
                        <a:lnTo>
                          <a:pt x="953" y="563"/>
                        </a:lnTo>
                        <a:lnTo>
                          <a:pt x="949" y="563"/>
                        </a:lnTo>
                        <a:lnTo>
                          <a:pt x="943" y="562"/>
                        </a:lnTo>
                        <a:lnTo>
                          <a:pt x="937" y="560"/>
                        </a:lnTo>
                        <a:lnTo>
                          <a:pt x="930" y="556"/>
                        </a:lnTo>
                        <a:lnTo>
                          <a:pt x="924" y="553"/>
                        </a:lnTo>
                        <a:lnTo>
                          <a:pt x="920" y="549"/>
                        </a:lnTo>
                        <a:lnTo>
                          <a:pt x="916" y="547"/>
                        </a:lnTo>
                        <a:lnTo>
                          <a:pt x="915" y="546"/>
                        </a:lnTo>
                        <a:lnTo>
                          <a:pt x="898" y="507"/>
                        </a:lnTo>
                        <a:lnTo>
                          <a:pt x="897" y="502"/>
                        </a:lnTo>
                        <a:lnTo>
                          <a:pt x="892" y="491"/>
                        </a:lnTo>
                        <a:lnTo>
                          <a:pt x="885" y="480"/>
                        </a:lnTo>
                        <a:lnTo>
                          <a:pt x="874" y="476"/>
                        </a:lnTo>
                        <a:lnTo>
                          <a:pt x="866" y="476"/>
                        </a:lnTo>
                        <a:lnTo>
                          <a:pt x="858" y="475"/>
                        </a:lnTo>
                        <a:lnTo>
                          <a:pt x="847" y="473"/>
                        </a:lnTo>
                        <a:lnTo>
                          <a:pt x="839" y="472"/>
                        </a:lnTo>
                        <a:lnTo>
                          <a:pt x="830" y="471"/>
                        </a:lnTo>
                        <a:lnTo>
                          <a:pt x="823" y="470"/>
                        </a:lnTo>
                        <a:lnTo>
                          <a:pt x="818" y="469"/>
                        </a:lnTo>
                        <a:lnTo>
                          <a:pt x="817" y="469"/>
                        </a:lnTo>
                        <a:lnTo>
                          <a:pt x="814" y="470"/>
                        </a:lnTo>
                        <a:lnTo>
                          <a:pt x="806" y="473"/>
                        </a:lnTo>
                        <a:lnTo>
                          <a:pt x="796" y="476"/>
                        </a:lnTo>
                        <a:lnTo>
                          <a:pt x="787" y="476"/>
                        </a:lnTo>
                        <a:lnTo>
                          <a:pt x="783" y="473"/>
                        </a:lnTo>
                        <a:lnTo>
                          <a:pt x="776" y="470"/>
                        </a:lnTo>
                        <a:lnTo>
                          <a:pt x="768" y="467"/>
                        </a:lnTo>
                        <a:lnTo>
                          <a:pt x="760" y="461"/>
                        </a:lnTo>
                        <a:lnTo>
                          <a:pt x="750" y="456"/>
                        </a:lnTo>
                        <a:lnTo>
                          <a:pt x="742" y="450"/>
                        </a:lnTo>
                        <a:lnTo>
                          <a:pt x="735" y="446"/>
                        </a:lnTo>
                        <a:lnTo>
                          <a:pt x="731" y="441"/>
                        </a:lnTo>
                        <a:lnTo>
                          <a:pt x="724" y="435"/>
                        </a:lnTo>
                        <a:lnTo>
                          <a:pt x="719" y="431"/>
                        </a:lnTo>
                        <a:lnTo>
                          <a:pt x="714" y="429"/>
                        </a:lnTo>
                        <a:lnTo>
                          <a:pt x="707" y="424"/>
                        </a:lnTo>
                        <a:lnTo>
                          <a:pt x="699" y="418"/>
                        </a:lnTo>
                        <a:lnTo>
                          <a:pt x="692" y="412"/>
                        </a:lnTo>
                        <a:lnTo>
                          <a:pt x="689" y="404"/>
                        </a:lnTo>
                        <a:lnTo>
                          <a:pt x="693" y="395"/>
                        </a:lnTo>
                        <a:lnTo>
                          <a:pt x="701" y="387"/>
                        </a:lnTo>
                        <a:lnTo>
                          <a:pt x="707" y="382"/>
                        </a:lnTo>
                        <a:lnTo>
                          <a:pt x="710" y="379"/>
                        </a:lnTo>
                        <a:lnTo>
                          <a:pt x="710" y="371"/>
                        </a:lnTo>
                        <a:lnTo>
                          <a:pt x="707" y="359"/>
                        </a:lnTo>
                        <a:lnTo>
                          <a:pt x="701" y="350"/>
                        </a:lnTo>
                        <a:lnTo>
                          <a:pt x="694" y="347"/>
                        </a:lnTo>
                        <a:lnTo>
                          <a:pt x="686" y="354"/>
                        </a:lnTo>
                        <a:lnTo>
                          <a:pt x="677" y="366"/>
                        </a:lnTo>
                        <a:lnTo>
                          <a:pt x="666" y="376"/>
                        </a:lnTo>
                        <a:lnTo>
                          <a:pt x="657" y="382"/>
                        </a:lnTo>
                        <a:lnTo>
                          <a:pt x="654" y="385"/>
                        </a:lnTo>
                        <a:lnTo>
                          <a:pt x="649" y="387"/>
                        </a:lnTo>
                        <a:lnTo>
                          <a:pt x="641" y="394"/>
                        </a:lnTo>
                        <a:lnTo>
                          <a:pt x="633" y="405"/>
                        </a:lnTo>
                        <a:lnTo>
                          <a:pt x="633" y="420"/>
                        </a:lnTo>
                        <a:lnTo>
                          <a:pt x="635" y="439"/>
                        </a:lnTo>
                        <a:lnTo>
                          <a:pt x="632" y="460"/>
                        </a:lnTo>
                        <a:lnTo>
                          <a:pt x="625" y="480"/>
                        </a:lnTo>
                        <a:lnTo>
                          <a:pt x="619" y="496"/>
                        </a:lnTo>
                        <a:lnTo>
                          <a:pt x="618" y="513"/>
                        </a:lnTo>
                        <a:lnTo>
                          <a:pt x="622" y="530"/>
                        </a:lnTo>
                        <a:lnTo>
                          <a:pt x="632" y="548"/>
                        </a:lnTo>
                        <a:lnTo>
                          <a:pt x="643" y="563"/>
                        </a:lnTo>
                        <a:lnTo>
                          <a:pt x="650" y="570"/>
                        </a:lnTo>
                        <a:lnTo>
                          <a:pt x="657" y="577"/>
                        </a:lnTo>
                        <a:lnTo>
                          <a:pt x="664" y="585"/>
                        </a:lnTo>
                        <a:lnTo>
                          <a:pt x="671" y="593"/>
                        </a:lnTo>
                        <a:lnTo>
                          <a:pt x="677" y="602"/>
                        </a:lnTo>
                        <a:lnTo>
                          <a:pt x="681" y="612"/>
                        </a:lnTo>
                        <a:lnTo>
                          <a:pt x="685" y="621"/>
                        </a:lnTo>
                        <a:lnTo>
                          <a:pt x="686" y="630"/>
                        </a:lnTo>
                        <a:lnTo>
                          <a:pt x="687" y="649"/>
                        </a:lnTo>
                        <a:lnTo>
                          <a:pt x="692" y="666"/>
                        </a:lnTo>
                        <a:lnTo>
                          <a:pt x="699" y="680"/>
                        </a:lnTo>
                        <a:lnTo>
                          <a:pt x="710" y="689"/>
                        </a:lnTo>
                        <a:lnTo>
                          <a:pt x="717" y="692"/>
                        </a:lnTo>
                        <a:lnTo>
                          <a:pt x="725" y="699"/>
                        </a:lnTo>
                        <a:lnTo>
                          <a:pt x="733" y="707"/>
                        </a:lnTo>
                        <a:lnTo>
                          <a:pt x="742" y="716"/>
                        </a:lnTo>
                        <a:lnTo>
                          <a:pt x="750" y="727"/>
                        </a:lnTo>
                        <a:lnTo>
                          <a:pt x="758" y="736"/>
                        </a:lnTo>
                        <a:lnTo>
                          <a:pt x="765" y="745"/>
                        </a:lnTo>
                        <a:lnTo>
                          <a:pt x="770" y="752"/>
                        </a:lnTo>
                        <a:lnTo>
                          <a:pt x="775" y="758"/>
                        </a:lnTo>
                        <a:lnTo>
                          <a:pt x="781" y="764"/>
                        </a:lnTo>
                        <a:lnTo>
                          <a:pt x="787" y="769"/>
                        </a:lnTo>
                        <a:lnTo>
                          <a:pt x="794" y="774"/>
                        </a:lnTo>
                        <a:lnTo>
                          <a:pt x="799" y="780"/>
                        </a:lnTo>
                        <a:lnTo>
                          <a:pt x="801" y="786"/>
                        </a:lnTo>
                        <a:lnTo>
                          <a:pt x="801" y="791"/>
                        </a:lnTo>
                        <a:lnTo>
                          <a:pt x="798" y="797"/>
                        </a:lnTo>
                        <a:lnTo>
                          <a:pt x="791" y="806"/>
                        </a:lnTo>
                        <a:lnTo>
                          <a:pt x="791" y="810"/>
                        </a:lnTo>
                        <a:lnTo>
                          <a:pt x="790" y="812"/>
                        </a:lnTo>
                        <a:lnTo>
                          <a:pt x="780" y="816"/>
                        </a:lnTo>
                        <a:lnTo>
                          <a:pt x="769" y="816"/>
                        </a:lnTo>
                        <a:lnTo>
                          <a:pt x="764" y="807"/>
                        </a:lnTo>
                        <a:lnTo>
                          <a:pt x="762" y="797"/>
                        </a:lnTo>
                        <a:lnTo>
                          <a:pt x="758" y="787"/>
                        </a:lnTo>
                        <a:lnTo>
                          <a:pt x="756" y="783"/>
                        </a:lnTo>
                        <a:lnTo>
                          <a:pt x="753" y="779"/>
                        </a:lnTo>
                        <a:lnTo>
                          <a:pt x="749" y="774"/>
                        </a:lnTo>
                        <a:lnTo>
                          <a:pt x="745" y="771"/>
                        </a:lnTo>
                        <a:lnTo>
                          <a:pt x="741" y="767"/>
                        </a:lnTo>
                        <a:lnTo>
                          <a:pt x="735" y="765"/>
                        </a:lnTo>
                        <a:lnTo>
                          <a:pt x="730" y="764"/>
                        </a:lnTo>
                        <a:lnTo>
                          <a:pt x="724" y="763"/>
                        </a:lnTo>
                        <a:lnTo>
                          <a:pt x="718" y="763"/>
                        </a:lnTo>
                        <a:lnTo>
                          <a:pt x="711" y="763"/>
                        </a:lnTo>
                        <a:lnTo>
                          <a:pt x="705" y="763"/>
                        </a:lnTo>
                        <a:lnTo>
                          <a:pt x="701" y="764"/>
                        </a:lnTo>
                        <a:lnTo>
                          <a:pt x="695" y="764"/>
                        </a:lnTo>
                        <a:lnTo>
                          <a:pt x="690" y="766"/>
                        </a:lnTo>
                        <a:lnTo>
                          <a:pt x="687" y="767"/>
                        </a:lnTo>
                        <a:lnTo>
                          <a:pt x="682" y="769"/>
                        </a:lnTo>
                        <a:lnTo>
                          <a:pt x="675" y="775"/>
                        </a:lnTo>
                        <a:lnTo>
                          <a:pt x="673" y="782"/>
                        </a:lnTo>
                        <a:lnTo>
                          <a:pt x="674" y="789"/>
                        </a:lnTo>
                        <a:lnTo>
                          <a:pt x="682" y="797"/>
                        </a:lnTo>
                        <a:lnTo>
                          <a:pt x="693" y="809"/>
                        </a:lnTo>
                        <a:lnTo>
                          <a:pt x="702" y="822"/>
                        </a:lnTo>
                        <a:lnTo>
                          <a:pt x="708" y="834"/>
                        </a:lnTo>
                        <a:lnTo>
                          <a:pt x="710" y="840"/>
                        </a:lnTo>
                        <a:lnTo>
                          <a:pt x="710" y="842"/>
                        </a:lnTo>
                        <a:lnTo>
                          <a:pt x="712" y="847"/>
                        </a:lnTo>
                        <a:lnTo>
                          <a:pt x="714" y="856"/>
                        </a:lnTo>
                        <a:lnTo>
                          <a:pt x="714" y="867"/>
                        </a:lnTo>
                        <a:lnTo>
                          <a:pt x="712" y="873"/>
                        </a:lnTo>
                        <a:lnTo>
                          <a:pt x="710" y="875"/>
                        </a:lnTo>
                        <a:lnTo>
                          <a:pt x="707" y="878"/>
                        </a:lnTo>
                        <a:lnTo>
                          <a:pt x="703" y="879"/>
                        </a:lnTo>
                        <a:lnTo>
                          <a:pt x="697" y="879"/>
                        </a:lnTo>
                        <a:lnTo>
                          <a:pt x="692" y="880"/>
                        </a:lnTo>
                        <a:lnTo>
                          <a:pt x="686" y="881"/>
                        </a:lnTo>
                        <a:lnTo>
                          <a:pt x="679" y="885"/>
                        </a:lnTo>
                        <a:lnTo>
                          <a:pt x="673" y="888"/>
                        </a:lnTo>
                        <a:lnTo>
                          <a:pt x="667" y="890"/>
                        </a:lnTo>
                        <a:lnTo>
                          <a:pt x="663" y="893"/>
                        </a:lnTo>
                        <a:lnTo>
                          <a:pt x="659" y="893"/>
                        </a:lnTo>
                        <a:lnTo>
                          <a:pt x="655" y="894"/>
                        </a:lnTo>
                        <a:lnTo>
                          <a:pt x="650" y="894"/>
                        </a:lnTo>
                        <a:lnTo>
                          <a:pt x="646" y="893"/>
                        </a:lnTo>
                        <a:lnTo>
                          <a:pt x="640" y="892"/>
                        </a:lnTo>
                        <a:lnTo>
                          <a:pt x="633" y="890"/>
                        </a:lnTo>
                        <a:lnTo>
                          <a:pt x="626" y="890"/>
                        </a:lnTo>
                        <a:lnTo>
                          <a:pt x="620" y="892"/>
                        </a:lnTo>
                        <a:lnTo>
                          <a:pt x="614" y="893"/>
                        </a:lnTo>
                        <a:lnTo>
                          <a:pt x="611" y="895"/>
                        </a:lnTo>
                        <a:lnTo>
                          <a:pt x="610" y="898"/>
                        </a:lnTo>
                        <a:lnTo>
                          <a:pt x="611" y="902"/>
                        </a:lnTo>
                        <a:lnTo>
                          <a:pt x="616" y="905"/>
                        </a:lnTo>
                        <a:lnTo>
                          <a:pt x="622" y="909"/>
                        </a:lnTo>
                        <a:lnTo>
                          <a:pt x="628" y="910"/>
                        </a:lnTo>
                        <a:lnTo>
                          <a:pt x="634" y="911"/>
                        </a:lnTo>
                        <a:lnTo>
                          <a:pt x="640" y="911"/>
                        </a:lnTo>
                        <a:lnTo>
                          <a:pt x="646" y="912"/>
                        </a:lnTo>
                        <a:lnTo>
                          <a:pt x="650" y="913"/>
                        </a:lnTo>
                        <a:lnTo>
                          <a:pt x="654" y="916"/>
                        </a:lnTo>
                        <a:lnTo>
                          <a:pt x="657" y="920"/>
                        </a:lnTo>
                        <a:lnTo>
                          <a:pt x="662" y="925"/>
                        </a:lnTo>
                        <a:lnTo>
                          <a:pt x="667" y="927"/>
                        </a:lnTo>
                        <a:lnTo>
                          <a:pt x="677" y="928"/>
                        </a:lnTo>
                        <a:lnTo>
                          <a:pt x="686" y="928"/>
                        </a:lnTo>
                        <a:lnTo>
                          <a:pt x="695" y="930"/>
                        </a:lnTo>
                        <a:lnTo>
                          <a:pt x="704" y="931"/>
                        </a:lnTo>
                        <a:lnTo>
                          <a:pt x="711" y="933"/>
                        </a:lnTo>
                        <a:lnTo>
                          <a:pt x="717" y="938"/>
                        </a:lnTo>
                        <a:lnTo>
                          <a:pt x="722" y="942"/>
                        </a:lnTo>
                        <a:lnTo>
                          <a:pt x="727" y="948"/>
                        </a:lnTo>
                        <a:lnTo>
                          <a:pt x="733" y="953"/>
                        </a:lnTo>
                        <a:lnTo>
                          <a:pt x="740" y="956"/>
                        </a:lnTo>
                        <a:lnTo>
                          <a:pt x="746" y="961"/>
                        </a:lnTo>
                        <a:lnTo>
                          <a:pt x="750" y="963"/>
                        </a:lnTo>
                        <a:lnTo>
                          <a:pt x="754" y="964"/>
                        </a:lnTo>
                        <a:lnTo>
                          <a:pt x="755" y="965"/>
                        </a:lnTo>
                        <a:lnTo>
                          <a:pt x="758" y="964"/>
                        </a:lnTo>
                        <a:lnTo>
                          <a:pt x="767" y="962"/>
                        </a:lnTo>
                        <a:lnTo>
                          <a:pt x="777" y="966"/>
                        </a:lnTo>
                        <a:lnTo>
                          <a:pt x="787" y="983"/>
                        </a:lnTo>
                        <a:lnTo>
                          <a:pt x="791" y="1002"/>
                        </a:lnTo>
                        <a:lnTo>
                          <a:pt x="787" y="1013"/>
                        </a:lnTo>
                        <a:lnTo>
                          <a:pt x="787" y="1016"/>
                        </a:lnTo>
                        <a:lnTo>
                          <a:pt x="801" y="1015"/>
                        </a:lnTo>
                        <a:lnTo>
                          <a:pt x="811" y="1014"/>
                        </a:lnTo>
                        <a:lnTo>
                          <a:pt x="821" y="1011"/>
                        </a:lnTo>
                        <a:lnTo>
                          <a:pt x="830" y="1010"/>
                        </a:lnTo>
                        <a:lnTo>
                          <a:pt x="837" y="1009"/>
                        </a:lnTo>
                        <a:lnTo>
                          <a:pt x="843" y="1009"/>
                        </a:lnTo>
                        <a:lnTo>
                          <a:pt x="847" y="1011"/>
                        </a:lnTo>
                        <a:lnTo>
                          <a:pt x="849" y="1015"/>
                        </a:lnTo>
                        <a:lnTo>
                          <a:pt x="852" y="1022"/>
                        </a:lnTo>
                        <a:lnTo>
                          <a:pt x="855" y="1039"/>
                        </a:lnTo>
                        <a:lnTo>
                          <a:pt x="861" y="1056"/>
                        </a:lnTo>
                        <a:lnTo>
                          <a:pt x="870" y="1069"/>
                        </a:lnTo>
                        <a:lnTo>
                          <a:pt x="884" y="1072"/>
                        </a:lnTo>
                        <a:lnTo>
                          <a:pt x="891" y="1071"/>
                        </a:lnTo>
                        <a:lnTo>
                          <a:pt x="898" y="1070"/>
                        </a:lnTo>
                        <a:lnTo>
                          <a:pt x="904" y="1069"/>
                        </a:lnTo>
                        <a:lnTo>
                          <a:pt x="908" y="1068"/>
                        </a:lnTo>
                        <a:lnTo>
                          <a:pt x="912" y="1068"/>
                        </a:lnTo>
                        <a:lnTo>
                          <a:pt x="915" y="1068"/>
                        </a:lnTo>
                        <a:lnTo>
                          <a:pt x="917" y="1070"/>
                        </a:lnTo>
                        <a:lnTo>
                          <a:pt x="919" y="1072"/>
                        </a:lnTo>
                        <a:lnTo>
                          <a:pt x="923" y="1077"/>
                        </a:lnTo>
                        <a:lnTo>
                          <a:pt x="929" y="1077"/>
                        </a:lnTo>
                        <a:lnTo>
                          <a:pt x="935" y="1078"/>
                        </a:lnTo>
                        <a:lnTo>
                          <a:pt x="939" y="1086"/>
                        </a:lnTo>
                        <a:lnTo>
                          <a:pt x="942" y="1092"/>
                        </a:lnTo>
                        <a:lnTo>
                          <a:pt x="946" y="1095"/>
                        </a:lnTo>
                        <a:lnTo>
                          <a:pt x="952" y="1098"/>
                        </a:lnTo>
                        <a:lnTo>
                          <a:pt x="957" y="1099"/>
                        </a:lnTo>
                        <a:lnTo>
                          <a:pt x="962" y="1101"/>
                        </a:lnTo>
                        <a:lnTo>
                          <a:pt x="965" y="1105"/>
                        </a:lnTo>
                        <a:lnTo>
                          <a:pt x="966" y="1110"/>
                        </a:lnTo>
                        <a:lnTo>
                          <a:pt x="964" y="1119"/>
                        </a:lnTo>
                        <a:lnTo>
                          <a:pt x="957" y="1131"/>
                        </a:lnTo>
                        <a:lnTo>
                          <a:pt x="951" y="1137"/>
                        </a:lnTo>
                        <a:lnTo>
                          <a:pt x="949" y="1144"/>
                        </a:lnTo>
                        <a:lnTo>
                          <a:pt x="953" y="1157"/>
                        </a:lnTo>
                        <a:lnTo>
                          <a:pt x="958" y="1174"/>
                        </a:lnTo>
                        <a:lnTo>
                          <a:pt x="960" y="1188"/>
                        </a:lnTo>
                        <a:lnTo>
                          <a:pt x="962" y="1201"/>
                        </a:lnTo>
                        <a:lnTo>
                          <a:pt x="967" y="1213"/>
                        </a:lnTo>
                        <a:lnTo>
                          <a:pt x="974" y="1224"/>
                        </a:lnTo>
                        <a:lnTo>
                          <a:pt x="976" y="1237"/>
                        </a:lnTo>
                        <a:lnTo>
                          <a:pt x="977" y="1249"/>
                        </a:lnTo>
                        <a:lnTo>
                          <a:pt x="975" y="1258"/>
                        </a:lnTo>
                        <a:lnTo>
                          <a:pt x="974" y="1266"/>
                        </a:lnTo>
                        <a:lnTo>
                          <a:pt x="973" y="1273"/>
                        </a:lnTo>
                        <a:lnTo>
                          <a:pt x="968" y="1276"/>
                        </a:lnTo>
                        <a:lnTo>
                          <a:pt x="957" y="1275"/>
                        </a:lnTo>
                        <a:lnTo>
                          <a:pt x="944" y="1269"/>
                        </a:lnTo>
                        <a:lnTo>
                          <a:pt x="936" y="1264"/>
                        </a:lnTo>
                        <a:lnTo>
                          <a:pt x="931" y="1257"/>
                        </a:lnTo>
                        <a:lnTo>
                          <a:pt x="929" y="1248"/>
                        </a:lnTo>
                        <a:lnTo>
                          <a:pt x="923" y="1238"/>
                        </a:lnTo>
                        <a:lnTo>
                          <a:pt x="914" y="1230"/>
                        </a:lnTo>
                        <a:lnTo>
                          <a:pt x="905" y="1226"/>
                        </a:lnTo>
                        <a:lnTo>
                          <a:pt x="901" y="1223"/>
                        </a:lnTo>
                        <a:lnTo>
                          <a:pt x="877" y="1195"/>
                        </a:lnTo>
                        <a:lnTo>
                          <a:pt x="859" y="1181"/>
                        </a:lnTo>
                        <a:lnTo>
                          <a:pt x="860" y="1177"/>
                        </a:lnTo>
                        <a:lnTo>
                          <a:pt x="860" y="1168"/>
                        </a:lnTo>
                        <a:lnTo>
                          <a:pt x="858" y="1160"/>
                        </a:lnTo>
                        <a:lnTo>
                          <a:pt x="848" y="1157"/>
                        </a:lnTo>
                        <a:lnTo>
                          <a:pt x="839" y="1158"/>
                        </a:lnTo>
                        <a:lnTo>
                          <a:pt x="837" y="1160"/>
                        </a:lnTo>
                        <a:lnTo>
                          <a:pt x="837" y="1166"/>
                        </a:lnTo>
                        <a:lnTo>
                          <a:pt x="838" y="1174"/>
                        </a:lnTo>
                        <a:lnTo>
                          <a:pt x="838" y="1184"/>
                        </a:lnTo>
                        <a:lnTo>
                          <a:pt x="837" y="1192"/>
                        </a:lnTo>
                        <a:lnTo>
                          <a:pt x="833" y="1199"/>
                        </a:lnTo>
                        <a:lnTo>
                          <a:pt x="828" y="1201"/>
                        </a:lnTo>
                        <a:lnTo>
                          <a:pt x="824" y="1200"/>
                        </a:lnTo>
                        <a:lnTo>
                          <a:pt x="821" y="1197"/>
                        </a:lnTo>
                        <a:lnTo>
                          <a:pt x="817" y="1191"/>
                        </a:lnTo>
                        <a:lnTo>
                          <a:pt x="814" y="1185"/>
                        </a:lnTo>
                        <a:lnTo>
                          <a:pt x="809" y="1181"/>
                        </a:lnTo>
                        <a:lnTo>
                          <a:pt x="803" y="1175"/>
                        </a:lnTo>
                        <a:lnTo>
                          <a:pt x="796" y="1171"/>
                        </a:lnTo>
                        <a:lnTo>
                          <a:pt x="787" y="1170"/>
                        </a:lnTo>
                        <a:lnTo>
                          <a:pt x="777" y="1171"/>
                        </a:lnTo>
                        <a:lnTo>
                          <a:pt x="769" y="1174"/>
                        </a:lnTo>
                        <a:lnTo>
                          <a:pt x="763" y="1177"/>
                        </a:lnTo>
                        <a:lnTo>
                          <a:pt x="757" y="1181"/>
                        </a:lnTo>
                        <a:lnTo>
                          <a:pt x="753" y="1185"/>
                        </a:lnTo>
                        <a:lnTo>
                          <a:pt x="749" y="1189"/>
                        </a:lnTo>
                        <a:lnTo>
                          <a:pt x="745" y="1192"/>
                        </a:lnTo>
                        <a:lnTo>
                          <a:pt x="741" y="1195"/>
                        </a:lnTo>
                        <a:lnTo>
                          <a:pt x="737" y="1196"/>
                        </a:lnTo>
                        <a:lnTo>
                          <a:pt x="732" y="1196"/>
                        </a:lnTo>
                        <a:lnTo>
                          <a:pt x="726" y="1196"/>
                        </a:lnTo>
                        <a:lnTo>
                          <a:pt x="720" y="1196"/>
                        </a:lnTo>
                        <a:lnTo>
                          <a:pt x="715" y="1196"/>
                        </a:lnTo>
                        <a:lnTo>
                          <a:pt x="710" y="1195"/>
                        </a:lnTo>
                        <a:lnTo>
                          <a:pt x="708" y="1195"/>
                        </a:lnTo>
                        <a:lnTo>
                          <a:pt x="707" y="1195"/>
                        </a:lnTo>
                        <a:lnTo>
                          <a:pt x="693" y="1184"/>
                        </a:lnTo>
                        <a:lnTo>
                          <a:pt x="694" y="1182"/>
                        </a:lnTo>
                        <a:lnTo>
                          <a:pt x="695" y="1177"/>
                        </a:lnTo>
                        <a:lnTo>
                          <a:pt x="696" y="1171"/>
                        </a:lnTo>
                        <a:lnTo>
                          <a:pt x="693" y="1163"/>
                        </a:lnTo>
                        <a:lnTo>
                          <a:pt x="688" y="1157"/>
                        </a:lnTo>
                        <a:lnTo>
                          <a:pt x="686" y="1150"/>
                        </a:lnTo>
                        <a:lnTo>
                          <a:pt x="687" y="1145"/>
                        </a:lnTo>
                        <a:lnTo>
                          <a:pt x="693" y="1139"/>
                        </a:lnTo>
                        <a:lnTo>
                          <a:pt x="696" y="1138"/>
                        </a:lnTo>
                        <a:lnTo>
                          <a:pt x="701" y="1138"/>
                        </a:lnTo>
                        <a:lnTo>
                          <a:pt x="705" y="1140"/>
                        </a:lnTo>
                        <a:lnTo>
                          <a:pt x="710" y="1143"/>
                        </a:lnTo>
                        <a:lnTo>
                          <a:pt x="715" y="1145"/>
                        </a:lnTo>
                        <a:lnTo>
                          <a:pt x="720" y="1147"/>
                        </a:lnTo>
                        <a:lnTo>
                          <a:pt x="727" y="1147"/>
                        </a:lnTo>
                        <a:lnTo>
                          <a:pt x="734" y="1146"/>
                        </a:lnTo>
                        <a:lnTo>
                          <a:pt x="742" y="1144"/>
                        </a:lnTo>
                        <a:lnTo>
                          <a:pt x="749" y="1143"/>
                        </a:lnTo>
                        <a:lnTo>
                          <a:pt x="756" y="1142"/>
                        </a:lnTo>
                        <a:lnTo>
                          <a:pt x="761" y="1140"/>
                        </a:lnTo>
                        <a:lnTo>
                          <a:pt x="764" y="1138"/>
                        </a:lnTo>
                        <a:lnTo>
                          <a:pt x="765" y="1135"/>
                        </a:lnTo>
                        <a:lnTo>
                          <a:pt x="763" y="1130"/>
                        </a:lnTo>
                        <a:lnTo>
                          <a:pt x="758" y="1122"/>
                        </a:lnTo>
                        <a:lnTo>
                          <a:pt x="752" y="1114"/>
                        </a:lnTo>
                        <a:lnTo>
                          <a:pt x="743" y="1108"/>
                        </a:lnTo>
                        <a:lnTo>
                          <a:pt x="735" y="1104"/>
                        </a:lnTo>
                        <a:lnTo>
                          <a:pt x="726" y="1101"/>
                        </a:lnTo>
                        <a:lnTo>
                          <a:pt x="717" y="1099"/>
                        </a:lnTo>
                        <a:lnTo>
                          <a:pt x="708" y="1099"/>
                        </a:lnTo>
                        <a:lnTo>
                          <a:pt x="699" y="1098"/>
                        </a:lnTo>
                        <a:lnTo>
                          <a:pt x="689" y="1097"/>
                        </a:lnTo>
                        <a:lnTo>
                          <a:pt x="681" y="1095"/>
                        </a:lnTo>
                        <a:lnTo>
                          <a:pt x="675" y="1095"/>
                        </a:lnTo>
                        <a:lnTo>
                          <a:pt x="672" y="1095"/>
                        </a:lnTo>
                        <a:lnTo>
                          <a:pt x="670" y="1095"/>
                        </a:lnTo>
                        <a:lnTo>
                          <a:pt x="666" y="1094"/>
                        </a:lnTo>
                        <a:lnTo>
                          <a:pt x="662" y="1092"/>
                        </a:lnTo>
                        <a:lnTo>
                          <a:pt x="656" y="1087"/>
                        </a:lnTo>
                        <a:lnTo>
                          <a:pt x="647" y="1079"/>
                        </a:lnTo>
                        <a:lnTo>
                          <a:pt x="633" y="1064"/>
                        </a:lnTo>
                        <a:lnTo>
                          <a:pt x="628" y="1055"/>
                        </a:lnTo>
                        <a:lnTo>
                          <a:pt x="625" y="1053"/>
                        </a:lnTo>
                        <a:lnTo>
                          <a:pt x="619" y="1056"/>
                        </a:lnTo>
                        <a:lnTo>
                          <a:pt x="610" y="1059"/>
                        </a:lnTo>
                        <a:lnTo>
                          <a:pt x="604" y="1055"/>
                        </a:lnTo>
                        <a:lnTo>
                          <a:pt x="597" y="1049"/>
                        </a:lnTo>
                        <a:lnTo>
                          <a:pt x="588" y="1042"/>
                        </a:lnTo>
                        <a:lnTo>
                          <a:pt x="580" y="1040"/>
                        </a:lnTo>
                        <a:lnTo>
                          <a:pt x="575" y="1041"/>
                        </a:lnTo>
                        <a:lnTo>
                          <a:pt x="571" y="1046"/>
                        </a:lnTo>
                        <a:lnTo>
                          <a:pt x="563" y="1053"/>
                        </a:lnTo>
                        <a:lnTo>
                          <a:pt x="557" y="1056"/>
                        </a:lnTo>
                        <a:lnTo>
                          <a:pt x="552" y="1059"/>
                        </a:lnTo>
                        <a:lnTo>
                          <a:pt x="546" y="1061"/>
                        </a:lnTo>
                        <a:lnTo>
                          <a:pt x="541" y="1062"/>
                        </a:lnTo>
                        <a:lnTo>
                          <a:pt x="534" y="1062"/>
                        </a:lnTo>
                        <a:lnTo>
                          <a:pt x="527" y="1061"/>
                        </a:lnTo>
                        <a:lnTo>
                          <a:pt x="519" y="1060"/>
                        </a:lnTo>
                        <a:lnTo>
                          <a:pt x="511" y="1056"/>
                        </a:lnTo>
                        <a:lnTo>
                          <a:pt x="503" y="1053"/>
                        </a:lnTo>
                        <a:lnTo>
                          <a:pt x="497" y="1048"/>
                        </a:lnTo>
                        <a:lnTo>
                          <a:pt x="492" y="1045"/>
                        </a:lnTo>
                        <a:lnTo>
                          <a:pt x="489" y="1041"/>
                        </a:lnTo>
                        <a:lnTo>
                          <a:pt x="485" y="1039"/>
                        </a:lnTo>
                        <a:lnTo>
                          <a:pt x="481" y="1038"/>
                        </a:lnTo>
                        <a:lnTo>
                          <a:pt x="475" y="1038"/>
                        </a:lnTo>
                        <a:lnTo>
                          <a:pt x="468" y="1039"/>
                        </a:lnTo>
                        <a:lnTo>
                          <a:pt x="460" y="1041"/>
                        </a:lnTo>
                        <a:lnTo>
                          <a:pt x="452" y="1042"/>
                        </a:lnTo>
                        <a:lnTo>
                          <a:pt x="443" y="1044"/>
                        </a:lnTo>
                        <a:lnTo>
                          <a:pt x="435" y="1044"/>
                        </a:lnTo>
                        <a:lnTo>
                          <a:pt x="427" y="1045"/>
                        </a:lnTo>
                        <a:lnTo>
                          <a:pt x="420" y="1046"/>
                        </a:lnTo>
                        <a:lnTo>
                          <a:pt x="414" y="1047"/>
                        </a:lnTo>
                        <a:lnTo>
                          <a:pt x="409" y="1049"/>
                        </a:lnTo>
                        <a:lnTo>
                          <a:pt x="405" y="1052"/>
                        </a:lnTo>
                        <a:lnTo>
                          <a:pt x="398" y="1054"/>
                        </a:lnTo>
                        <a:lnTo>
                          <a:pt x="391" y="1056"/>
                        </a:lnTo>
                        <a:lnTo>
                          <a:pt x="382" y="1057"/>
                        </a:lnTo>
                        <a:lnTo>
                          <a:pt x="374" y="1059"/>
                        </a:lnTo>
                        <a:lnTo>
                          <a:pt x="364" y="1057"/>
                        </a:lnTo>
                        <a:lnTo>
                          <a:pt x="356" y="1056"/>
                        </a:lnTo>
                        <a:lnTo>
                          <a:pt x="349" y="1053"/>
                        </a:lnTo>
                        <a:lnTo>
                          <a:pt x="340" y="1047"/>
                        </a:lnTo>
                        <a:lnTo>
                          <a:pt x="334" y="1042"/>
                        </a:lnTo>
                        <a:lnTo>
                          <a:pt x="330" y="1037"/>
                        </a:lnTo>
                        <a:lnTo>
                          <a:pt x="322" y="1029"/>
                        </a:lnTo>
                        <a:lnTo>
                          <a:pt x="313" y="1019"/>
                        </a:lnTo>
                        <a:lnTo>
                          <a:pt x="304" y="1013"/>
                        </a:lnTo>
                        <a:lnTo>
                          <a:pt x="300" y="1011"/>
                        </a:lnTo>
                        <a:lnTo>
                          <a:pt x="298" y="1018"/>
                        </a:lnTo>
                        <a:lnTo>
                          <a:pt x="298" y="1029"/>
                        </a:lnTo>
                        <a:lnTo>
                          <a:pt x="296" y="1040"/>
                        </a:lnTo>
                        <a:lnTo>
                          <a:pt x="292" y="1049"/>
                        </a:lnTo>
                        <a:lnTo>
                          <a:pt x="280" y="1056"/>
                        </a:lnTo>
                        <a:lnTo>
                          <a:pt x="266" y="1059"/>
                        </a:lnTo>
                        <a:lnTo>
                          <a:pt x="257" y="1056"/>
                        </a:lnTo>
                        <a:lnTo>
                          <a:pt x="251" y="1048"/>
                        </a:lnTo>
                        <a:lnTo>
                          <a:pt x="248" y="1036"/>
                        </a:lnTo>
                        <a:lnTo>
                          <a:pt x="247" y="1022"/>
                        </a:lnTo>
                        <a:lnTo>
                          <a:pt x="247" y="1010"/>
                        </a:lnTo>
                        <a:lnTo>
                          <a:pt x="246" y="1000"/>
                        </a:lnTo>
                        <a:lnTo>
                          <a:pt x="241" y="989"/>
                        </a:lnTo>
                        <a:lnTo>
                          <a:pt x="234" y="979"/>
                        </a:lnTo>
                        <a:lnTo>
                          <a:pt x="228" y="966"/>
                        </a:lnTo>
                        <a:lnTo>
                          <a:pt x="223" y="955"/>
                        </a:lnTo>
                        <a:lnTo>
                          <a:pt x="213" y="945"/>
                        </a:lnTo>
                        <a:lnTo>
                          <a:pt x="208" y="934"/>
                        </a:lnTo>
                        <a:lnTo>
                          <a:pt x="207" y="924"/>
                        </a:lnTo>
                        <a:lnTo>
                          <a:pt x="204" y="918"/>
                        </a:lnTo>
                        <a:lnTo>
                          <a:pt x="196" y="917"/>
                        </a:lnTo>
                        <a:lnTo>
                          <a:pt x="189" y="917"/>
                        </a:lnTo>
                        <a:lnTo>
                          <a:pt x="184" y="916"/>
                        </a:lnTo>
                        <a:lnTo>
                          <a:pt x="178" y="913"/>
                        </a:lnTo>
                        <a:lnTo>
                          <a:pt x="174" y="909"/>
                        </a:lnTo>
                        <a:lnTo>
                          <a:pt x="171" y="905"/>
                        </a:lnTo>
                        <a:lnTo>
                          <a:pt x="170" y="901"/>
                        </a:lnTo>
                        <a:lnTo>
                          <a:pt x="171" y="896"/>
                        </a:lnTo>
                        <a:lnTo>
                          <a:pt x="175" y="892"/>
                        </a:lnTo>
                        <a:lnTo>
                          <a:pt x="184" y="886"/>
                        </a:lnTo>
                        <a:lnTo>
                          <a:pt x="189" y="882"/>
                        </a:lnTo>
                        <a:lnTo>
                          <a:pt x="196" y="880"/>
                        </a:lnTo>
                        <a:lnTo>
                          <a:pt x="207" y="878"/>
                        </a:lnTo>
                        <a:lnTo>
                          <a:pt x="213" y="877"/>
                        </a:lnTo>
                        <a:lnTo>
                          <a:pt x="220" y="878"/>
                        </a:lnTo>
                        <a:lnTo>
                          <a:pt x="227" y="878"/>
                        </a:lnTo>
                        <a:lnTo>
                          <a:pt x="235" y="879"/>
                        </a:lnTo>
                        <a:lnTo>
                          <a:pt x="242" y="881"/>
                        </a:lnTo>
                        <a:lnTo>
                          <a:pt x="248" y="881"/>
                        </a:lnTo>
                        <a:lnTo>
                          <a:pt x="254" y="882"/>
                        </a:lnTo>
                        <a:lnTo>
                          <a:pt x="258" y="881"/>
                        </a:lnTo>
                        <a:lnTo>
                          <a:pt x="265" y="878"/>
                        </a:lnTo>
                        <a:lnTo>
                          <a:pt x="270" y="871"/>
                        </a:lnTo>
                        <a:lnTo>
                          <a:pt x="271" y="863"/>
                        </a:lnTo>
                        <a:lnTo>
                          <a:pt x="265" y="854"/>
                        </a:lnTo>
                        <a:lnTo>
                          <a:pt x="261" y="849"/>
                        </a:lnTo>
                        <a:lnTo>
                          <a:pt x="256" y="847"/>
                        </a:lnTo>
                        <a:lnTo>
                          <a:pt x="251" y="846"/>
                        </a:lnTo>
                        <a:lnTo>
                          <a:pt x="245" y="844"/>
                        </a:lnTo>
                        <a:lnTo>
                          <a:pt x="239" y="843"/>
                        </a:lnTo>
                        <a:lnTo>
                          <a:pt x="232" y="843"/>
                        </a:lnTo>
                        <a:lnTo>
                          <a:pt x="225" y="842"/>
                        </a:lnTo>
                        <a:lnTo>
                          <a:pt x="217" y="840"/>
                        </a:lnTo>
                        <a:lnTo>
                          <a:pt x="208" y="835"/>
                        </a:lnTo>
                        <a:lnTo>
                          <a:pt x="204" y="833"/>
                        </a:lnTo>
                        <a:lnTo>
                          <a:pt x="200" y="833"/>
                        </a:lnTo>
                        <a:lnTo>
                          <a:pt x="186" y="836"/>
                        </a:lnTo>
                        <a:lnTo>
                          <a:pt x="177" y="839"/>
                        </a:lnTo>
                        <a:lnTo>
                          <a:pt x="169" y="839"/>
                        </a:lnTo>
                        <a:lnTo>
                          <a:pt x="163" y="836"/>
                        </a:lnTo>
                        <a:lnTo>
                          <a:pt x="158" y="834"/>
                        </a:lnTo>
                        <a:lnTo>
                          <a:pt x="152" y="828"/>
                        </a:lnTo>
                        <a:lnTo>
                          <a:pt x="148" y="822"/>
                        </a:lnTo>
                        <a:lnTo>
                          <a:pt x="141" y="814"/>
                        </a:lnTo>
                        <a:lnTo>
                          <a:pt x="133" y="804"/>
                        </a:lnTo>
                        <a:lnTo>
                          <a:pt x="126" y="795"/>
                        </a:lnTo>
                        <a:lnTo>
                          <a:pt x="121" y="787"/>
                        </a:lnTo>
                        <a:lnTo>
                          <a:pt x="118" y="781"/>
                        </a:lnTo>
                        <a:lnTo>
                          <a:pt x="117" y="776"/>
                        </a:lnTo>
                        <a:lnTo>
                          <a:pt x="114" y="772"/>
                        </a:lnTo>
                        <a:lnTo>
                          <a:pt x="111" y="768"/>
                        </a:lnTo>
                        <a:lnTo>
                          <a:pt x="104" y="764"/>
                        </a:lnTo>
                        <a:lnTo>
                          <a:pt x="95" y="759"/>
                        </a:lnTo>
                        <a:lnTo>
                          <a:pt x="84" y="755"/>
                        </a:lnTo>
                        <a:lnTo>
                          <a:pt x="75" y="750"/>
                        </a:lnTo>
                        <a:lnTo>
                          <a:pt x="69" y="745"/>
                        </a:lnTo>
                        <a:lnTo>
                          <a:pt x="65" y="741"/>
                        </a:lnTo>
                        <a:lnTo>
                          <a:pt x="61" y="735"/>
                        </a:lnTo>
                        <a:lnTo>
                          <a:pt x="60" y="729"/>
                        </a:lnTo>
                        <a:lnTo>
                          <a:pt x="59" y="722"/>
                        </a:lnTo>
                        <a:lnTo>
                          <a:pt x="59" y="714"/>
                        </a:lnTo>
                        <a:lnTo>
                          <a:pt x="60" y="693"/>
                        </a:lnTo>
                        <a:lnTo>
                          <a:pt x="60" y="674"/>
                        </a:lnTo>
                        <a:lnTo>
                          <a:pt x="56" y="657"/>
                        </a:lnTo>
                        <a:lnTo>
                          <a:pt x="45" y="647"/>
                        </a:lnTo>
                        <a:lnTo>
                          <a:pt x="37" y="644"/>
                        </a:lnTo>
                        <a:lnTo>
                          <a:pt x="29" y="640"/>
                        </a:lnTo>
                        <a:lnTo>
                          <a:pt x="22" y="637"/>
                        </a:lnTo>
                        <a:lnTo>
                          <a:pt x="15" y="632"/>
                        </a:lnTo>
                        <a:lnTo>
                          <a:pt x="10" y="629"/>
                        </a:lnTo>
                        <a:lnTo>
                          <a:pt x="5" y="625"/>
                        </a:lnTo>
                        <a:lnTo>
                          <a:pt x="1" y="624"/>
                        </a:lnTo>
                        <a:lnTo>
                          <a:pt x="0" y="623"/>
                        </a:lnTo>
                        <a:lnTo>
                          <a:pt x="0" y="601"/>
                        </a:lnTo>
                        <a:lnTo>
                          <a:pt x="1" y="602"/>
                        </a:lnTo>
                        <a:lnTo>
                          <a:pt x="4" y="607"/>
                        </a:lnTo>
                        <a:lnTo>
                          <a:pt x="8" y="612"/>
                        </a:lnTo>
                        <a:lnTo>
                          <a:pt x="15" y="617"/>
                        </a:lnTo>
                        <a:lnTo>
                          <a:pt x="23" y="623"/>
                        </a:lnTo>
                        <a:lnTo>
                          <a:pt x="34" y="627"/>
                        </a:lnTo>
                        <a:lnTo>
                          <a:pt x="45" y="629"/>
                        </a:lnTo>
                        <a:lnTo>
                          <a:pt x="59" y="627"/>
                        </a:lnTo>
                        <a:lnTo>
                          <a:pt x="84" y="591"/>
                        </a:lnTo>
                        <a:lnTo>
                          <a:pt x="87" y="587"/>
                        </a:lnTo>
                        <a:lnTo>
                          <a:pt x="91" y="579"/>
                        </a:lnTo>
                        <a:lnTo>
                          <a:pt x="95" y="570"/>
                        </a:lnTo>
                        <a:lnTo>
                          <a:pt x="91" y="563"/>
                        </a:lnTo>
                        <a:lnTo>
                          <a:pt x="83" y="558"/>
                        </a:lnTo>
                        <a:lnTo>
                          <a:pt x="76" y="553"/>
                        </a:lnTo>
                        <a:lnTo>
                          <a:pt x="75" y="546"/>
                        </a:lnTo>
                        <a:lnTo>
                          <a:pt x="81" y="539"/>
                        </a:lnTo>
                        <a:lnTo>
                          <a:pt x="86" y="534"/>
                        </a:lnTo>
                        <a:lnTo>
                          <a:pt x="90" y="529"/>
                        </a:lnTo>
                        <a:lnTo>
                          <a:pt x="94" y="522"/>
                        </a:lnTo>
                        <a:lnTo>
                          <a:pt x="98" y="516"/>
                        </a:lnTo>
                        <a:lnTo>
                          <a:pt x="104" y="510"/>
                        </a:lnTo>
                        <a:lnTo>
                          <a:pt x="111" y="506"/>
                        </a:lnTo>
                        <a:lnTo>
                          <a:pt x="119" y="503"/>
                        </a:lnTo>
                        <a:lnTo>
                          <a:pt x="129" y="503"/>
                        </a:lnTo>
                        <a:lnTo>
                          <a:pt x="140" y="505"/>
                        </a:lnTo>
                        <a:lnTo>
                          <a:pt x="149" y="506"/>
                        </a:lnTo>
                        <a:lnTo>
                          <a:pt x="157" y="506"/>
                        </a:lnTo>
                        <a:lnTo>
                          <a:pt x="163" y="506"/>
                        </a:lnTo>
                        <a:lnTo>
                          <a:pt x="166" y="503"/>
                        </a:lnTo>
                        <a:lnTo>
                          <a:pt x="170" y="501"/>
                        </a:lnTo>
                        <a:lnTo>
                          <a:pt x="172" y="496"/>
                        </a:lnTo>
                        <a:lnTo>
                          <a:pt x="172" y="490"/>
                        </a:lnTo>
                        <a:lnTo>
                          <a:pt x="175" y="472"/>
                        </a:lnTo>
                        <a:lnTo>
                          <a:pt x="185" y="453"/>
                        </a:lnTo>
                        <a:lnTo>
                          <a:pt x="194" y="434"/>
                        </a:lnTo>
                        <a:lnTo>
                          <a:pt x="200" y="417"/>
                        </a:lnTo>
                        <a:lnTo>
                          <a:pt x="202" y="402"/>
                        </a:lnTo>
                        <a:lnTo>
                          <a:pt x="203" y="392"/>
                        </a:lnTo>
                        <a:lnTo>
                          <a:pt x="208" y="385"/>
                        </a:lnTo>
                        <a:lnTo>
                          <a:pt x="217" y="385"/>
                        </a:lnTo>
                        <a:lnTo>
                          <a:pt x="225" y="384"/>
                        </a:lnTo>
                        <a:lnTo>
                          <a:pt x="233" y="379"/>
                        </a:lnTo>
                        <a:lnTo>
                          <a:pt x="242" y="372"/>
                        </a:lnTo>
                        <a:lnTo>
                          <a:pt x="251" y="363"/>
                        </a:lnTo>
                        <a:lnTo>
                          <a:pt x="258" y="354"/>
                        </a:lnTo>
                        <a:lnTo>
                          <a:pt x="264" y="343"/>
                        </a:lnTo>
                        <a:lnTo>
                          <a:pt x="265" y="334"/>
                        </a:lnTo>
                        <a:lnTo>
                          <a:pt x="262" y="326"/>
                        </a:lnTo>
                        <a:lnTo>
                          <a:pt x="251" y="311"/>
                        </a:lnTo>
                        <a:lnTo>
                          <a:pt x="246" y="297"/>
                        </a:lnTo>
                        <a:lnTo>
                          <a:pt x="246" y="285"/>
                        </a:lnTo>
                        <a:lnTo>
                          <a:pt x="255" y="276"/>
                        </a:lnTo>
                        <a:lnTo>
                          <a:pt x="263" y="274"/>
                        </a:lnTo>
                        <a:lnTo>
                          <a:pt x="271" y="272"/>
                        </a:lnTo>
                        <a:lnTo>
                          <a:pt x="279" y="271"/>
                        </a:lnTo>
                        <a:lnTo>
                          <a:pt x="287" y="270"/>
                        </a:lnTo>
                        <a:lnTo>
                          <a:pt x="294" y="268"/>
                        </a:lnTo>
                        <a:lnTo>
                          <a:pt x="301" y="268"/>
                        </a:lnTo>
                        <a:lnTo>
                          <a:pt x="308" y="268"/>
                        </a:lnTo>
                        <a:lnTo>
                          <a:pt x="315" y="270"/>
                        </a:lnTo>
                        <a:lnTo>
                          <a:pt x="322" y="270"/>
                        </a:lnTo>
                        <a:lnTo>
                          <a:pt x="329" y="267"/>
                        </a:lnTo>
                        <a:lnTo>
                          <a:pt x="336" y="263"/>
                        </a:lnTo>
                        <a:lnTo>
                          <a:pt x="344" y="259"/>
                        </a:lnTo>
                        <a:lnTo>
                          <a:pt x="353" y="255"/>
                        </a:lnTo>
                        <a:lnTo>
                          <a:pt x="362" y="252"/>
                        </a:lnTo>
                        <a:lnTo>
                          <a:pt x="371" y="252"/>
                        </a:lnTo>
                        <a:lnTo>
                          <a:pt x="382" y="256"/>
                        </a:lnTo>
                        <a:lnTo>
                          <a:pt x="391" y="259"/>
                        </a:lnTo>
                        <a:lnTo>
                          <a:pt x="399" y="259"/>
                        </a:lnTo>
                        <a:lnTo>
                          <a:pt x="405" y="257"/>
                        </a:lnTo>
                        <a:lnTo>
                          <a:pt x="409" y="253"/>
                        </a:lnTo>
                        <a:lnTo>
                          <a:pt x="414" y="250"/>
                        </a:lnTo>
                        <a:lnTo>
                          <a:pt x="419" y="247"/>
                        </a:lnTo>
                        <a:lnTo>
                          <a:pt x="424" y="243"/>
                        </a:lnTo>
                        <a:lnTo>
                          <a:pt x="430" y="242"/>
                        </a:lnTo>
                        <a:lnTo>
                          <a:pt x="436" y="241"/>
                        </a:lnTo>
                        <a:lnTo>
                          <a:pt x="442" y="240"/>
                        </a:lnTo>
                        <a:lnTo>
                          <a:pt x="447" y="237"/>
                        </a:lnTo>
                        <a:lnTo>
                          <a:pt x="451" y="233"/>
                        </a:lnTo>
                        <a:lnTo>
                          <a:pt x="455" y="229"/>
                        </a:lnTo>
                        <a:lnTo>
                          <a:pt x="459" y="225"/>
                        </a:lnTo>
                        <a:lnTo>
                          <a:pt x="462" y="219"/>
                        </a:lnTo>
                        <a:lnTo>
                          <a:pt x="465" y="214"/>
                        </a:lnTo>
                        <a:lnTo>
                          <a:pt x="469" y="208"/>
                        </a:lnTo>
                        <a:lnTo>
                          <a:pt x="475" y="204"/>
                        </a:lnTo>
                        <a:lnTo>
                          <a:pt x="483" y="199"/>
                        </a:lnTo>
                        <a:lnTo>
                          <a:pt x="491" y="196"/>
                        </a:lnTo>
                        <a:lnTo>
                          <a:pt x="500" y="192"/>
                        </a:lnTo>
                        <a:lnTo>
                          <a:pt x="510" y="189"/>
                        </a:lnTo>
                        <a:lnTo>
                          <a:pt x="518" y="187"/>
                        </a:lnTo>
                        <a:lnTo>
                          <a:pt x="525" y="185"/>
                        </a:lnTo>
                        <a:lnTo>
                          <a:pt x="530" y="184"/>
                        </a:lnTo>
                        <a:lnTo>
                          <a:pt x="536" y="182"/>
                        </a:lnTo>
                        <a:lnTo>
                          <a:pt x="542" y="180"/>
                        </a:lnTo>
                        <a:lnTo>
                          <a:pt x="548" y="179"/>
                        </a:lnTo>
                        <a:lnTo>
                          <a:pt x="552" y="177"/>
                        </a:lnTo>
                        <a:lnTo>
                          <a:pt x="558" y="177"/>
                        </a:lnTo>
                        <a:lnTo>
                          <a:pt x="564" y="179"/>
                        </a:lnTo>
                        <a:lnTo>
                          <a:pt x="571" y="182"/>
                        </a:lnTo>
                        <a:lnTo>
                          <a:pt x="579" y="185"/>
                        </a:lnTo>
                        <a:lnTo>
                          <a:pt x="589" y="189"/>
                        </a:lnTo>
                        <a:lnTo>
                          <a:pt x="601" y="192"/>
                        </a:lnTo>
                        <a:lnTo>
                          <a:pt x="614" y="194"/>
                        </a:lnTo>
                        <a:lnTo>
                          <a:pt x="627" y="194"/>
                        </a:lnTo>
                        <a:lnTo>
                          <a:pt x="639" y="191"/>
                        </a:lnTo>
                        <a:lnTo>
                          <a:pt x="649" y="187"/>
                        </a:lnTo>
                        <a:lnTo>
                          <a:pt x="657" y="179"/>
                        </a:lnTo>
                        <a:lnTo>
                          <a:pt x="662" y="169"/>
                        </a:lnTo>
                        <a:lnTo>
                          <a:pt x="664" y="160"/>
                        </a:lnTo>
                        <a:lnTo>
                          <a:pt x="665" y="151"/>
                        </a:lnTo>
                        <a:lnTo>
                          <a:pt x="666" y="143"/>
                        </a:lnTo>
                        <a:lnTo>
                          <a:pt x="670" y="136"/>
                        </a:lnTo>
                        <a:lnTo>
                          <a:pt x="674" y="131"/>
                        </a:lnTo>
                        <a:lnTo>
                          <a:pt x="685" y="129"/>
                        </a:lnTo>
                        <a:lnTo>
                          <a:pt x="700" y="130"/>
                        </a:lnTo>
                        <a:lnTo>
                          <a:pt x="717" y="132"/>
                        </a:lnTo>
                        <a:lnTo>
                          <a:pt x="731" y="135"/>
                        </a:lnTo>
                        <a:lnTo>
                          <a:pt x="743" y="137"/>
                        </a:lnTo>
                        <a:lnTo>
                          <a:pt x="754" y="138"/>
                        </a:lnTo>
                        <a:lnTo>
                          <a:pt x="762" y="138"/>
                        </a:lnTo>
                        <a:lnTo>
                          <a:pt x="768" y="137"/>
                        </a:lnTo>
                        <a:lnTo>
                          <a:pt x="771" y="135"/>
                        </a:lnTo>
                        <a:lnTo>
                          <a:pt x="773" y="130"/>
                        </a:lnTo>
                        <a:lnTo>
                          <a:pt x="775" y="126"/>
                        </a:lnTo>
                        <a:lnTo>
                          <a:pt x="775" y="121"/>
                        </a:lnTo>
                        <a:lnTo>
                          <a:pt x="776" y="116"/>
                        </a:lnTo>
                        <a:lnTo>
                          <a:pt x="778" y="113"/>
                        </a:lnTo>
                        <a:lnTo>
                          <a:pt x="783" y="111"/>
                        </a:lnTo>
                        <a:lnTo>
                          <a:pt x="790" y="109"/>
                        </a:lnTo>
                        <a:lnTo>
                          <a:pt x="800" y="109"/>
                        </a:lnTo>
                        <a:lnTo>
                          <a:pt x="814" y="112"/>
                        </a:lnTo>
                        <a:lnTo>
                          <a:pt x="829" y="115"/>
                        </a:lnTo>
                        <a:lnTo>
                          <a:pt x="840" y="117"/>
                        </a:lnTo>
                        <a:lnTo>
                          <a:pt x="849" y="120"/>
                        </a:lnTo>
                        <a:lnTo>
                          <a:pt x="858" y="121"/>
                        </a:lnTo>
                        <a:lnTo>
                          <a:pt x="863" y="122"/>
                        </a:lnTo>
                        <a:lnTo>
                          <a:pt x="869" y="122"/>
                        </a:lnTo>
                        <a:lnTo>
                          <a:pt x="875" y="122"/>
                        </a:lnTo>
                        <a:lnTo>
                          <a:pt x="881" y="120"/>
                        </a:lnTo>
                        <a:lnTo>
                          <a:pt x="887" y="116"/>
                        </a:lnTo>
                        <a:lnTo>
                          <a:pt x="893" y="113"/>
                        </a:lnTo>
                        <a:lnTo>
                          <a:pt x="900" y="108"/>
                        </a:lnTo>
                        <a:lnTo>
                          <a:pt x="908" y="104"/>
                        </a:lnTo>
                        <a:lnTo>
                          <a:pt x="915" y="99"/>
                        </a:lnTo>
                        <a:lnTo>
                          <a:pt x="924" y="96"/>
                        </a:lnTo>
                        <a:lnTo>
                          <a:pt x="932" y="93"/>
                        </a:lnTo>
                        <a:lnTo>
                          <a:pt x="943" y="91"/>
                        </a:lnTo>
                        <a:lnTo>
                          <a:pt x="960" y="86"/>
                        </a:lnTo>
                        <a:lnTo>
                          <a:pt x="969" y="81"/>
                        </a:lnTo>
                        <a:lnTo>
                          <a:pt x="974" y="76"/>
                        </a:lnTo>
                        <a:lnTo>
                          <a:pt x="975" y="74"/>
                        </a:lnTo>
                        <a:lnTo>
                          <a:pt x="992" y="70"/>
                        </a:lnTo>
                        <a:lnTo>
                          <a:pt x="993" y="70"/>
                        </a:lnTo>
                        <a:lnTo>
                          <a:pt x="996" y="69"/>
                        </a:lnTo>
                        <a:lnTo>
                          <a:pt x="999" y="67"/>
                        </a:lnTo>
                        <a:lnTo>
                          <a:pt x="1005" y="66"/>
                        </a:lnTo>
                        <a:lnTo>
                          <a:pt x="1010" y="65"/>
                        </a:lnTo>
                        <a:lnTo>
                          <a:pt x="1015" y="65"/>
                        </a:lnTo>
                        <a:lnTo>
                          <a:pt x="1021" y="65"/>
                        </a:lnTo>
                        <a:lnTo>
                          <a:pt x="1027" y="67"/>
                        </a:lnTo>
                        <a:lnTo>
                          <a:pt x="1033" y="68"/>
                        </a:lnTo>
                        <a:lnTo>
                          <a:pt x="1040" y="68"/>
                        </a:lnTo>
                        <a:lnTo>
                          <a:pt x="1048" y="67"/>
                        </a:lnTo>
                        <a:lnTo>
                          <a:pt x="1057" y="65"/>
                        </a:lnTo>
                        <a:lnTo>
                          <a:pt x="1065" y="63"/>
                        </a:lnTo>
                        <a:lnTo>
                          <a:pt x="1072" y="62"/>
                        </a:lnTo>
                        <a:lnTo>
                          <a:pt x="1079" y="62"/>
                        </a:lnTo>
                        <a:lnTo>
                          <a:pt x="1083" y="63"/>
                        </a:lnTo>
                        <a:lnTo>
                          <a:pt x="1088" y="71"/>
                        </a:lnTo>
                        <a:lnTo>
                          <a:pt x="1090" y="82"/>
                        </a:lnTo>
                        <a:lnTo>
                          <a:pt x="1095" y="91"/>
                        </a:lnTo>
                        <a:lnTo>
                          <a:pt x="1108" y="94"/>
                        </a:lnTo>
                        <a:lnTo>
                          <a:pt x="1121" y="98"/>
                        </a:lnTo>
                        <a:lnTo>
                          <a:pt x="1128" y="105"/>
                        </a:lnTo>
                        <a:lnTo>
                          <a:pt x="1132" y="113"/>
                        </a:lnTo>
                        <a:lnTo>
                          <a:pt x="1132" y="116"/>
                        </a:lnTo>
                        <a:lnTo>
                          <a:pt x="1133" y="115"/>
                        </a:lnTo>
                        <a:lnTo>
                          <a:pt x="1136" y="113"/>
                        </a:lnTo>
                        <a:lnTo>
                          <a:pt x="1142" y="111"/>
                        </a:lnTo>
                        <a:lnTo>
                          <a:pt x="1150" y="107"/>
                        </a:lnTo>
                        <a:lnTo>
                          <a:pt x="1157" y="106"/>
                        </a:lnTo>
                        <a:lnTo>
                          <a:pt x="1166" y="105"/>
                        </a:lnTo>
                        <a:lnTo>
                          <a:pt x="1174" y="107"/>
                        </a:lnTo>
                        <a:lnTo>
                          <a:pt x="1181" y="112"/>
                        </a:lnTo>
                        <a:lnTo>
                          <a:pt x="1188" y="119"/>
                        </a:lnTo>
                        <a:lnTo>
                          <a:pt x="1196" y="124"/>
                        </a:lnTo>
                        <a:lnTo>
                          <a:pt x="1205" y="129"/>
                        </a:lnTo>
                        <a:lnTo>
                          <a:pt x="1215" y="135"/>
                        </a:lnTo>
                        <a:lnTo>
                          <a:pt x="1223" y="139"/>
                        </a:lnTo>
                        <a:lnTo>
                          <a:pt x="1232" y="143"/>
                        </a:lnTo>
                        <a:lnTo>
                          <a:pt x="1240" y="147"/>
                        </a:lnTo>
                        <a:lnTo>
                          <a:pt x="1247" y="151"/>
                        </a:lnTo>
                        <a:lnTo>
                          <a:pt x="1254" y="154"/>
                        </a:lnTo>
                        <a:lnTo>
                          <a:pt x="1261" y="157"/>
                        </a:lnTo>
                        <a:lnTo>
                          <a:pt x="1268" y="158"/>
                        </a:lnTo>
                        <a:lnTo>
                          <a:pt x="1275" y="158"/>
                        </a:lnTo>
                        <a:lnTo>
                          <a:pt x="1282" y="157"/>
                        </a:lnTo>
                        <a:lnTo>
                          <a:pt x="1288" y="156"/>
                        </a:lnTo>
                        <a:lnTo>
                          <a:pt x="1294" y="153"/>
                        </a:lnTo>
                        <a:lnTo>
                          <a:pt x="1300" y="151"/>
                        </a:lnTo>
                        <a:lnTo>
                          <a:pt x="1307" y="149"/>
                        </a:lnTo>
                        <a:lnTo>
                          <a:pt x="1316" y="146"/>
                        </a:lnTo>
                        <a:lnTo>
                          <a:pt x="1328" y="145"/>
                        </a:lnTo>
                        <a:lnTo>
                          <a:pt x="1339" y="143"/>
                        </a:lnTo>
                        <a:lnTo>
                          <a:pt x="1350" y="142"/>
                        </a:lnTo>
                        <a:lnTo>
                          <a:pt x="1359" y="142"/>
                        </a:lnTo>
                        <a:lnTo>
                          <a:pt x="1364" y="141"/>
                        </a:lnTo>
                        <a:lnTo>
                          <a:pt x="1367" y="141"/>
                        </a:lnTo>
                        <a:lnTo>
                          <a:pt x="1369" y="137"/>
                        </a:lnTo>
                        <a:lnTo>
                          <a:pt x="1374" y="130"/>
                        </a:lnTo>
                        <a:lnTo>
                          <a:pt x="1382" y="128"/>
                        </a:lnTo>
                        <a:lnTo>
                          <a:pt x="1391" y="134"/>
                        </a:lnTo>
                        <a:lnTo>
                          <a:pt x="1397" y="138"/>
                        </a:lnTo>
                        <a:lnTo>
                          <a:pt x="1401" y="139"/>
                        </a:lnTo>
                        <a:lnTo>
                          <a:pt x="1407" y="139"/>
                        </a:lnTo>
                        <a:lnTo>
                          <a:pt x="1414" y="136"/>
                        </a:lnTo>
                        <a:lnTo>
                          <a:pt x="1420" y="132"/>
                        </a:lnTo>
                        <a:lnTo>
                          <a:pt x="1426" y="129"/>
                        </a:lnTo>
                        <a:lnTo>
                          <a:pt x="1430" y="126"/>
                        </a:lnTo>
                        <a:lnTo>
                          <a:pt x="1436" y="123"/>
                        </a:lnTo>
                        <a:lnTo>
                          <a:pt x="1446" y="122"/>
                        </a:lnTo>
                        <a:lnTo>
                          <a:pt x="1456" y="123"/>
                        </a:lnTo>
                        <a:lnTo>
                          <a:pt x="1461" y="121"/>
                        </a:lnTo>
                        <a:lnTo>
                          <a:pt x="1464" y="112"/>
                        </a:lnTo>
                        <a:lnTo>
                          <a:pt x="1464" y="97"/>
                        </a:lnTo>
                        <a:lnTo>
                          <a:pt x="1462" y="81"/>
                        </a:lnTo>
                        <a:lnTo>
                          <a:pt x="1458" y="66"/>
                        </a:lnTo>
                        <a:lnTo>
                          <a:pt x="1450" y="53"/>
                        </a:lnTo>
                        <a:lnTo>
                          <a:pt x="1441" y="45"/>
                        </a:lnTo>
                        <a:lnTo>
                          <a:pt x="1435" y="39"/>
                        </a:lnTo>
                        <a:lnTo>
                          <a:pt x="1431" y="33"/>
                        </a:lnTo>
                        <a:lnTo>
                          <a:pt x="1432" y="25"/>
                        </a:lnTo>
                        <a:lnTo>
                          <a:pt x="1435" y="17"/>
                        </a:lnTo>
                        <a:lnTo>
                          <a:pt x="1439" y="10"/>
                        </a:lnTo>
                        <a:lnTo>
                          <a:pt x="1446" y="5"/>
                        </a:lnTo>
                        <a:lnTo>
                          <a:pt x="1456" y="1"/>
                        </a:lnTo>
                        <a:lnTo>
                          <a:pt x="1459" y="0"/>
                        </a:lnTo>
                        <a:lnTo>
                          <a:pt x="1464" y="0"/>
                        </a:lnTo>
                        <a:lnTo>
                          <a:pt x="1469" y="0"/>
                        </a:lnTo>
                        <a:lnTo>
                          <a:pt x="1475" y="0"/>
                        </a:lnTo>
                        <a:lnTo>
                          <a:pt x="1485" y="2"/>
                        </a:lnTo>
                        <a:lnTo>
                          <a:pt x="1498" y="6"/>
                        </a:lnTo>
                        <a:lnTo>
                          <a:pt x="1510" y="9"/>
                        </a:lnTo>
                        <a:lnTo>
                          <a:pt x="1520" y="14"/>
                        </a:lnTo>
                        <a:lnTo>
                          <a:pt x="1529" y="18"/>
                        </a:lnTo>
                        <a:lnTo>
                          <a:pt x="1537" y="22"/>
                        </a:lnTo>
                        <a:lnTo>
                          <a:pt x="1542" y="24"/>
                        </a:lnTo>
                        <a:lnTo>
                          <a:pt x="1544" y="25"/>
                        </a:lnTo>
                        <a:lnTo>
                          <a:pt x="1547" y="30"/>
                        </a:lnTo>
                        <a:lnTo>
                          <a:pt x="1553" y="41"/>
                        </a:lnTo>
                        <a:lnTo>
                          <a:pt x="1563" y="56"/>
                        </a:lnTo>
                        <a:lnTo>
                          <a:pt x="1570" y="70"/>
                        </a:lnTo>
                        <a:lnTo>
                          <a:pt x="1573" y="85"/>
                        </a:lnTo>
                        <a:lnTo>
                          <a:pt x="1573" y="101"/>
                        </a:lnTo>
                        <a:lnTo>
                          <a:pt x="1568" y="116"/>
                        </a:lnTo>
                        <a:lnTo>
                          <a:pt x="1562" y="123"/>
                        </a:lnTo>
                        <a:lnTo>
                          <a:pt x="1558" y="126"/>
                        </a:lnTo>
                        <a:lnTo>
                          <a:pt x="1553" y="128"/>
                        </a:lnTo>
                        <a:lnTo>
                          <a:pt x="1549" y="130"/>
                        </a:lnTo>
                        <a:lnTo>
                          <a:pt x="1544" y="134"/>
                        </a:lnTo>
                        <a:lnTo>
                          <a:pt x="1540" y="138"/>
                        </a:lnTo>
                        <a:lnTo>
                          <a:pt x="1534" y="142"/>
                        </a:lnTo>
                        <a:lnTo>
                          <a:pt x="1527" y="144"/>
                        </a:lnTo>
                        <a:lnTo>
                          <a:pt x="1520" y="147"/>
                        </a:lnTo>
                        <a:lnTo>
                          <a:pt x="1507" y="153"/>
                        </a:lnTo>
                        <a:lnTo>
                          <a:pt x="1500" y="160"/>
                        </a:lnTo>
                        <a:lnTo>
                          <a:pt x="1497" y="167"/>
                        </a:lnTo>
                        <a:lnTo>
                          <a:pt x="1496" y="175"/>
                        </a:lnTo>
                        <a:lnTo>
                          <a:pt x="1497" y="185"/>
                        </a:lnTo>
                        <a:lnTo>
                          <a:pt x="1502" y="198"/>
                        </a:lnTo>
                        <a:lnTo>
                          <a:pt x="1505" y="212"/>
                        </a:lnTo>
                        <a:lnTo>
                          <a:pt x="1506" y="225"/>
                        </a:lnTo>
                        <a:lnTo>
                          <a:pt x="1504" y="235"/>
                        </a:lnTo>
                        <a:lnTo>
                          <a:pt x="1498" y="247"/>
                        </a:lnTo>
                        <a:lnTo>
                          <a:pt x="1491" y="257"/>
                        </a:lnTo>
                        <a:lnTo>
                          <a:pt x="1485" y="266"/>
                        </a:lnTo>
                        <a:lnTo>
                          <a:pt x="1482" y="271"/>
                        </a:lnTo>
                        <a:lnTo>
                          <a:pt x="1477" y="279"/>
                        </a:lnTo>
                        <a:lnTo>
                          <a:pt x="1473" y="287"/>
                        </a:lnTo>
                        <a:lnTo>
                          <a:pt x="1467" y="295"/>
                        </a:lnTo>
                        <a:lnTo>
                          <a:pt x="1461" y="303"/>
                        </a:lnTo>
                        <a:lnTo>
                          <a:pt x="1456" y="310"/>
                        </a:lnTo>
                        <a:lnTo>
                          <a:pt x="1451" y="314"/>
                        </a:lnTo>
                        <a:lnTo>
                          <a:pt x="1446" y="316"/>
                        </a:lnTo>
                        <a:lnTo>
                          <a:pt x="1439" y="312"/>
                        </a:lnTo>
                        <a:lnTo>
                          <a:pt x="1432" y="305"/>
                        </a:lnTo>
                        <a:lnTo>
                          <a:pt x="1424" y="297"/>
                        </a:lnTo>
                        <a:lnTo>
                          <a:pt x="1415" y="290"/>
                        </a:lnTo>
                        <a:lnTo>
                          <a:pt x="1411" y="288"/>
                        </a:lnTo>
                        <a:lnTo>
                          <a:pt x="1406" y="287"/>
                        </a:lnTo>
                        <a:lnTo>
                          <a:pt x="1401" y="285"/>
                        </a:lnTo>
                        <a:lnTo>
                          <a:pt x="1397" y="285"/>
                        </a:lnTo>
                        <a:lnTo>
                          <a:pt x="1391" y="283"/>
                        </a:lnTo>
                        <a:lnTo>
                          <a:pt x="1385" y="283"/>
                        </a:lnTo>
                        <a:lnTo>
                          <a:pt x="1378" y="283"/>
                        </a:lnTo>
                        <a:lnTo>
                          <a:pt x="1370" y="283"/>
                        </a:lnTo>
                        <a:lnTo>
                          <a:pt x="1361" y="283"/>
                        </a:lnTo>
                        <a:lnTo>
                          <a:pt x="1351" y="281"/>
                        </a:lnTo>
                        <a:lnTo>
                          <a:pt x="1340" y="280"/>
                        </a:lnTo>
                        <a:lnTo>
                          <a:pt x="1330" y="276"/>
                        </a:lnTo>
                        <a:lnTo>
                          <a:pt x="1320" y="274"/>
                        </a:lnTo>
                        <a:lnTo>
                          <a:pt x="1309" y="271"/>
                        </a:lnTo>
                        <a:lnTo>
                          <a:pt x="1299" y="266"/>
                        </a:lnTo>
                        <a:lnTo>
                          <a:pt x="1290" y="263"/>
                        </a:lnTo>
                        <a:lnTo>
                          <a:pt x="1280" y="259"/>
                        </a:lnTo>
                        <a:lnTo>
                          <a:pt x="1273" y="255"/>
                        </a:lnTo>
                        <a:lnTo>
                          <a:pt x="1267" y="252"/>
                        </a:lnTo>
                        <a:lnTo>
                          <a:pt x="1261" y="249"/>
                        </a:lnTo>
                        <a:lnTo>
                          <a:pt x="1255" y="248"/>
                        </a:lnTo>
                        <a:lnTo>
                          <a:pt x="1250" y="247"/>
                        </a:lnTo>
                        <a:lnTo>
                          <a:pt x="1245" y="247"/>
                        </a:lnTo>
                        <a:lnTo>
                          <a:pt x="1240" y="249"/>
                        </a:lnTo>
                        <a:lnTo>
                          <a:pt x="1232" y="252"/>
                        </a:lnTo>
                        <a:lnTo>
                          <a:pt x="1229" y="255"/>
                        </a:lnTo>
                        <a:lnTo>
                          <a:pt x="1226" y="256"/>
                        </a:lnTo>
                        <a:lnTo>
                          <a:pt x="1226" y="256"/>
                        </a:lnTo>
                        <a:lnTo>
                          <a:pt x="1226" y="253"/>
                        </a:lnTo>
                        <a:lnTo>
                          <a:pt x="1226" y="248"/>
                        </a:lnTo>
                        <a:lnTo>
                          <a:pt x="1226" y="240"/>
                        </a:lnTo>
                        <a:lnTo>
                          <a:pt x="1226" y="232"/>
                        </a:lnTo>
                        <a:lnTo>
                          <a:pt x="1224" y="222"/>
                        </a:lnTo>
                        <a:lnTo>
                          <a:pt x="1217" y="213"/>
                        </a:lnTo>
                        <a:lnTo>
                          <a:pt x="1209" y="211"/>
                        </a:lnTo>
                        <a:lnTo>
                          <a:pt x="1202" y="221"/>
                        </a:lnTo>
                        <a:lnTo>
                          <a:pt x="1200" y="229"/>
                        </a:lnTo>
                        <a:lnTo>
                          <a:pt x="1197" y="237"/>
                        </a:lnTo>
                        <a:lnTo>
                          <a:pt x="1194" y="244"/>
                        </a:lnTo>
                        <a:lnTo>
                          <a:pt x="1191" y="250"/>
                        </a:lnTo>
                        <a:lnTo>
                          <a:pt x="1186" y="255"/>
                        </a:lnTo>
                        <a:lnTo>
                          <a:pt x="1180" y="258"/>
                        </a:lnTo>
                        <a:lnTo>
                          <a:pt x="1172" y="260"/>
                        </a:lnTo>
                        <a:lnTo>
                          <a:pt x="1163" y="263"/>
                        </a:lnTo>
                        <a:lnTo>
                          <a:pt x="1155" y="265"/>
                        </a:lnTo>
                        <a:lnTo>
                          <a:pt x="1150" y="267"/>
                        </a:lnTo>
                        <a:lnTo>
                          <a:pt x="1148" y="272"/>
                        </a:lnTo>
                        <a:lnTo>
                          <a:pt x="1147" y="275"/>
                        </a:lnTo>
                        <a:lnTo>
                          <a:pt x="1146" y="279"/>
                        </a:lnTo>
                        <a:lnTo>
                          <a:pt x="1143" y="282"/>
                        </a:lnTo>
                        <a:lnTo>
                          <a:pt x="1138" y="283"/>
                        </a:lnTo>
                        <a:lnTo>
                          <a:pt x="1128" y="283"/>
                        </a:lnTo>
                        <a:lnTo>
                          <a:pt x="1118" y="281"/>
                        </a:lnTo>
                        <a:lnTo>
                          <a:pt x="1109" y="279"/>
                        </a:lnTo>
                        <a:lnTo>
                          <a:pt x="1103" y="276"/>
                        </a:lnTo>
                        <a:lnTo>
                          <a:pt x="1097" y="273"/>
                        </a:lnTo>
                        <a:lnTo>
                          <a:pt x="1094" y="271"/>
                        </a:lnTo>
                        <a:lnTo>
                          <a:pt x="1091" y="268"/>
                        </a:lnTo>
                        <a:lnTo>
                          <a:pt x="1090" y="267"/>
                        </a:lnTo>
                        <a:lnTo>
                          <a:pt x="1090" y="266"/>
                        </a:lnTo>
                        <a:lnTo>
                          <a:pt x="1089" y="263"/>
                        </a:lnTo>
                        <a:lnTo>
                          <a:pt x="1085" y="256"/>
                        </a:lnTo>
                        <a:lnTo>
                          <a:pt x="1075" y="251"/>
                        </a:lnTo>
                        <a:lnTo>
                          <a:pt x="1058" y="256"/>
                        </a:lnTo>
                        <a:lnTo>
                          <a:pt x="1042" y="264"/>
                        </a:lnTo>
                        <a:lnTo>
                          <a:pt x="1034" y="270"/>
                        </a:lnTo>
                        <a:lnTo>
                          <a:pt x="1029" y="275"/>
                        </a:lnTo>
                        <a:lnTo>
                          <a:pt x="1027" y="283"/>
                        </a:lnTo>
                        <a:lnTo>
                          <a:pt x="1023" y="294"/>
                        </a:lnTo>
                        <a:lnTo>
                          <a:pt x="1019" y="303"/>
                        </a:lnTo>
                        <a:lnTo>
                          <a:pt x="1011" y="311"/>
                        </a:lnTo>
                        <a:lnTo>
                          <a:pt x="999" y="316"/>
                        </a:lnTo>
                        <a:lnTo>
                          <a:pt x="993" y="317"/>
                        </a:lnTo>
                        <a:lnTo>
                          <a:pt x="990" y="319"/>
                        </a:lnTo>
                        <a:lnTo>
                          <a:pt x="987" y="321"/>
                        </a:lnTo>
                        <a:lnTo>
                          <a:pt x="983" y="324"/>
                        </a:lnTo>
                        <a:lnTo>
                          <a:pt x="980" y="325"/>
                        </a:lnTo>
                        <a:lnTo>
                          <a:pt x="976" y="326"/>
                        </a:lnTo>
                        <a:lnTo>
                          <a:pt x="970" y="327"/>
                        </a:lnTo>
                        <a:lnTo>
                          <a:pt x="964" y="326"/>
                        </a:lnTo>
                        <a:lnTo>
                          <a:pt x="955" y="324"/>
                        </a:lnTo>
                        <a:lnTo>
                          <a:pt x="949" y="321"/>
                        </a:lnTo>
                        <a:lnTo>
                          <a:pt x="942" y="319"/>
                        </a:lnTo>
                        <a:lnTo>
                          <a:pt x="935" y="317"/>
                        </a:lnTo>
                        <a:lnTo>
                          <a:pt x="927" y="314"/>
                        </a:lnTo>
                        <a:lnTo>
                          <a:pt x="920" y="313"/>
                        </a:lnTo>
                        <a:lnTo>
                          <a:pt x="913" y="313"/>
                        </a:lnTo>
                        <a:lnTo>
                          <a:pt x="905" y="316"/>
                        </a:lnTo>
                        <a:lnTo>
                          <a:pt x="891" y="320"/>
                        </a:lnTo>
                        <a:lnTo>
                          <a:pt x="884" y="324"/>
                        </a:lnTo>
                        <a:lnTo>
                          <a:pt x="884" y="331"/>
                        </a:lnTo>
                        <a:lnTo>
                          <a:pt x="894" y="343"/>
                        </a:lnTo>
                        <a:lnTo>
                          <a:pt x="902" y="351"/>
                        </a:lnTo>
                        <a:lnTo>
                          <a:pt x="909" y="358"/>
                        </a:lnTo>
                        <a:lnTo>
                          <a:pt x="915" y="365"/>
                        </a:lnTo>
                        <a:lnTo>
                          <a:pt x="921" y="372"/>
                        </a:lnTo>
                        <a:lnTo>
                          <a:pt x="926" y="377"/>
                        </a:lnTo>
                        <a:lnTo>
                          <a:pt x="929" y="381"/>
                        </a:lnTo>
                        <a:lnTo>
                          <a:pt x="931" y="384"/>
                        </a:lnTo>
                        <a:lnTo>
                          <a:pt x="932" y="385"/>
                        </a:lnTo>
                        <a:lnTo>
                          <a:pt x="931" y="386"/>
                        </a:lnTo>
                        <a:lnTo>
                          <a:pt x="928" y="389"/>
                        </a:lnTo>
                        <a:lnTo>
                          <a:pt x="923" y="396"/>
                        </a:lnTo>
                        <a:lnTo>
                          <a:pt x="922" y="409"/>
                        </a:lnTo>
                        <a:lnTo>
                          <a:pt x="922" y="422"/>
                        </a:lnTo>
                        <a:lnTo>
                          <a:pt x="922" y="429"/>
                        </a:lnTo>
                        <a:lnTo>
                          <a:pt x="922" y="431"/>
                        </a:lnTo>
                        <a:lnTo>
                          <a:pt x="922" y="431"/>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118" name="Freeform 211">
                    <a:extLst>
                      <a:ext uri="{FF2B5EF4-FFF2-40B4-BE49-F238E27FC236}">
                        <a16:creationId xmlns:a16="http://schemas.microsoft.com/office/drawing/2014/main" id="{A100E82B-473A-4AAE-B017-E93D2D340FF1}"/>
                      </a:ext>
                    </a:extLst>
                  </p:cNvPr>
                  <p:cNvSpPr>
                    <a:spLocks noChangeAspect="1"/>
                  </p:cNvSpPr>
                  <p:nvPr/>
                </p:nvSpPr>
                <p:spPr bwMode="auto">
                  <a:xfrm>
                    <a:off x="4449" y="2327"/>
                    <a:ext cx="8" cy="10"/>
                  </a:xfrm>
                  <a:custGeom>
                    <a:avLst/>
                    <a:gdLst/>
                    <a:ahLst/>
                    <a:cxnLst>
                      <a:cxn ang="0">
                        <a:pos x="14" y="0"/>
                      </a:cxn>
                      <a:cxn ang="0">
                        <a:pos x="0" y="4"/>
                      </a:cxn>
                      <a:cxn ang="0">
                        <a:pos x="0" y="7"/>
                      </a:cxn>
                      <a:cxn ang="0">
                        <a:pos x="1" y="12"/>
                      </a:cxn>
                      <a:cxn ang="0">
                        <a:pos x="4" y="17"/>
                      </a:cxn>
                      <a:cxn ang="0">
                        <a:pos x="10" y="18"/>
                      </a:cxn>
                      <a:cxn ang="0">
                        <a:pos x="15" y="14"/>
                      </a:cxn>
                      <a:cxn ang="0">
                        <a:pos x="16" y="8"/>
                      </a:cxn>
                      <a:cxn ang="0">
                        <a:pos x="15" y="2"/>
                      </a:cxn>
                      <a:cxn ang="0">
                        <a:pos x="14" y="0"/>
                      </a:cxn>
                    </a:cxnLst>
                    <a:rect l="0" t="0" r="r" b="b"/>
                    <a:pathLst>
                      <a:path w="16" h="18">
                        <a:moveTo>
                          <a:pt x="14" y="0"/>
                        </a:moveTo>
                        <a:lnTo>
                          <a:pt x="0" y="4"/>
                        </a:lnTo>
                        <a:lnTo>
                          <a:pt x="0" y="7"/>
                        </a:lnTo>
                        <a:lnTo>
                          <a:pt x="1" y="12"/>
                        </a:lnTo>
                        <a:lnTo>
                          <a:pt x="4" y="17"/>
                        </a:lnTo>
                        <a:lnTo>
                          <a:pt x="10" y="18"/>
                        </a:lnTo>
                        <a:lnTo>
                          <a:pt x="15" y="14"/>
                        </a:lnTo>
                        <a:lnTo>
                          <a:pt x="16" y="8"/>
                        </a:lnTo>
                        <a:lnTo>
                          <a:pt x="15" y="2"/>
                        </a:lnTo>
                        <a:lnTo>
                          <a:pt x="14" y="0"/>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cxnSp>
              <p:nvCxnSpPr>
                <p:cNvPr id="81" name="Straight Connector 126">
                  <a:extLst>
                    <a:ext uri="{FF2B5EF4-FFF2-40B4-BE49-F238E27FC236}">
                      <a16:creationId xmlns:a16="http://schemas.microsoft.com/office/drawing/2014/main" id="{4FE98F40-0EE4-4D03-B66A-FFE6A96C1DD8}"/>
                    </a:ext>
                  </a:extLst>
                </p:cNvPr>
                <p:cNvCxnSpPr/>
                <p:nvPr/>
              </p:nvCxnSpPr>
              <p:spPr bwMode="auto">
                <a:xfrm flipH="1">
                  <a:off x="7203281" y="5292351"/>
                  <a:ext cx="21283" cy="46412"/>
                </a:xfrm>
                <a:prstGeom prst="line">
                  <a:avLst/>
                </a:prstGeom>
                <a:noFill/>
                <a:ln w="28575" cap="flat" cmpd="sng" algn="ctr">
                  <a:solidFill>
                    <a:srgbClr val="DDDDDD"/>
                  </a:solidFill>
                  <a:prstDash val="solid"/>
                  <a:round/>
                  <a:headEnd type="none" w="med" len="med"/>
                  <a:tailEnd type="none" w="med" len="med"/>
                </a:ln>
                <a:effectLst/>
              </p:spPr>
            </p:cxnSp>
            <p:cxnSp>
              <p:nvCxnSpPr>
                <p:cNvPr id="82" name="Straight Connector 127">
                  <a:extLst>
                    <a:ext uri="{FF2B5EF4-FFF2-40B4-BE49-F238E27FC236}">
                      <a16:creationId xmlns:a16="http://schemas.microsoft.com/office/drawing/2014/main" id="{A93C2EBF-EB3B-42C9-861D-97B2D2D9A9CA}"/>
                    </a:ext>
                  </a:extLst>
                </p:cNvPr>
                <p:cNvCxnSpPr/>
                <p:nvPr/>
              </p:nvCxnSpPr>
              <p:spPr bwMode="auto">
                <a:xfrm>
                  <a:off x="7193756" y="5336381"/>
                  <a:ext cx="4763" cy="33338"/>
                </a:xfrm>
                <a:prstGeom prst="line">
                  <a:avLst/>
                </a:prstGeom>
                <a:noFill/>
                <a:ln w="28575" cap="flat" cmpd="sng" algn="ctr">
                  <a:solidFill>
                    <a:srgbClr val="DDDDDD"/>
                  </a:solidFill>
                  <a:prstDash val="solid"/>
                  <a:round/>
                  <a:headEnd type="none" w="med" len="med"/>
                  <a:tailEnd type="none" w="med" len="med"/>
                </a:ln>
                <a:effectLst/>
              </p:spPr>
            </p:cxnSp>
          </p:grpSp>
          <p:grpSp>
            <p:nvGrpSpPr>
              <p:cNvPr id="67" name="Group 517">
                <a:extLst>
                  <a:ext uri="{FF2B5EF4-FFF2-40B4-BE49-F238E27FC236}">
                    <a16:creationId xmlns:a16="http://schemas.microsoft.com/office/drawing/2014/main" id="{59552F4C-4373-46DA-88C4-5148BEAD79EF}"/>
                  </a:ext>
                </a:extLst>
              </p:cNvPr>
              <p:cNvGrpSpPr/>
              <p:nvPr/>
            </p:nvGrpSpPr>
            <p:grpSpPr>
              <a:xfrm>
                <a:off x="6006107" y="4609554"/>
                <a:ext cx="638175" cy="552450"/>
                <a:chOff x="6006107" y="4609554"/>
                <a:chExt cx="638175" cy="552450"/>
              </a:xfrm>
            </p:grpSpPr>
            <p:grpSp>
              <p:nvGrpSpPr>
                <p:cNvPr id="74" name="Group 237">
                  <a:extLst>
                    <a:ext uri="{FF2B5EF4-FFF2-40B4-BE49-F238E27FC236}">
                      <a16:creationId xmlns:a16="http://schemas.microsoft.com/office/drawing/2014/main" id="{E7517769-052C-4CC1-A30F-C612E5E6F621}"/>
                    </a:ext>
                  </a:extLst>
                </p:cNvPr>
                <p:cNvGrpSpPr>
                  <a:grpSpLocks noChangeAspect="1"/>
                </p:cNvGrpSpPr>
                <p:nvPr/>
              </p:nvGrpSpPr>
              <p:grpSpPr bwMode="auto">
                <a:xfrm>
                  <a:off x="6006107" y="4609554"/>
                  <a:ext cx="638175" cy="552450"/>
                  <a:chOff x="3696" y="2784"/>
                  <a:chExt cx="1046" cy="908"/>
                </a:xfrm>
              </p:grpSpPr>
              <p:sp>
                <p:nvSpPr>
                  <p:cNvPr id="76" name="Freeform 238">
                    <a:extLst>
                      <a:ext uri="{FF2B5EF4-FFF2-40B4-BE49-F238E27FC236}">
                        <a16:creationId xmlns:a16="http://schemas.microsoft.com/office/drawing/2014/main" id="{C54F3324-9BBD-40B8-9FA0-0C08B0E75927}"/>
                      </a:ext>
                    </a:extLst>
                  </p:cNvPr>
                  <p:cNvSpPr>
                    <a:spLocks noChangeAspect="1"/>
                  </p:cNvSpPr>
                  <p:nvPr/>
                </p:nvSpPr>
                <p:spPr bwMode="auto">
                  <a:xfrm>
                    <a:off x="3696" y="2784"/>
                    <a:ext cx="1046" cy="908"/>
                  </a:xfrm>
                  <a:custGeom>
                    <a:avLst/>
                    <a:gdLst/>
                    <a:ahLst/>
                    <a:cxnLst>
                      <a:cxn ang="0">
                        <a:pos x="1811" y="743"/>
                      </a:cxn>
                      <a:cxn ang="0">
                        <a:pos x="1904" y="850"/>
                      </a:cxn>
                      <a:cxn ang="0">
                        <a:pos x="1995" y="787"/>
                      </a:cxn>
                      <a:cxn ang="0">
                        <a:pos x="2092" y="663"/>
                      </a:cxn>
                      <a:cxn ang="0">
                        <a:pos x="1986" y="612"/>
                      </a:cxn>
                      <a:cxn ang="0">
                        <a:pos x="1950" y="536"/>
                      </a:cxn>
                      <a:cxn ang="0">
                        <a:pos x="1917" y="485"/>
                      </a:cxn>
                      <a:cxn ang="0">
                        <a:pos x="1868" y="324"/>
                      </a:cxn>
                      <a:cxn ang="0">
                        <a:pos x="1768" y="364"/>
                      </a:cxn>
                      <a:cxn ang="0">
                        <a:pos x="1636" y="372"/>
                      </a:cxn>
                      <a:cxn ang="0">
                        <a:pos x="1514" y="364"/>
                      </a:cxn>
                      <a:cxn ang="0">
                        <a:pos x="1336" y="276"/>
                      </a:cxn>
                      <a:cxn ang="0">
                        <a:pos x="1208" y="152"/>
                      </a:cxn>
                      <a:cxn ang="0">
                        <a:pos x="1138" y="69"/>
                      </a:cxn>
                      <a:cxn ang="0">
                        <a:pos x="1003" y="0"/>
                      </a:cxn>
                      <a:cxn ang="0">
                        <a:pos x="950" y="79"/>
                      </a:cxn>
                      <a:cxn ang="0">
                        <a:pos x="859" y="120"/>
                      </a:cxn>
                      <a:cxn ang="0">
                        <a:pos x="764" y="157"/>
                      </a:cxn>
                      <a:cxn ang="0">
                        <a:pos x="757" y="290"/>
                      </a:cxn>
                      <a:cxn ang="0">
                        <a:pos x="614" y="405"/>
                      </a:cxn>
                      <a:cxn ang="0">
                        <a:pos x="609" y="500"/>
                      </a:cxn>
                      <a:cxn ang="0">
                        <a:pos x="559" y="525"/>
                      </a:cxn>
                      <a:cxn ang="0">
                        <a:pos x="493" y="514"/>
                      </a:cxn>
                      <a:cxn ang="0">
                        <a:pos x="412" y="472"/>
                      </a:cxn>
                      <a:cxn ang="0">
                        <a:pos x="336" y="488"/>
                      </a:cxn>
                      <a:cxn ang="0">
                        <a:pos x="241" y="506"/>
                      </a:cxn>
                      <a:cxn ang="0">
                        <a:pos x="153" y="514"/>
                      </a:cxn>
                      <a:cxn ang="0">
                        <a:pos x="48" y="517"/>
                      </a:cxn>
                      <a:cxn ang="0">
                        <a:pos x="21" y="601"/>
                      </a:cxn>
                      <a:cxn ang="0">
                        <a:pos x="72" y="777"/>
                      </a:cxn>
                      <a:cxn ang="0">
                        <a:pos x="153" y="872"/>
                      </a:cxn>
                      <a:cxn ang="0">
                        <a:pos x="242" y="707"/>
                      </a:cxn>
                      <a:cxn ang="0">
                        <a:pos x="341" y="625"/>
                      </a:cxn>
                      <a:cxn ang="0">
                        <a:pos x="477" y="736"/>
                      </a:cxn>
                      <a:cxn ang="0">
                        <a:pos x="564" y="1041"/>
                      </a:cxn>
                      <a:cxn ang="0">
                        <a:pos x="616" y="1133"/>
                      </a:cxn>
                      <a:cxn ang="0">
                        <a:pos x="586" y="1213"/>
                      </a:cxn>
                      <a:cxn ang="0">
                        <a:pos x="746" y="1391"/>
                      </a:cxn>
                      <a:cxn ang="0">
                        <a:pos x="841" y="1457"/>
                      </a:cxn>
                      <a:cxn ang="0">
                        <a:pos x="1004" y="1513"/>
                      </a:cxn>
                      <a:cxn ang="0">
                        <a:pos x="1083" y="1554"/>
                      </a:cxn>
                      <a:cxn ang="0">
                        <a:pos x="1270" y="1678"/>
                      </a:cxn>
                      <a:cxn ang="0">
                        <a:pos x="1388" y="1762"/>
                      </a:cxn>
                      <a:cxn ang="0">
                        <a:pos x="1476" y="1814"/>
                      </a:cxn>
                      <a:cxn ang="0">
                        <a:pos x="1440" y="1722"/>
                      </a:cxn>
                      <a:cxn ang="0">
                        <a:pos x="1343" y="1584"/>
                      </a:cxn>
                      <a:cxn ang="0">
                        <a:pos x="1209" y="1456"/>
                      </a:cxn>
                      <a:cxn ang="0">
                        <a:pos x="1129" y="1351"/>
                      </a:cxn>
                      <a:cxn ang="0">
                        <a:pos x="1027" y="1247"/>
                      </a:cxn>
                      <a:cxn ang="0">
                        <a:pos x="962" y="1116"/>
                      </a:cxn>
                      <a:cxn ang="0">
                        <a:pos x="863" y="931"/>
                      </a:cxn>
                      <a:cxn ang="0">
                        <a:pos x="807" y="827"/>
                      </a:cxn>
                      <a:cxn ang="0">
                        <a:pos x="918" y="739"/>
                      </a:cxn>
                      <a:cxn ang="0">
                        <a:pos x="1003" y="780"/>
                      </a:cxn>
                      <a:cxn ang="0">
                        <a:pos x="1068" y="674"/>
                      </a:cxn>
                      <a:cxn ang="0">
                        <a:pos x="1198" y="668"/>
                      </a:cxn>
                      <a:cxn ang="0">
                        <a:pos x="1327" y="703"/>
                      </a:cxn>
                      <a:cxn ang="0">
                        <a:pos x="1439" y="727"/>
                      </a:cxn>
                      <a:cxn ang="0">
                        <a:pos x="1557" y="743"/>
                      </a:cxn>
                      <a:cxn ang="0">
                        <a:pos x="1669" y="722"/>
                      </a:cxn>
                    </a:cxnLst>
                    <a:rect l="0" t="0" r="r" b="b"/>
                    <a:pathLst>
                      <a:path w="2092" h="1816">
                        <a:moveTo>
                          <a:pt x="1728" y="727"/>
                        </a:moveTo>
                        <a:lnTo>
                          <a:pt x="1729" y="728"/>
                        </a:lnTo>
                        <a:lnTo>
                          <a:pt x="1734" y="731"/>
                        </a:lnTo>
                        <a:lnTo>
                          <a:pt x="1739" y="735"/>
                        </a:lnTo>
                        <a:lnTo>
                          <a:pt x="1746" y="739"/>
                        </a:lnTo>
                        <a:lnTo>
                          <a:pt x="1753" y="743"/>
                        </a:lnTo>
                        <a:lnTo>
                          <a:pt x="1761" y="744"/>
                        </a:lnTo>
                        <a:lnTo>
                          <a:pt x="1769" y="744"/>
                        </a:lnTo>
                        <a:lnTo>
                          <a:pt x="1775" y="739"/>
                        </a:lnTo>
                        <a:lnTo>
                          <a:pt x="1781" y="735"/>
                        </a:lnTo>
                        <a:lnTo>
                          <a:pt x="1787" y="733"/>
                        </a:lnTo>
                        <a:lnTo>
                          <a:pt x="1793" y="733"/>
                        </a:lnTo>
                        <a:lnTo>
                          <a:pt x="1799" y="735"/>
                        </a:lnTo>
                        <a:lnTo>
                          <a:pt x="1805" y="738"/>
                        </a:lnTo>
                        <a:lnTo>
                          <a:pt x="1811" y="743"/>
                        </a:lnTo>
                        <a:lnTo>
                          <a:pt x="1817" y="749"/>
                        </a:lnTo>
                        <a:lnTo>
                          <a:pt x="1822" y="756"/>
                        </a:lnTo>
                        <a:lnTo>
                          <a:pt x="1833" y="768"/>
                        </a:lnTo>
                        <a:lnTo>
                          <a:pt x="1840" y="779"/>
                        </a:lnTo>
                        <a:lnTo>
                          <a:pt x="1843" y="790"/>
                        </a:lnTo>
                        <a:lnTo>
                          <a:pt x="1844" y="803"/>
                        </a:lnTo>
                        <a:lnTo>
                          <a:pt x="1845" y="810"/>
                        </a:lnTo>
                        <a:lnTo>
                          <a:pt x="1849" y="818"/>
                        </a:lnTo>
                        <a:lnTo>
                          <a:pt x="1853" y="825"/>
                        </a:lnTo>
                        <a:lnTo>
                          <a:pt x="1860" y="832"/>
                        </a:lnTo>
                        <a:lnTo>
                          <a:pt x="1867" y="839"/>
                        </a:lnTo>
                        <a:lnTo>
                          <a:pt x="1876" y="844"/>
                        </a:lnTo>
                        <a:lnTo>
                          <a:pt x="1886" y="848"/>
                        </a:lnTo>
                        <a:lnTo>
                          <a:pt x="1895" y="850"/>
                        </a:lnTo>
                        <a:lnTo>
                          <a:pt x="1904" y="850"/>
                        </a:lnTo>
                        <a:lnTo>
                          <a:pt x="1912" y="850"/>
                        </a:lnTo>
                        <a:lnTo>
                          <a:pt x="1920" y="849"/>
                        </a:lnTo>
                        <a:lnTo>
                          <a:pt x="1927" y="847"/>
                        </a:lnTo>
                        <a:lnTo>
                          <a:pt x="1934" y="844"/>
                        </a:lnTo>
                        <a:lnTo>
                          <a:pt x="1940" y="841"/>
                        </a:lnTo>
                        <a:lnTo>
                          <a:pt x="1944" y="836"/>
                        </a:lnTo>
                        <a:lnTo>
                          <a:pt x="1948" y="830"/>
                        </a:lnTo>
                        <a:lnTo>
                          <a:pt x="1954" y="826"/>
                        </a:lnTo>
                        <a:lnTo>
                          <a:pt x="1961" y="821"/>
                        </a:lnTo>
                        <a:lnTo>
                          <a:pt x="1970" y="818"/>
                        </a:lnTo>
                        <a:lnTo>
                          <a:pt x="1980" y="814"/>
                        </a:lnTo>
                        <a:lnTo>
                          <a:pt x="1988" y="810"/>
                        </a:lnTo>
                        <a:lnTo>
                          <a:pt x="1994" y="804"/>
                        </a:lnTo>
                        <a:lnTo>
                          <a:pt x="1997" y="797"/>
                        </a:lnTo>
                        <a:lnTo>
                          <a:pt x="1995" y="787"/>
                        </a:lnTo>
                        <a:lnTo>
                          <a:pt x="1986" y="759"/>
                        </a:lnTo>
                        <a:lnTo>
                          <a:pt x="1980" y="727"/>
                        </a:lnTo>
                        <a:lnTo>
                          <a:pt x="1984" y="701"/>
                        </a:lnTo>
                        <a:lnTo>
                          <a:pt x="1999" y="692"/>
                        </a:lnTo>
                        <a:lnTo>
                          <a:pt x="2011" y="693"/>
                        </a:lnTo>
                        <a:lnTo>
                          <a:pt x="2025" y="695"/>
                        </a:lnTo>
                        <a:lnTo>
                          <a:pt x="2039" y="695"/>
                        </a:lnTo>
                        <a:lnTo>
                          <a:pt x="2053" y="693"/>
                        </a:lnTo>
                        <a:lnTo>
                          <a:pt x="2065" y="692"/>
                        </a:lnTo>
                        <a:lnTo>
                          <a:pt x="2077" y="688"/>
                        </a:lnTo>
                        <a:lnTo>
                          <a:pt x="2085" y="682"/>
                        </a:lnTo>
                        <a:lnTo>
                          <a:pt x="2090" y="674"/>
                        </a:lnTo>
                        <a:lnTo>
                          <a:pt x="2091" y="670"/>
                        </a:lnTo>
                        <a:lnTo>
                          <a:pt x="2091" y="667"/>
                        </a:lnTo>
                        <a:lnTo>
                          <a:pt x="2092" y="663"/>
                        </a:lnTo>
                        <a:lnTo>
                          <a:pt x="2092" y="661"/>
                        </a:lnTo>
                        <a:lnTo>
                          <a:pt x="2091" y="651"/>
                        </a:lnTo>
                        <a:lnTo>
                          <a:pt x="2085" y="643"/>
                        </a:lnTo>
                        <a:lnTo>
                          <a:pt x="2076" y="638"/>
                        </a:lnTo>
                        <a:lnTo>
                          <a:pt x="2061" y="636"/>
                        </a:lnTo>
                        <a:lnTo>
                          <a:pt x="2052" y="635"/>
                        </a:lnTo>
                        <a:lnTo>
                          <a:pt x="2045" y="632"/>
                        </a:lnTo>
                        <a:lnTo>
                          <a:pt x="2039" y="629"/>
                        </a:lnTo>
                        <a:lnTo>
                          <a:pt x="2034" y="625"/>
                        </a:lnTo>
                        <a:lnTo>
                          <a:pt x="2028" y="623"/>
                        </a:lnTo>
                        <a:lnTo>
                          <a:pt x="2023" y="620"/>
                        </a:lnTo>
                        <a:lnTo>
                          <a:pt x="2015" y="619"/>
                        </a:lnTo>
                        <a:lnTo>
                          <a:pt x="2004" y="617"/>
                        </a:lnTo>
                        <a:lnTo>
                          <a:pt x="1994" y="616"/>
                        </a:lnTo>
                        <a:lnTo>
                          <a:pt x="1986" y="612"/>
                        </a:lnTo>
                        <a:lnTo>
                          <a:pt x="1980" y="606"/>
                        </a:lnTo>
                        <a:lnTo>
                          <a:pt x="1974" y="600"/>
                        </a:lnTo>
                        <a:lnTo>
                          <a:pt x="1970" y="593"/>
                        </a:lnTo>
                        <a:lnTo>
                          <a:pt x="1964" y="586"/>
                        </a:lnTo>
                        <a:lnTo>
                          <a:pt x="1958" y="582"/>
                        </a:lnTo>
                        <a:lnTo>
                          <a:pt x="1951" y="579"/>
                        </a:lnTo>
                        <a:lnTo>
                          <a:pt x="1950" y="578"/>
                        </a:lnTo>
                        <a:lnTo>
                          <a:pt x="1949" y="574"/>
                        </a:lnTo>
                        <a:lnTo>
                          <a:pt x="1947" y="568"/>
                        </a:lnTo>
                        <a:lnTo>
                          <a:pt x="1946" y="561"/>
                        </a:lnTo>
                        <a:lnTo>
                          <a:pt x="1944" y="554"/>
                        </a:lnTo>
                        <a:lnTo>
                          <a:pt x="1942" y="548"/>
                        </a:lnTo>
                        <a:lnTo>
                          <a:pt x="1941" y="544"/>
                        </a:lnTo>
                        <a:lnTo>
                          <a:pt x="1946" y="539"/>
                        </a:lnTo>
                        <a:lnTo>
                          <a:pt x="1950" y="536"/>
                        </a:lnTo>
                        <a:lnTo>
                          <a:pt x="1955" y="532"/>
                        </a:lnTo>
                        <a:lnTo>
                          <a:pt x="1959" y="528"/>
                        </a:lnTo>
                        <a:lnTo>
                          <a:pt x="1964" y="523"/>
                        </a:lnTo>
                        <a:lnTo>
                          <a:pt x="1966" y="517"/>
                        </a:lnTo>
                        <a:lnTo>
                          <a:pt x="1966" y="510"/>
                        </a:lnTo>
                        <a:lnTo>
                          <a:pt x="1964" y="503"/>
                        </a:lnTo>
                        <a:lnTo>
                          <a:pt x="1957" y="495"/>
                        </a:lnTo>
                        <a:lnTo>
                          <a:pt x="1949" y="488"/>
                        </a:lnTo>
                        <a:lnTo>
                          <a:pt x="1942" y="483"/>
                        </a:lnTo>
                        <a:lnTo>
                          <a:pt x="1936" y="480"/>
                        </a:lnTo>
                        <a:lnTo>
                          <a:pt x="1931" y="478"/>
                        </a:lnTo>
                        <a:lnTo>
                          <a:pt x="1926" y="478"/>
                        </a:lnTo>
                        <a:lnTo>
                          <a:pt x="1923" y="479"/>
                        </a:lnTo>
                        <a:lnTo>
                          <a:pt x="1919" y="481"/>
                        </a:lnTo>
                        <a:lnTo>
                          <a:pt x="1917" y="485"/>
                        </a:lnTo>
                        <a:lnTo>
                          <a:pt x="1912" y="488"/>
                        </a:lnTo>
                        <a:lnTo>
                          <a:pt x="1909" y="486"/>
                        </a:lnTo>
                        <a:lnTo>
                          <a:pt x="1909" y="477"/>
                        </a:lnTo>
                        <a:lnTo>
                          <a:pt x="1911" y="463"/>
                        </a:lnTo>
                        <a:lnTo>
                          <a:pt x="1914" y="449"/>
                        </a:lnTo>
                        <a:lnTo>
                          <a:pt x="1917" y="437"/>
                        </a:lnTo>
                        <a:lnTo>
                          <a:pt x="1917" y="426"/>
                        </a:lnTo>
                        <a:lnTo>
                          <a:pt x="1913" y="414"/>
                        </a:lnTo>
                        <a:lnTo>
                          <a:pt x="1912" y="400"/>
                        </a:lnTo>
                        <a:lnTo>
                          <a:pt x="1913" y="387"/>
                        </a:lnTo>
                        <a:lnTo>
                          <a:pt x="1910" y="371"/>
                        </a:lnTo>
                        <a:lnTo>
                          <a:pt x="1895" y="350"/>
                        </a:lnTo>
                        <a:lnTo>
                          <a:pt x="1884" y="340"/>
                        </a:lnTo>
                        <a:lnTo>
                          <a:pt x="1875" y="331"/>
                        </a:lnTo>
                        <a:lnTo>
                          <a:pt x="1868" y="324"/>
                        </a:lnTo>
                        <a:lnTo>
                          <a:pt x="1861" y="318"/>
                        </a:lnTo>
                        <a:lnTo>
                          <a:pt x="1855" y="314"/>
                        </a:lnTo>
                        <a:lnTo>
                          <a:pt x="1846" y="312"/>
                        </a:lnTo>
                        <a:lnTo>
                          <a:pt x="1837" y="310"/>
                        </a:lnTo>
                        <a:lnTo>
                          <a:pt x="1826" y="310"/>
                        </a:lnTo>
                        <a:lnTo>
                          <a:pt x="1814" y="310"/>
                        </a:lnTo>
                        <a:lnTo>
                          <a:pt x="1805" y="311"/>
                        </a:lnTo>
                        <a:lnTo>
                          <a:pt x="1797" y="312"/>
                        </a:lnTo>
                        <a:lnTo>
                          <a:pt x="1792" y="314"/>
                        </a:lnTo>
                        <a:lnTo>
                          <a:pt x="1788" y="318"/>
                        </a:lnTo>
                        <a:lnTo>
                          <a:pt x="1784" y="323"/>
                        </a:lnTo>
                        <a:lnTo>
                          <a:pt x="1781" y="329"/>
                        </a:lnTo>
                        <a:lnTo>
                          <a:pt x="1778" y="337"/>
                        </a:lnTo>
                        <a:lnTo>
                          <a:pt x="1774" y="354"/>
                        </a:lnTo>
                        <a:lnTo>
                          <a:pt x="1768" y="364"/>
                        </a:lnTo>
                        <a:lnTo>
                          <a:pt x="1761" y="370"/>
                        </a:lnTo>
                        <a:lnTo>
                          <a:pt x="1753" y="372"/>
                        </a:lnTo>
                        <a:lnTo>
                          <a:pt x="1749" y="373"/>
                        </a:lnTo>
                        <a:lnTo>
                          <a:pt x="1744" y="375"/>
                        </a:lnTo>
                        <a:lnTo>
                          <a:pt x="1739" y="379"/>
                        </a:lnTo>
                        <a:lnTo>
                          <a:pt x="1735" y="382"/>
                        </a:lnTo>
                        <a:lnTo>
                          <a:pt x="1729" y="386"/>
                        </a:lnTo>
                        <a:lnTo>
                          <a:pt x="1722" y="388"/>
                        </a:lnTo>
                        <a:lnTo>
                          <a:pt x="1715" y="389"/>
                        </a:lnTo>
                        <a:lnTo>
                          <a:pt x="1706" y="388"/>
                        </a:lnTo>
                        <a:lnTo>
                          <a:pt x="1696" y="386"/>
                        </a:lnTo>
                        <a:lnTo>
                          <a:pt x="1682" y="382"/>
                        </a:lnTo>
                        <a:lnTo>
                          <a:pt x="1668" y="378"/>
                        </a:lnTo>
                        <a:lnTo>
                          <a:pt x="1652" y="374"/>
                        </a:lnTo>
                        <a:lnTo>
                          <a:pt x="1636" y="372"/>
                        </a:lnTo>
                        <a:lnTo>
                          <a:pt x="1621" y="370"/>
                        </a:lnTo>
                        <a:lnTo>
                          <a:pt x="1608" y="370"/>
                        </a:lnTo>
                        <a:lnTo>
                          <a:pt x="1596" y="372"/>
                        </a:lnTo>
                        <a:lnTo>
                          <a:pt x="1588" y="374"/>
                        </a:lnTo>
                        <a:lnTo>
                          <a:pt x="1582" y="374"/>
                        </a:lnTo>
                        <a:lnTo>
                          <a:pt x="1577" y="373"/>
                        </a:lnTo>
                        <a:lnTo>
                          <a:pt x="1572" y="371"/>
                        </a:lnTo>
                        <a:lnTo>
                          <a:pt x="1568" y="369"/>
                        </a:lnTo>
                        <a:lnTo>
                          <a:pt x="1561" y="367"/>
                        </a:lnTo>
                        <a:lnTo>
                          <a:pt x="1554" y="367"/>
                        </a:lnTo>
                        <a:lnTo>
                          <a:pt x="1543" y="370"/>
                        </a:lnTo>
                        <a:lnTo>
                          <a:pt x="1533" y="372"/>
                        </a:lnTo>
                        <a:lnTo>
                          <a:pt x="1525" y="371"/>
                        </a:lnTo>
                        <a:lnTo>
                          <a:pt x="1519" y="369"/>
                        </a:lnTo>
                        <a:lnTo>
                          <a:pt x="1514" y="364"/>
                        </a:lnTo>
                        <a:lnTo>
                          <a:pt x="1509" y="359"/>
                        </a:lnTo>
                        <a:lnTo>
                          <a:pt x="1503" y="355"/>
                        </a:lnTo>
                        <a:lnTo>
                          <a:pt x="1496" y="351"/>
                        </a:lnTo>
                        <a:lnTo>
                          <a:pt x="1487" y="348"/>
                        </a:lnTo>
                        <a:lnTo>
                          <a:pt x="1477" y="343"/>
                        </a:lnTo>
                        <a:lnTo>
                          <a:pt x="1467" y="336"/>
                        </a:lnTo>
                        <a:lnTo>
                          <a:pt x="1458" y="326"/>
                        </a:lnTo>
                        <a:lnTo>
                          <a:pt x="1448" y="316"/>
                        </a:lnTo>
                        <a:lnTo>
                          <a:pt x="1435" y="306"/>
                        </a:lnTo>
                        <a:lnTo>
                          <a:pt x="1420" y="297"/>
                        </a:lnTo>
                        <a:lnTo>
                          <a:pt x="1402" y="291"/>
                        </a:lnTo>
                        <a:lnTo>
                          <a:pt x="1380" y="288"/>
                        </a:lnTo>
                        <a:lnTo>
                          <a:pt x="1359" y="286"/>
                        </a:lnTo>
                        <a:lnTo>
                          <a:pt x="1345" y="282"/>
                        </a:lnTo>
                        <a:lnTo>
                          <a:pt x="1336" y="276"/>
                        </a:lnTo>
                        <a:lnTo>
                          <a:pt x="1330" y="270"/>
                        </a:lnTo>
                        <a:lnTo>
                          <a:pt x="1327" y="261"/>
                        </a:lnTo>
                        <a:lnTo>
                          <a:pt x="1322" y="251"/>
                        </a:lnTo>
                        <a:lnTo>
                          <a:pt x="1315" y="241"/>
                        </a:lnTo>
                        <a:lnTo>
                          <a:pt x="1305" y="228"/>
                        </a:lnTo>
                        <a:lnTo>
                          <a:pt x="1295" y="217"/>
                        </a:lnTo>
                        <a:lnTo>
                          <a:pt x="1287" y="207"/>
                        </a:lnTo>
                        <a:lnTo>
                          <a:pt x="1281" y="199"/>
                        </a:lnTo>
                        <a:lnTo>
                          <a:pt x="1276" y="192"/>
                        </a:lnTo>
                        <a:lnTo>
                          <a:pt x="1270" y="187"/>
                        </a:lnTo>
                        <a:lnTo>
                          <a:pt x="1262" y="181"/>
                        </a:lnTo>
                        <a:lnTo>
                          <a:pt x="1252" y="175"/>
                        </a:lnTo>
                        <a:lnTo>
                          <a:pt x="1236" y="168"/>
                        </a:lnTo>
                        <a:lnTo>
                          <a:pt x="1220" y="161"/>
                        </a:lnTo>
                        <a:lnTo>
                          <a:pt x="1208" y="152"/>
                        </a:lnTo>
                        <a:lnTo>
                          <a:pt x="1200" y="144"/>
                        </a:lnTo>
                        <a:lnTo>
                          <a:pt x="1196" y="135"/>
                        </a:lnTo>
                        <a:lnTo>
                          <a:pt x="1192" y="127"/>
                        </a:lnTo>
                        <a:lnTo>
                          <a:pt x="1190" y="119"/>
                        </a:lnTo>
                        <a:lnTo>
                          <a:pt x="1188" y="112"/>
                        </a:lnTo>
                        <a:lnTo>
                          <a:pt x="1185" y="106"/>
                        </a:lnTo>
                        <a:lnTo>
                          <a:pt x="1182" y="101"/>
                        </a:lnTo>
                        <a:lnTo>
                          <a:pt x="1177" y="96"/>
                        </a:lnTo>
                        <a:lnTo>
                          <a:pt x="1174" y="90"/>
                        </a:lnTo>
                        <a:lnTo>
                          <a:pt x="1169" y="85"/>
                        </a:lnTo>
                        <a:lnTo>
                          <a:pt x="1163" y="79"/>
                        </a:lnTo>
                        <a:lnTo>
                          <a:pt x="1158" y="76"/>
                        </a:lnTo>
                        <a:lnTo>
                          <a:pt x="1152" y="73"/>
                        </a:lnTo>
                        <a:lnTo>
                          <a:pt x="1145" y="71"/>
                        </a:lnTo>
                        <a:lnTo>
                          <a:pt x="1138" y="69"/>
                        </a:lnTo>
                        <a:lnTo>
                          <a:pt x="1132" y="66"/>
                        </a:lnTo>
                        <a:lnTo>
                          <a:pt x="1126" y="60"/>
                        </a:lnTo>
                        <a:lnTo>
                          <a:pt x="1120" y="54"/>
                        </a:lnTo>
                        <a:lnTo>
                          <a:pt x="1113" y="48"/>
                        </a:lnTo>
                        <a:lnTo>
                          <a:pt x="1103" y="43"/>
                        </a:lnTo>
                        <a:lnTo>
                          <a:pt x="1092" y="38"/>
                        </a:lnTo>
                        <a:lnTo>
                          <a:pt x="1078" y="33"/>
                        </a:lnTo>
                        <a:lnTo>
                          <a:pt x="1067" y="30"/>
                        </a:lnTo>
                        <a:lnTo>
                          <a:pt x="1056" y="25"/>
                        </a:lnTo>
                        <a:lnTo>
                          <a:pt x="1047" y="20"/>
                        </a:lnTo>
                        <a:lnTo>
                          <a:pt x="1038" y="14"/>
                        </a:lnTo>
                        <a:lnTo>
                          <a:pt x="1029" y="8"/>
                        </a:lnTo>
                        <a:lnTo>
                          <a:pt x="1020" y="5"/>
                        </a:lnTo>
                        <a:lnTo>
                          <a:pt x="1012" y="1"/>
                        </a:lnTo>
                        <a:lnTo>
                          <a:pt x="1003" y="0"/>
                        </a:lnTo>
                        <a:lnTo>
                          <a:pt x="999" y="0"/>
                        </a:lnTo>
                        <a:lnTo>
                          <a:pt x="994" y="1"/>
                        </a:lnTo>
                        <a:lnTo>
                          <a:pt x="989" y="2"/>
                        </a:lnTo>
                        <a:lnTo>
                          <a:pt x="985" y="5"/>
                        </a:lnTo>
                        <a:lnTo>
                          <a:pt x="974" y="12"/>
                        </a:lnTo>
                        <a:lnTo>
                          <a:pt x="967" y="20"/>
                        </a:lnTo>
                        <a:lnTo>
                          <a:pt x="963" y="26"/>
                        </a:lnTo>
                        <a:lnTo>
                          <a:pt x="962" y="33"/>
                        </a:lnTo>
                        <a:lnTo>
                          <a:pt x="962" y="40"/>
                        </a:lnTo>
                        <a:lnTo>
                          <a:pt x="962" y="47"/>
                        </a:lnTo>
                        <a:lnTo>
                          <a:pt x="962" y="55"/>
                        </a:lnTo>
                        <a:lnTo>
                          <a:pt x="962" y="62"/>
                        </a:lnTo>
                        <a:lnTo>
                          <a:pt x="959" y="74"/>
                        </a:lnTo>
                        <a:lnTo>
                          <a:pt x="956" y="79"/>
                        </a:lnTo>
                        <a:lnTo>
                          <a:pt x="950" y="79"/>
                        </a:lnTo>
                        <a:lnTo>
                          <a:pt x="940" y="74"/>
                        </a:lnTo>
                        <a:lnTo>
                          <a:pt x="933" y="70"/>
                        </a:lnTo>
                        <a:lnTo>
                          <a:pt x="926" y="69"/>
                        </a:lnTo>
                        <a:lnTo>
                          <a:pt x="918" y="70"/>
                        </a:lnTo>
                        <a:lnTo>
                          <a:pt x="910" y="73"/>
                        </a:lnTo>
                        <a:lnTo>
                          <a:pt x="903" y="77"/>
                        </a:lnTo>
                        <a:lnTo>
                          <a:pt x="897" y="82"/>
                        </a:lnTo>
                        <a:lnTo>
                          <a:pt x="893" y="88"/>
                        </a:lnTo>
                        <a:lnTo>
                          <a:pt x="891" y="93"/>
                        </a:lnTo>
                        <a:lnTo>
                          <a:pt x="891" y="104"/>
                        </a:lnTo>
                        <a:lnTo>
                          <a:pt x="890" y="113"/>
                        </a:lnTo>
                        <a:lnTo>
                          <a:pt x="885" y="117"/>
                        </a:lnTo>
                        <a:lnTo>
                          <a:pt x="872" y="119"/>
                        </a:lnTo>
                        <a:lnTo>
                          <a:pt x="865" y="119"/>
                        </a:lnTo>
                        <a:lnTo>
                          <a:pt x="859" y="120"/>
                        </a:lnTo>
                        <a:lnTo>
                          <a:pt x="856" y="123"/>
                        </a:lnTo>
                        <a:lnTo>
                          <a:pt x="852" y="127"/>
                        </a:lnTo>
                        <a:lnTo>
                          <a:pt x="848" y="130"/>
                        </a:lnTo>
                        <a:lnTo>
                          <a:pt x="844" y="134"/>
                        </a:lnTo>
                        <a:lnTo>
                          <a:pt x="838" y="136"/>
                        </a:lnTo>
                        <a:lnTo>
                          <a:pt x="832" y="137"/>
                        </a:lnTo>
                        <a:lnTo>
                          <a:pt x="823" y="138"/>
                        </a:lnTo>
                        <a:lnTo>
                          <a:pt x="817" y="139"/>
                        </a:lnTo>
                        <a:lnTo>
                          <a:pt x="808" y="143"/>
                        </a:lnTo>
                        <a:lnTo>
                          <a:pt x="802" y="146"/>
                        </a:lnTo>
                        <a:lnTo>
                          <a:pt x="795" y="150"/>
                        </a:lnTo>
                        <a:lnTo>
                          <a:pt x="787" y="152"/>
                        </a:lnTo>
                        <a:lnTo>
                          <a:pt x="780" y="154"/>
                        </a:lnTo>
                        <a:lnTo>
                          <a:pt x="772" y="155"/>
                        </a:lnTo>
                        <a:lnTo>
                          <a:pt x="764" y="157"/>
                        </a:lnTo>
                        <a:lnTo>
                          <a:pt x="758" y="160"/>
                        </a:lnTo>
                        <a:lnTo>
                          <a:pt x="752" y="165"/>
                        </a:lnTo>
                        <a:lnTo>
                          <a:pt x="747" y="169"/>
                        </a:lnTo>
                        <a:lnTo>
                          <a:pt x="744" y="176"/>
                        </a:lnTo>
                        <a:lnTo>
                          <a:pt x="741" y="182"/>
                        </a:lnTo>
                        <a:lnTo>
                          <a:pt x="738" y="188"/>
                        </a:lnTo>
                        <a:lnTo>
                          <a:pt x="737" y="194"/>
                        </a:lnTo>
                        <a:lnTo>
                          <a:pt x="735" y="206"/>
                        </a:lnTo>
                        <a:lnTo>
                          <a:pt x="731" y="221"/>
                        </a:lnTo>
                        <a:lnTo>
                          <a:pt x="731" y="237"/>
                        </a:lnTo>
                        <a:lnTo>
                          <a:pt x="737" y="250"/>
                        </a:lnTo>
                        <a:lnTo>
                          <a:pt x="747" y="258"/>
                        </a:lnTo>
                        <a:lnTo>
                          <a:pt x="757" y="266"/>
                        </a:lnTo>
                        <a:lnTo>
                          <a:pt x="761" y="275"/>
                        </a:lnTo>
                        <a:lnTo>
                          <a:pt x="757" y="290"/>
                        </a:lnTo>
                        <a:lnTo>
                          <a:pt x="752" y="310"/>
                        </a:lnTo>
                        <a:lnTo>
                          <a:pt x="753" y="327"/>
                        </a:lnTo>
                        <a:lnTo>
                          <a:pt x="751" y="342"/>
                        </a:lnTo>
                        <a:lnTo>
                          <a:pt x="737" y="350"/>
                        </a:lnTo>
                        <a:lnTo>
                          <a:pt x="726" y="354"/>
                        </a:lnTo>
                        <a:lnTo>
                          <a:pt x="713" y="357"/>
                        </a:lnTo>
                        <a:lnTo>
                          <a:pt x="700" y="361"/>
                        </a:lnTo>
                        <a:lnTo>
                          <a:pt x="686" y="365"/>
                        </a:lnTo>
                        <a:lnTo>
                          <a:pt x="674" y="371"/>
                        </a:lnTo>
                        <a:lnTo>
                          <a:pt x="662" y="377"/>
                        </a:lnTo>
                        <a:lnTo>
                          <a:pt x="651" y="382"/>
                        </a:lnTo>
                        <a:lnTo>
                          <a:pt x="643" y="388"/>
                        </a:lnTo>
                        <a:lnTo>
                          <a:pt x="635" y="394"/>
                        </a:lnTo>
                        <a:lnTo>
                          <a:pt x="624" y="400"/>
                        </a:lnTo>
                        <a:lnTo>
                          <a:pt x="614" y="405"/>
                        </a:lnTo>
                        <a:lnTo>
                          <a:pt x="605" y="411"/>
                        </a:lnTo>
                        <a:lnTo>
                          <a:pt x="597" y="418"/>
                        </a:lnTo>
                        <a:lnTo>
                          <a:pt x="592" y="424"/>
                        </a:lnTo>
                        <a:lnTo>
                          <a:pt x="592" y="430"/>
                        </a:lnTo>
                        <a:lnTo>
                          <a:pt x="597" y="435"/>
                        </a:lnTo>
                        <a:lnTo>
                          <a:pt x="605" y="440"/>
                        </a:lnTo>
                        <a:lnTo>
                          <a:pt x="613" y="442"/>
                        </a:lnTo>
                        <a:lnTo>
                          <a:pt x="621" y="445"/>
                        </a:lnTo>
                        <a:lnTo>
                          <a:pt x="626" y="446"/>
                        </a:lnTo>
                        <a:lnTo>
                          <a:pt x="630" y="448"/>
                        </a:lnTo>
                        <a:lnTo>
                          <a:pt x="631" y="452"/>
                        </a:lnTo>
                        <a:lnTo>
                          <a:pt x="628" y="457"/>
                        </a:lnTo>
                        <a:lnTo>
                          <a:pt x="621" y="466"/>
                        </a:lnTo>
                        <a:lnTo>
                          <a:pt x="609" y="486"/>
                        </a:lnTo>
                        <a:lnTo>
                          <a:pt x="609" y="500"/>
                        </a:lnTo>
                        <a:lnTo>
                          <a:pt x="615" y="511"/>
                        </a:lnTo>
                        <a:lnTo>
                          <a:pt x="621" y="519"/>
                        </a:lnTo>
                        <a:lnTo>
                          <a:pt x="623" y="526"/>
                        </a:lnTo>
                        <a:lnTo>
                          <a:pt x="621" y="533"/>
                        </a:lnTo>
                        <a:lnTo>
                          <a:pt x="614" y="538"/>
                        </a:lnTo>
                        <a:lnTo>
                          <a:pt x="602" y="539"/>
                        </a:lnTo>
                        <a:lnTo>
                          <a:pt x="595" y="539"/>
                        </a:lnTo>
                        <a:lnTo>
                          <a:pt x="588" y="539"/>
                        </a:lnTo>
                        <a:lnTo>
                          <a:pt x="583" y="539"/>
                        </a:lnTo>
                        <a:lnTo>
                          <a:pt x="577" y="539"/>
                        </a:lnTo>
                        <a:lnTo>
                          <a:pt x="572" y="538"/>
                        </a:lnTo>
                        <a:lnTo>
                          <a:pt x="568" y="537"/>
                        </a:lnTo>
                        <a:lnTo>
                          <a:pt x="564" y="534"/>
                        </a:lnTo>
                        <a:lnTo>
                          <a:pt x="562" y="530"/>
                        </a:lnTo>
                        <a:lnTo>
                          <a:pt x="559" y="525"/>
                        </a:lnTo>
                        <a:lnTo>
                          <a:pt x="554" y="522"/>
                        </a:lnTo>
                        <a:lnTo>
                          <a:pt x="548" y="519"/>
                        </a:lnTo>
                        <a:lnTo>
                          <a:pt x="542" y="517"/>
                        </a:lnTo>
                        <a:lnTo>
                          <a:pt x="537" y="516"/>
                        </a:lnTo>
                        <a:lnTo>
                          <a:pt x="532" y="515"/>
                        </a:lnTo>
                        <a:lnTo>
                          <a:pt x="529" y="514"/>
                        </a:lnTo>
                        <a:lnTo>
                          <a:pt x="527" y="514"/>
                        </a:lnTo>
                        <a:lnTo>
                          <a:pt x="526" y="513"/>
                        </a:lnTo>
                        <a:lnTo>
                          <a:pt x="524" y="511"/>
                        </a:lnTo>
                        <a:lnTo>
                          <a:pt x="519" y="509"/>
                        </a:lnTo>
                        <a:lnTo>
                          <a:pt x="515" y="508"/>
                        </a:lnTo>
                        <a:lnTo>
                          <a:pt x="509" y="507"/>
                        </a:lnTo>
                        <a:lnTo>
                          <a:pt x="503" y="507"/>
                        </a:lnTo>
                        <a:lnTo>
                          <a:pt x="497" y="509"/>
                        </a:lnTo>
                        <a:lnTo>
                          <a:pt x="493" y="514"/>
                        </a:lnTo>
                        <a:lnTo>
                          <a:pt x="488" y="519"/>
                        </a:lnTo>
                        <a:lnTo>
                          <a:pt x="484" y="523"/>
                        </a:lnTo>
                        <a:lnTo>
                          <a:pt x="478" y="525"/>
                        </a:lnTo>
                        <a:lnTo>
                          <a:pt x="473" y="526"/>
                        </a:lnTo>
                        <a:lnTo>
                          <a:pt x="467" y="525"/>
                        </a:lnTo>
                        <a:lnTo>
                          <a:pt x="462" y="522"/>
                        </a:lnTo>
                        <a:lnTo>
                          <a:pt x="456" y="517"/>
                        </a:lnTo>
                        <a:lnTo>
                          <a:pt x="449" y="510"/>
                        </a:lnTo>
                        <a:lnTo>
                          <a:pt x="442" y="502"/>
                        </a:lnTo>
                        <a:lnTo>
                          <a:pt x="436" y="495"/>
                        </a:lnTo>
                        <a:lnTo>
                          <a:pt x="431" y="490"/>
                        </a:lnTo>
                        <a:lnTo>
                          <a:pt x="426" y="484"/>
                        </a:lnTo>
                        <a:lnTo>
                          <a:pt x="421" y="479"/>
                        </a:lnTo>
                        <a:lnTo>
                          <a:pt x="417" y="476"/>
                        </a:lnTo>
                        <a:lnTo>
                          <a:pt x="412" y="472"/>
                        </a:lnTo>
                        <a:lnTo>
                          <a:pt x="408" y="470"/>
                        </a:lnTo>
                        <a:lnTo>
                          <a:pt x="402" y="465"/>
                        </a:lnTo>
                        <a:lnTo>
                          <a:pt x="400" y="460"/>
                        </a:lnTo>
                        <a:lnTo>
                          <a:pt x="401" y="453"/>
                        </a:lnTo>
                        <a:lnTo>
                          <a:pt x="402" y="445"/>
                        </a:lnTo>
                        <a:lnTo>
                          <a:pt x="398" y="434"/>
                        </a:lnTo>
                        <a:lnTo>
                          <a:pt x="390" y="425"/>
                        </a:lnTo>
                        <a:lnTo>
                          <a:pt x="380" y="420"/>
                        </a:lnTo>
                        <a:lnTo>
                          <a:pt x="370" y="423"/>
                        </a:lnTo>
                        <a:lnTo>
                          <a:pt x="362" y="432"/>
                        </a:lnTo>
                        <a:lnTo>
                          <a:pt x="356" y="442"/>
                        </a:lnTo>
                        <a:lnTo>
                          <a:pt x="350" y="454"/>
                        </a:lnTo>
                        <a:lnTo>
                          <a:pt x="342" y="463"/>
                        </a:lnTo>
                        <a:lnTo>
                          <a:pt x="336" y="473"/>
                        </a:lnTo>
                        <a:lnTo>
                          <a:pt x="336" y="488"/>
                        </a:lnTo>
                        <a:lnTo>
                          <a:pt x="335" y="502"/>
                        </a:lnTo>
                        <a:lnTo>
                          <a:pt x="329" y="510"/>
                        </a:lnTo>
                        <a:lnTo>
                          <a:pt x="325" y="513"/>
                        </a:lnTo>
                        <a:lnTo>
                          <a:pt x="320" y="514"/>
                        </a:lnTo>
                        <a:lnTo>
                          <a:pt x="315" y="514"/>
                        </a:lnTo>
                        <a:lnTo>
                          <a:pt x="311" y="514"/>
                        </a:lnTo>
                        <a:lnTo>
                          <a:pt x="306" y="513"/>
                        </a:lnTo>
                        <a:lnTo>
                          <a:pt x="302" y="511"/>
                        </a:lnTo>
                        <a:lnTo>
                          <a:pt x="296" y="510"/>
                        </a:lnTo>
                        <a:lnTo>
                          <a:pt x="289" y="508"/>
                        </a:lnTo>
                        <a:lnTo>
                          <a:pt x="281" y="506"/>
                        </a:lnTo>
                        <a:lnTo>
                          <a:pt x="270" y="504"/>
                        </a:lnTo>
                        <a:lnTo>
                          <a:pt x="260" y="504"/>
                        </a:lnTo>
                        <a:lnTo>
                          <a:pt x="250" y="506"/>
                        </a:lnTo>
                        <a:lnTo>
                          <a:pt x="241" y="506"/>
                        </a:lnTo>
                        <a:lnTo>
                          <a:pt x="232" y="507"/>
                        </a:lnTo>
                        <a:lnTo>
                          <a:pt x="228" y="508"/>
                        </a:lnTo>
                        <a:lnTo>
                          <a:pt x="226" y="508"/>
                        </a:lnTo>
                        <a:lnTo>
                          <a:pt x="224" y="509"/>
                        </a:lnTo>
                        <a:lnTo>
                          <a:pt x="221" y="511"/>
                        </a:lnTo>
                        <a:lnTo>
                          <a:pt x="214" y="511"/>
                        </a:lnTo>
                        <a:lnTo>
                          <a:pt x="204" y="504"/>
                        </a:lnTo>
                        <a:lnTo>
                          <a:pt x="197" y="500"/>
                        </a:lnTo>
                        <a:lnTo>
                          <a:pt x="189" y="496"/>
                        </a:lnTo>
                        <a:lnTo>
                          <a:pt x="181" y="494"/>
                        </a:lnTo>
                        <a:lnTo>
                          <a:pt x="173" y="495"/>
                        </a:lnTo>
                        <a:lnTo>
                          <a:pt x="165" y="496"/>
                        </a:lnTo>
                        <a:lnTo>
                          <a:pt x="159" y="501"/>
                        </a:lnTo>
                        <a:lnTo>
                          <a:pt x="154" y="507"/>
                        </a:lnTo>
                        <a:lnTo>
                          <a:pt x="153" y="514"/>
                        </a:lnTo>
                        <a:lnTo>
                          <a:pt x="152" y="522"/>
                        </a:lnTo>
                        <a:lnTo>
                          <a:pt x="151" y="529"/>
                        </a:lnTo>
                        <a:lnTo>
                          <a:pt x="147" y="534"/>
                        </a:lnTo>
                        <a:lnTo>
                          <a:pt x="144" y="538"/>
                        </a:lnTo>
                        <a:lnTo>
                          <a:pt x="138" y="540"/>
                        </a:lnTo>
                        <a:lnTo>
                          <a:pt x="131" y="539"/>
                        </a:lnTo>
                        <a:lnTo>
                          <a:pt x="122" y="537"/>
                        </a:lnTo>
                        <a:lnTo>
                          <a:pt x="113" y="530"/>
                        </a:lnTo>
                        <a:lnTo>
                          <a:pt x="102" y="523"/>
                        </a:lnTo>
                        <a:lnTo>
                          <a:pt x="92" y="518"/>
                        </a:lnTo>
                        <a:lnTo>
                          <a:pt x="83" y="516"/>
                        </a:lnTo>
                        <a:lnTo>
                          <a:pt x="73" y="515"/>
                        </a:lnTo>
                        <a:lnTo>
                          <a:pt x="65" y="515"/>
                        </a:lnTo>
                        <a:lnTo>
                          <a:pt x="56" y="516"/>
                        </a:lnTo>
                        <a:lnTo>
                          <a:pt x="48" y="517"/>
                        </a:lnTo>
                        <a:lnTo>
                          <a:pt x="40" y="517"/>
                        </a:lnTo>
                        <a:lnTo>
                          <a:pt x="32" y="517"/>
                        </a:lnTo>
                        <a:lnTo>
                          <a:pt x="25" y="517"/>
                        </a:lnTo>
                        <a:lnTo>
                          <a:pt x="18" y="517"/>
                        </a:lnTo>
                        <a:lnTo>
                          <a:pt x="11" y="517"/>
                        </a:lnTo>
                        <a:lnTo>
                          <a:pt x="7" y="517"/>
                        </a:lnTo>
                        <a:lnTo>
                          <a:pt x="3" y="517"/>
                        </a:lnTo>
                        <a:lnTo>
                          <a:pt x="1" y="517"/>
                        </a:lnTo>
                        <a:lnTo>
                          <a:pt x="0" y="517"/>
                        </a:lnTo>
                        <a:lnTo>
                          <a:pt x="1" y="525"/>
                        </a:lnTo>
                        <a:lnTo>
                          <a:pt x="4" y="543"/>
                        </a:lnTo>
                        <a:lnTo>
                          <a:pt x="9" y="563"/>
                        </a:lnTo>
                        <a:lnTo>
                          <a:pt x="12" y="579"/>
                        </a:lnTo>
                        <a:lnTo>
                          <a:pt x="16" y="591"/>
                        </a:lnTo>
                        <a:lnTo>
                          <a:pt x="21" y="601"/>
                        </a:lnTo>
                        <a:lnTo>
                          <a:pt x="24" y="612"/>
                        </a:lnTo>
                        <a:lnTo>
                          <a:pt x="25" y="621"/>
                        </a:lnTo>
                        <a:lnTo>
                          <a:pt x="23" y="636"/>
                        </a:lnTo>
                        <a:lnTo>
                          <a:pt x="22" y="658"/>
                        </a:lnTo>
                        <a:lnTo>
                          <a:pt x="23" y="683"/>
                        </a:lnTo>
                        <a:lnTo>
                          <a:pt x="27" y="705"/>
                        </a:lnTo>
                        <a:lnTo>
                          <a:pt x="31" y="714"/>
                        </a:lnTo>
                        <a:lnTo>
                          <a:pt x="35" y="724"/>
                        </a:lnTo>
                        <a:lnTo>
                          <a:pt x="41" y="735"/>
                        </a:lnTo>
                        <a:lnTo>
                          <a:pt x="47" y="744"/>
                        </a:lnTo>
                        <a:lnTo>
                          <a:pt x="52" y="752"/>
                        </a:lnTo>
                        <a:lnTo>
                          <a:pt x="57" y="760"/>
                        </a:lnTo>
                        <a:lnTo>
                          <a:pt x="62" y="766"/>
                        </a:lnTo>
                        <a:lnTo>
                          <a:pt x="65" y="771"/>
                        </a:lnTo>
                        <a:lnTo>
                          <a:pt x="72" y="777"/>
                        </a:lnTo>
                        <a:lnTo>
                          <a:pt x="82" y="784"/>
                        </a:lnTo>
                        <a:lnTo>
                          <a:pt x="90" y="796"/>
                        </a:lnTo>
                        <a:lnTo>
                          <a:pt x="97" y="818"/>
                        </a:lnTo>
                        <a:lnTo>
                          <a:pt x="100" y="832"/>
                        </a:lnTo>
                        <a:lnTo>
                          <a:pt x="105" y="843"/>
                        </a:lnTo>
                        <a:lnTo>
                          <a:pt x="108" y="852"/>
                        </a:lnTo>
                        <a:lnTo>
                          <a:pt x="113" y="860"/>
                        </a:lnTo>
                        <a:lnTo>
                          <a:pt x="117" y="867"/>
                        </a:lnTo>
                        <a:lnTo>
                          <a:pt x="122" y="872"/>
                        </a:lnTo>
                        <a:lnTo>
                          <a:pt x="126" y="875"/>
                        </a:lnTo>
                        <a:lnTo>
                          <a:pt x="131" y="878"/>
                        </a:lnTo>
                        <a:lnTo>
                          <a:pt x="138" y="877"/>
                        </a:lnTo>
                        <a:lnTo>
                          <a:pt x="141" y="871"/>
                        </a:lnTo>
                        <a:lnTo>
                          <a:pt x="145" y="868"/>
                        </a:lnTo>
                        <a:lnTo>
                          <a:pt x="153" y="872"/>
                        </a:lnTo>
                        <a:lnTo>
                          <a:pt x="162" y="872"/>
                        </a:lnTo>
                        <a:lnTo>
                          <a:pt x="167" y="857"/>
                        </a:lnTo>
                        <a:lnTo>
                          <a:pt x="171" y="835"/>
                        </a:lnTo>
                        <a:lnTo>
                          <a:pt x="178" y="815"/>
                        </a:lnTo>
                        <a:lnTo>
                          <a:pt x="186" y="803"/>
                        </a:lnTo>
                        <a:lnTo>
                          <a:pt x="193" y="795"/>
                        </a:lnTo>
                        <a:lnTo>
                          <a:pt x="200" y="792"/>
                        </a:lnTo>
                        <a:lnTo>
                          <a:pt x="209" y="794"/>
                        </a:lnTo>
                        <a:lnTo>
                          <a:pt x="220" y="791"/>
                        </a:lnTo>
                        <a:lnTo>
                          <a:pt x="226" y="783"/>
                        </a:lnTo>
                        <a:lnTo>
                          <a:pt x="228" y="769"/>
                        </a:lnTo>
                        <a:lnTo>
                          <a:pt x="229" y="752"/>
                        </a:lnTo>
                        <a:lnTo>
                          <a:pt x="230" y="735"/>
                        </a:lnTo>
                        <a:lnTo>
                          <a:pt x="235" y="720"/>
                        </a:lnTo>
                        <a:lnTo>
                          <a:pt x="242" y="707"/>
                        </a:lnTo>
                        <a:lnTo>
                          <a:pt x="251" y="696"/>
                        </a:lnTo>
                        <a:lnTo>
                          <a:pt x="258" y="684"/>
                        </a:lnTo>
                        <a:lnTo>
                          <a:pt x="261" y="672"/>
                        </a:lnTo>
                        <a:lnTo>
                          <a:pt x="265" y="657"/>
                        </a:lnTo>
                        <a:lnTo>
                          <a:pt x="269" y="636"/>
                        </a:lnTo>
                        <a:lnTo>
                          <a:pt x="273" y="625"/>
                        </a:lnTo>
                        <a:lnTo>
                          <a:pt x="276" y="616"/>
                        </a:lnTo>
                        <a:lnTo>
                          <a:pt x="280" y="609"/>
                        </a:lnTo>
                        <a:lnTo>
                          <a:pt x="284" y="605"/>
                        </a:lnTo>
                        <a:lnTo>
                          <a:pt x="290" y="602"/>
                        </a:lnTo>
                        <a:lnTo>
                          <a:pt x="297" y="602"/>
                        </a:lnTo>
                        <a:lnTo>
                          <a:pt x="306" y="605"/>
                        </a:lnTo>
                        <a:lnTo>
                          <a:pt x="317" y="610"/>
                        </a:lnTo>
                        <a:lnTo>
                          <a:pt x="328" y="617"/>
                        </a:lnTo>
                        <a:lnTo>
                          <a:pt x="341" y="625"/>
                        </a:lnTo>
                        <a:lnTo>
                          <a:pt x="355" y="632"/>
                        </a:lnTo>
                        <a:lnTo>
                          <a:pt x="367" y="640"/>
                        </a:lnTo>
                        <a:lnTo>
                          <a:pt x="379" y="648"/>
                        </a:lnTo>
                        <a:lnTo>
                          <a:pt x="390" y="658"/>
                        </a:lnTo>
                        <a:lnTo>
                          <a:pt x="400" y="667"/>
                        </a:lnTo>
                        <a:lnTo>
                          <a:pt x="408" y="677"/>
                        </a:lnTo>
                        <a:lnTo>
                          <a:pt x="414" y="688"/>
                        </a:lnTo>
                        <a:lnTo>
                          <a:pt x="423" y="697"/>
                        </a:lnTo>
                        <a:lnTo>
                          <a:pt x="431" y="705"/>
                        </a:lnTo>
                        <a:lnTo>
                          <a:pt x="439" y="712"/>
                        </a:lnTo>
                        <a:lnTo>
                          <a:pt x="447" y="718"/>
                        </a:lnTo>
                        <a:lnTo>
                          <a:pt x="454" y="722"/>
                        </a:lnTo>
                        <a:lnTo>
                          <a:pt x="461" y="726"/>
                        </a:lnTo>
                        <a:lnTo>
                          <a:pt x="467" y="727"/>
                        </a:lnTo>
                        <a:lnTo>
                          <a:pt x="477" y="736"/>
                        </a:lnTo>
                        <a:lnTo>
                          <a:pt x="481" y="754"/>
                        </a:lnTo>
                        <a:lnTo>
                          <a:pt x="485" y="776"/>
                        </a:lnTo>
                        <a:lnTo>
                          <a:pt x="489" y="796"/>
                        </a:lnTo>
                        <a:lnTo>
                          <a:pt x="492" y="813"/>
                        </a:lnTo>
                        <a:lnTo>
                          <a:pt x="487" y="835"/>
                        </a:lnTo>
                        <a:lnTo>
                          <a:pt x="481" y="864"/>
                        </a:lnTo>
                        <a:lnTo>
                          <a:pt x="480" y="903"/>
                        </a:lnTo>
                        <a:lnTo>
                          <a:pt x="484" y="925"/>
                        </a:lnTo>
                        <a:lnTo>
                          <a:pt x="489" y="943"/>
                        </a:lnTo>
                        <a:lnTo>
                          <a:pt x="499" y="962"/>
                        </a:lnTo>
                        <a:lnTo>
                          <a:pt x="510" y="978"/>
                        </a:lnTo>
                        <a:lnTo>
                          <a:pt x="523" y="994"/>
                        </a:lnTo>
                        <a:lnTo>
                          <a:pt x="537" y="1010"/>
                        </a:lnTo>
                        <a:lnTo>
                          <a:pt x="550" y="1025"/>
                        </a:lnTo>
                        <a:lnTo>
                          <a:pt x="564" y="1041"/>
                        </a:lnTo>
                        <a:lnTo>
                          <a:pt x="580" y="1059"/>
                        </a:lnTo>
                        <a:lnTo>
                          <a:pt x="599" y="1076"/>
                        </a:lnTo>
                        <a:lnTo>
                          <a:pt x="618" y="1093"/>
                        </a:lnTo>
                        <a:lnTo>
                          <a:pt x="637" y="1110"/>
                        </a:lnTo>
                        <a:lnTo>
                          <a:pt x="654" y="1125"/>
                        </a:lnTo>
                        <a:lnTo>
                          <a:pt x="667" y="1138"/>
                        </a:lnTo>
                        <a:lnTo>
                          <a:pt x="675" y="1146"/>
                        </a:lnTo>
                        <a:lnTo>
                          <a:pt x="675" y="1150"/>
                        </a:lnTo>
                        <a:lnTo>
                          <a:pt x="670" y="1150"/>
                        </a:lnTo>
                        <a:lnTo>
                          <a:pt x="663" y="1147"/>
                        </a:lnTo>
                        <a:lnTo>
                          <a:pt x="654" y="1144"/>
                        </a:lnTo>
                        <a:lnTo>
                          <a:pt x="644" y="1139"/>
                        </a:lnTo>
                        <a:lnTo>
                          <a:pt x="635" y="1136"/>
                        </a:lnTo>
                        <a:lnTo>
                          <a:pt x="624" y="1133"/>
                        </a:lnTo>
                        <a:lnTo>
                          <a:pt x="616" y="1133"/>
                        </a:lnTo>
                        <a:lnTo>
                          <a:pt x="609" y="1137"/>
                        </a:lnTo>
                        <a:lnTo>
                          <a:pt x="600" y="1146"/>
                        </a:lnTo>
                        <a:lnTo>
                          <a:pt x="595" y="1153"/>
                        </a:lnTo>
                        <a:lnTo>
                          <a:pt x="591" y="1156"/>
                        </a:lnTo>
                        <a:lnTo>
                          <a:pt x="584" y="1153"/>
                        </a:lnTo>
                        <a:lnTo>
                          <a:pt x="573" y="1146"/>
                        </a:lnTo>
                        <a:lnTo>
                          <a:pt x="564" y="1143"/>
                        </a:lnTo>
                        <a:lnTo>
                          <a:pt x="560" y="1145"/>
                        </a:lnTo>
                        <a:lnTo>
                          <a:pt x="562" y="1156"/>
                        </a:lnTo>
                        <a:lnTo>
                          <a:pt x="565" y="1164"/>
                        </a:lnTo>
                        <a:lnTo>
                          <a:pt x="568" y="1173"/>
                        </a:lnTo>
                        <a:lnTo>
                          <a:pt x="571" y="1182"/>
                        </a:lnTo>
                        <a:lnTo>
                          <a:pt x="575" y="1191"/>
                        </a:lnTo>
                        <a:lnTo>
                          <a:pt x="579" y="1203"/>
                        </a:lnTo>
                        <a:lnTo>
                          <a:pt x="586" y="1213"/>
                        </a:lnTo>
                        <a:lnTo>
                          <a:pt x="594" y="1227"/>
                        </a:lnTo>
                        <a:lnTo>
                          <a:pt x="606" y="1241"/>
                        </a:lnTo>
                        <a:lnTo>
                          <a:pt x="620" y="1255"/>
                        </a:lnTo>
                        <a:lnTo>
                          <a:pt x="633" y="1270"/>
                        </a:lnTo>
                        <a:lnTo>
                          <a:pt x="648" y="1284"/>
                        </a:lnTo>
                        <a:lnTo>
                          <a:pt x="662" y="1298"/>
                        </a:lnTo>
                        <a:lnTo>
                          <a:pt x="676" y="1311"/>
                        </a:lnTo>
                        <a:lnTo>
                          <a:pt x="689" y="1323"/>
                        </a:lnTo>
                        <a:lnTo>
                          <a:pt x="700" y="1336"/>
                        </a:lnTo>
                        <a:lnTo>
                          <a:pt x="709" y="1348"/>
                        </a:lnTo>
                        <a:lnTo>
                          <a:pt x="721" y="1367"/>
                        </a:lnTo>
                        <a:lnTo>
                          <a:pt x="726" y="1381"/>
                        </a:lnTo>
                        <a:lnTo>
                          <a:pt x="729" y="1389"/>
                        </a:lnTo>
                        <a:lnTo>
                          <a:pt x="737" y="1391"/>
                        </a:lnTo>
                        <a:lnTo>
                          <a:pt x="746" y="1391"/>
                        </a:lnTo>
                        <a:lnTo>
                          <a:pt x="752" y="1391"/>
                        </a:lnTo>
                        <a:lnTo>
                          <a:pt x="757" y="1393"/>
                        </a:lnTo>
                        <a:lnTo>
                          <a:pt x="766" y="1398"/>
                        </a:lnTo>
                        <a:lnTo>
                          <a:pt x="772" y="1402"/>
                        </a:lnTo>
                        <a:lnTo>
                          <a:pt x="777" y="1404"/>
                        </a:lnTo>
                        <a:lnTo>
                          <a:pt x="784" y="1408"/>
                        </a:lnTo>
                        <a:lnTo>
                          <a:pt x="791" y="1410"/>
                        </a:lnTo>
                        <a:lnTo>
                          <a:pt x="797" y="1412"/>
                        </a:lnTo>
                        <a:lnTo>
                          <a:pt x="804" y="1413"/>
                        </a:lnTo>
                        <a:lnTo>
                          <a:pt x="810" y="1416"/>
                        </a:lnTo>
                        <a:lnTo>
                          <a:pt x="815" y="1417"/>
                        </a:lnTo>
                        <a:lnTo>
                          <a:pt x="826" y="1421"/>
                        </a:lnTo>
                        <a:lnTo>
                          <a:pt x="834" y="1429"/>
                        </a:lnTo>
                        <a:lnTo>
                          <a:pt x="840" y="1441"/>
                        </a:lnTo>
                        <a:lnTo>
                          <a:pt x="841" y="1457"/>
                        </a:lnTo>
                        <a:lnTo>
                          <a:pt x="840" y="1477"/>
                        </a:lnTo>
                        <a:lnTo>
                          <a:pt x="840" y="1496"/>
                        </a:lnTo>
                        <a:lnTo>
                          <a:pt x="845" y="1515"/>
                        </a:lnTo>
                        <a:lnTo>
                          <a:pt x="860" y="1530"/>
                        </a:lnTo>
                        <a:lnTo>
                          <a:pt x="871" y="1535"/>
                        </a:lnTo>
                        <a:lnTo>
                          <a:pt x="881" y="1539"/>
                        </a:lnTo>
                        <a:lnTo>
                          <a:pt x="891" y="1541"/>
                        </a:lnTo>
                        <a:lnTo>
                          <a:pt x="902" y="1542"/>
                        </a:lnTo>
                        <a:lnTo>
                          <a:pt x="913" y="1541"/>
                        </a:lnTo>
                        <a:lnTo>
                          <a:pt x="926" y="1538"/>
                        </a:lnTo>
                        <a:lnTo>
                          <a:pt x="941" y="1533"/>
                        </a:lnTo>
                        <a:lnTo>
                          <a:pt x="956" y="1526"/>
                        </a:lnTo>
                        <a:lnTo>
                          <a:pt x="972" y="1519"/>
                        </a:lnTo>
                        <a:lnTo>
                          <a:pt x="989" y="1516"/>
                        </a:lnTo>
                        <a:lnTo>
                          <a:pt x="1004" y="1513"/>
                        </a:lnTo>
                        <a:lnTo>
                          <a:pt x="1017" y="1515"/>
                        </a:lnTo>
                        <a:lnTo>
                          <a:pt x="1027" y="1516"/>
                        </a:lnTo>
                        <a:lnTo>
                          <a:pt x="1033" y="1518"/>
                        </a:lnTo>
                        <a:lnTo>
                          <a:pt x="1035" y="1522"/>
                        </a:lnTo>
                        <a:lnTo>
                          <a:pt x="1031" y="1524"/>
                        </a:lnTo>
                        <a:lnTo>
                          <a:pt x="1022" y="1527"/>
                        </a:lnTo>
                        <a:lnTo>
                          <a:pt x="1020" y="1531"/>
                        </a:lnTo>
                        <a:lnTo>
                          <a:pt x="1027" y="1532"/>
                        </a:lnTo>
                        <a:lnTo>
                          <a:pt x="1041" y="1533"/>
                        </a:lnTo>
                        <a:lnTo>
                          <a:pt x="1049" y="1534"/>
                        </a:lnTo>
                        <a:lnTo>
                          <a:pt x="1056" y="1537"/>
                        </a:lnTo>
                        <a:lnTo>
                          <a:pt x="1063" y="1540"/>
                        </a:lnTo>
                        <a:lnTo>
                          <a:pt x="1070" y="1545"/>
                        </a:lnTo>
                        <a:lnTo>
                          <a:pt x="1076" y="1549"/>
                        </a:lnTo>
                        <a:lnTo>
                          <a:pt x="1083" y="1554"/>
                        </a:lnTo>
                        <a:lnTo>
                          <a:pt x="1090" y="1558"/>
                        </a:lnTo>
                        <a:lnTo>
                          <a:pt x="1098" y="1561"/>
                        </a:lnTo>
                        <a:lnTo>
                          <a:pt x="1108" y="1564"/>
                        </a:lnTo>
                        <a:lnTo>
                          <a:pt x="1122" y="1568"/>
                        </a:lnTo>
                        <a:lnTo>
                          <a:pt x="1139" y="1571"/>
                        </a:lnTo>
                        <a:lnTo>
                          <a:pt x="1156" y="1577"/>
                        </a:lnTo>
                        <a:lnTo>
                          <a:pt x="1175" y="1584"/>
                        </a:lnTo>
                        <a:lnTo>
                          <a:pt x="1191" y="1592"/>
                        </a:lnTo>
                        <a:lnTo>
                          <a:pt x="1205" y="1601"/>
                        </a:lnTo>
                        <a:lnTo>
                          <a:pt x="1214" y="1611"/>
                        </a:lnTo>
                        <a:lnTo>
                          <a:pt x="1222" y="1624"/>
                        </a:lnTo>
                        <a:lnTo>
                          <a:pt x="1232" y="1638"/>
                        </a:lnTo>
                        <a:lnTo>
                          <a:pt x="1244" y="1652"/>
                        </a:lnTo>
                        <a:lnTo>
                          <a:pt x="1258" y="1666"/>
                        </a:lnTo>
                        <a:lnTo>
                          <a:pt x="1270" y="1678"/>
                        </a:lnTo>
                        <a:lnTo>
                          <a:pt x="1283" y="1690"/>
                        </a:lnTo>
                        <a:lnTo>
                          <a:pt x="1296" y="1699"/>
                        </a:lnTo>
                        <a:lnTo>
                          <a:pt x="1307" y="1706"/>
                        </a:lnTo>
                        <a:lnTo>
                          <a:pt x="1318" y="1710"/>
                        </a:lnTo>
                        <a:lnTo>
                          <a:pt x="1327" y="1714"/>
                        </a:lnTo>
                        <a:lnTo>
                          <a:pt x="1335" y="1717"/>
                        </a:lnTo>
                        <a:lnTo>
                          <a:pt x="1342" y="1721"/>
                        </a:lnTo>
                        <a:lnTo>
                          <a:pt x="1348" y="1724"/>
                        </a:lnTo>
                        <a:lnTo>
                          <a:pt x="1353" y="1730"/>
                        </a:lnTo>
                        <a:lnTo>
                          <a:pt x="1359" y="1736"/>
                        </a:lnTo>
                        <a:lnTo>
                          <a:pt x="1364" y="1743"/>
                        </a:lnTo>
                        <a:lnTo>
                          <a:pt x="1368" y="1750"/>
                        </a:lnTo>
                        <a:lnTo>
                          <a:pt x="1375" y="1755"/>
                        </a:lnTo>
                        <a:lnTo>
                          <a:pt x="1381" y="1759"/>
                        </a:lnTo>
                        <a:lnTo>
                          <a:pt x="1388" y="1762"/>
                        </a:lnTo>
                        <a:lnTo>
                          <a:pt x="1394" y="1766"/>
                        </a:lnTo>
                        <a:lnTo>
                          <a:pt x="1401" y="1772"/>
                        </a:lnTo>
                        <a:lnTo>
                          <a:pt x="1406" y="1777"/>
                        </a:lnTo>
                        <a:lnTo>
                          <a:pt x="1411" y="1786"/>
                        </a:lnTo>
                        <a:lnTo>
                          <a:pt x="1416" y="1796"/>
                        </a:lnTo>
                        <a:lnTo>
                          <a:pt x="1421" y="1803"/>
                        </a:lnTo>
                        <a:lnTo>
                          <a:pt x="1426" y="1807"/>
                        </a:lnTo>
                        <a:lnTo>
                          <a:pt x="1432" y="1811"/>
                        </a:lnTo>
                        <a:lnTo>
                          <a:pt x="1437" y="1812"/>
                        </a:lnTo>
                        <a:lnTo>
                          <a:pt x="1443" y="1813"/>
                        </a:lnTo>
                        <a:lnTo>
                          <a:pt x="1449" y="1814"/>
                        </a:lnTo>
                        <a:lnTo>
                          <a:pt x="1455" y="1815"/>
                        </a:lnTo>
                        <a:lnTo>
                          <a:pt x="1462" y="1816"/>
                        </a:lnTo>
                        <a:lnTo>
                          <a:pt x="1469" y="1815"/>
                        </a:lnTo>
                        <a:lnTo>
                          <a:pt x="1476" y="1814"/>
                        </a:lnTo>
                        <a:lnTo>
                          <a:pt x="1484" y="1811"/>
                        </a:lnTo>
                        <a:lnTo>
                          <a:pt x="1489" y="1807"/>
                        </a:lnTo>
                        <a:lnTo>
                          <a:pt x="1495" y="1803"/>
                        </a:lnTo>
                        <a:lnTo>
                          <a:pt x="1499" y="1797"/>
                        </a:lnTo>
                        <a:lnTo>
                          <a:pt x="1500" y="1790"/>
                        </a:lnTo>
                        <a:lnTo>
                          <a:pt x="1500" y="1783"/>
                        </a:lnTo>
                        <a:lnTo>
                          <a:pt x="1497" y="1775"/>
                        </a:lnTo>
                        <a:lnTo>
                          <a:pt x="1495" y="1767"/>
                        </a:lnTo>
                        <a:lnTo>
                          <a:pt x="1492" y="1760"/>
                        </a:lnTo>
                        <a:lnTo>
                          <a:pt x="1486" y="1752"/>
                        </a:lnTo>
                        <a:lnTo>
                          <a:pt x="1479" y="1745"/>
                        </a:lnTo>
                        <a:lnTo>
                          <a:pt x="1471" y="1739"/>
                        </a:lnTo>
                        <a:lnTo>
                          <a:pt x="1462" y="1733"/>
                        </a:lnTo>
                        <a:lnTo>
                          <a:pt x="1451" y="1728"/>
                        </a:lnTo>
                        <a:lnTo>
                          <a:pt x="1440" y="1722"/>
                        </a:lnTo>
                        <a:lnTo>
                          <a:pt x="1429" y="1715"/>
                        </a:lnTo>
                        <a:lnTo>
                          <a:pt x="1420" y="1708"/>
                        </a:lnTo>
                        <a:lnTo>
                          <a:pt x="1412" y="1700"/>
                        </a:lnTo>
                        <a:lnTo>
                          <a:pt x="1405" y="1693"/>
                        </a:lnTo>
                        <a:lnTo>
                          <a:pt x="1399" y="1686"/>
                        </a:lnTo>
                        <a:lnTo>
                          <a:pt x="1396" y="1681"/>
                        </a:lnTo>
                        <a:lnTo>
                          <a:pt x="1390" y="1671"/>
                        </a:lnTo>
                        <a:lnTo>
                          <a:pt x="1383" y="1664"/>
                        </a:lnTo>
                        <a:lnTo>
                          <a:pt x="1374" y="1660"/>
                        </a:lnTo>
                        <a:lnTo>
                          <a:pt x="1364" y="1652"/>
                        </a:lnTo>
                        <a:lnTo>
                          <a:pt x="1359" y="1645"/>
                        </a:lnTo>
                        <a:lnTo>
                          <a:pt x="1355" y="1632"/>
                        </a:lnTo>
                        <a:lnTo>
                          <a:pt x="1350" y="1617"/>
                        </a:lnTo>
                        <a:lnTo>
                          <a:pt x="1346" y="1601"/>
                        </a:lnTo>
                        <a:lnTo>
                          <a:pt x="1343" y="1584"/>
                        </a:lnTo>
                        <a:lnTo>
                          <a:pt x="1338" y="1569"/>
                        </a:lnTo>
                        <a:lnTo>
                          <a:pt x="1333" y="1555"/>
                        </a:lnTo>
                        <a:lnTo>
                          <a:pt x="1327" y="1546"/>
                        </a:lnTo>
                        <a:lnTo>
                          <a:pt x="1319" y="1539"/>
                        </a:lnTo>
                        <a:lnTo>
                          <a:pt x="1307" y="1532"/>
                        </a:lnTo>
                        <a:lnTo>
                          <a:pt x="1296" y="1525"/>
                        </a:lnTo>
                        <a:lnTo>
                          <a:pt x="1283" y="1518"/>
                        </a:lnTo>
                        <a:lnTo>
                          <a:pt x="1272" y="1511"/>
                        </a:lnTo>
                        <a:lnTo>
                          <a:pt x="1260" y="1504"/>
                        </a:lnTo>
                        <a:lnTo>
                          <a:pt x="1252" y="1497"/>
                        </a:lnTo>
                        <a:lnTo>
                          <a:pt x="1245" y="1489"/>
                        </a:lnTo>
                        <a:lnTo>
                          <a:pt x="1239" y="1481"/>
                        </a:lnTo>
                        <a:lnTo>
                          <a:pt x="1230" y="1473"/>
                        </a:lnTo>
                        <a:lnTo>
                          <a:pt x="1220" y="1464"/>
                        </a:lnTo>
                        <a:lnTo>
                          <a:pt x="1209" y="1456"/>
                        </a:lnTo>
                        <a:lnTo>
                          <a:pt x="1199" y="1447"/>
                        </a:lnTo>
                        <a:lnTo>
                          <a:pt x="1190" y="1439"/>
                        </a:lnTo>
                        <a:lnTo>
                          <a:pt x="1183" y="1429"/>
                        </a:lnTo>
                        <a:lnTo>
                          <a:pt x="1179" y="1420"/>
                        </a:lnTo>
                        <a:lnTo>
                          <a:pt x="1176" y="1412"/>
                        </a:lnTo>
                        <a:lnTo>
                          <a:pt x="1173" y="1406"/>
                        </a:lnTo>
                        <a:lnTo>
                          <a:pt x="1169" y="1403"/>
                        </a:lnTo>
                        <a:lnTo>
                          <a:pt x="1164" y="1399"/>
                        </a:lnTo>
                        <a:lnTo>
                          <a:pt x="1159" y="1397"/>
                        </a:lnTo>
                        <a:lnTo>
                          <a:pt x="1154" y="1394"/>
                        </a:lnTo>
                        <a:lnTo>
                          <a:pt x="1149" y="1389"/>
                        </a:lnTo>
                        <a:lnTo>
                          <a:pt x="1145" y="1382"/>
                        </a:lnTo>
                        <a:lnTo>
                          <a:pt x="1140" y="1373"/>
                        </a:lnTo>
                        <a:lnTo>
                          <a:pt x="1135" y="1363"/>
                        </a:lnTo>
                        <a:lnTo>
                          <a:pt x="1129" y="1351"/>
                        </a:lnTo>
                        <a:lnTo>
                          <a:pt x="1123" y="1340"/>
                        </a:lnTo>
                        <a:lnTo>
                          <a:pt x="1116" y="1328"/>
                        </a:lnTo>
                        <a:lnTo>
                          <a:pt x="1109" y="1317"/>
                        </a:lnTo>
                        <a:lnTo>
                          <a:pt x="1102" y="1307"/>
                        </a:lnTo>
                        <a:lnTo>
                          <a:pt x="1094" y="1300"/>
                        </a:lnTo>
                        <a:lnTo>
                          <a:pt x="1086" y="1293"/>
                        </a:lnTo>
                        <a:lnTo>
                          <a:pt x="1079" y="1287"/>
                        </a:lnTo>
                        <a:lnTo>
                          <a:pt x="1072" y="1280"/>
                        </a:lnTo>
                        <a:lnTo>
                          <a:pt x="1065" y="1272"/>
                        </a:lnTo>
                        <a:lnTo>
                          <a:pt x="1058" y="1266"/>
                        </a:lnTo>
                        <a:lnTo>
                          <a:pt x="1053" y="1260"/>
                        </a:lnTo>
                        <a:lnTo>
                          <a:pt x="1047" y="1255"/>
                        </a:lnTo>
                        <a:lnTo>
                          <a:pt x="1041" y="1253"/>
                        </a:lnTo>
                        <a:lnTo>
                          <a:pt x="1034" y="1251"/>
                        </a:lnTo>
                        <a:lnTo>
                          <a:pt x="1027" y="1247"/>
                        </a:lnTo>
                        <a:lnTo>
                          <a:pt x="1020" y="1242"/>
                        </a:lnTo>
                        <a:lnTo>
                          <a:pt x="1014" y="1236"/>
                        </a:lnTo>
                        <a:lnTo>
                          <a:pt x="1007" y="1229"/>
                        </a:lnTo>
                        <a:lnTo>
                          <a:pt x="1002" y="1222"/>
                        </a:lnTo>
                        <a:lnTo>
                          <a:pt x="997" y="1216"/>
                        </a:lnTo>
                        <a:lnTo>
                          <a:pt x="994" y="1209"/>
                        </a:lnTo>
                        <a:lnTo>
                          <a:pt x="987" y="1197"/>
                        </a:lnTo>
                        <a:lnTo>
                          <a:pt x="977" y="1184"/>
                        </a:lnTo>
                        <a:lnTo>
                          <a:pt x="969" y="1175"/>
                        </a:lnTo>
                        <a:lnTo>
                          <a:pt x="965" y="1171"/>
                        </a:lnTo>
                        <a:lnTo>
                          <a:pt x="964" y="1166"/>
                        </a:lnTo>
                        <a:lnTo>
                          <a:pt x="962" y="1153"/>
                        </a:lnTo>
                        <a:lnTo>
                          <a:pt x="959" y="1137"/>
                        </a:lnTo>
                        <a:lnTo>
                          <a:pt x="962" y="1124"/>
                        </a:lnTo>
                        <a:lnTo>
                          <a:pt x="962" y="1116"/>
                        </a:lnTo>
                        <a:lnTo>
                          <a:pt x="955" y="1108"/>
                        </a:lnTo>
                        <a:lnTo>
                          <a:pt x="944" y="1100"/>
                        </a:lnTo>
                        <a:lnTo>
                          <a:pt x="938" y="1090"/>
                        </a:lnTo>
                        <a:lnTo>
                          <a:pt x="934" y="1073"/>
                        </a:lnTo>
                        <a:lnTo>
                          <a:pt x="933" y="1052"/>
                        </a:lnTo>
                        <a:lnTo>
                          <a:pt x="929" y="1030"/>
                        </a:lnTo>
                        <a:lnTo>
                          <a:pt x="921" y="1012"/>
                        </a:lnTo>
                        <a:lnTo>
                          <a:pt x="910" y="1001"/>
                        </a:lnTo>
                        <a:lnTo>
                          <a:pt x="901" y="989"/>
                        </a:lnTo>
                        <a:lnTo>
                          <a:pt x="894" y="981"/>
                        </a:lnTo>
                        <a:lnTo>
                          <a:pt x="891" y="978"/>
                        </a:lnTo>
                        <a:lnTo>
                          <a:pt x="889" y="973"/>
                        </a:lnTo>
                        <a:lnTo>
                          <a:pt x="885" y="962"/>
                        </a:lnTo>
                        <a:lnTo>
                          <a:pt x="875" y="947"/>
                        </a:lnTo>
                        <a:lnTo>
                          <a:pt x="863" y="931"/>
                        </a:lnTo>
                        <a:lnTo>
                          <a:pt x="856" y="925"/>
                        </a:lnTo>
                        <a:lnTo>
                          <a:pt x="850" y="919"/>
                        </a:lnTo>
                        <a:lnTo>
                          <a:pt x="844" y="916"/>
                        </a:lnTo>
                        <a:lnTo>
                          <a:pt x="840" y="911"/>
                        </a:lnTo>
                        <a:lnTo>
                          <a:pt x="834" y="909"/>
                        </a:lnTo>
                        <a:lnTo>
                          <a:pt x="830" y="905"/>
                        </a:lnTo>
                        <a:lnTo>
                          <a:pt x="826" y="903"/>
                        </a:lnTo>
                        <a:lnTo>
                          <a:pt x="822" y="900"/>
                        </a:lnTo>
                        <a:lnTo>
                          <a:pt x="814" y="892"/>
                        </a:lnTo>
                        <a:lnTo>
                          <a:pt x="805" y="882"/>
                        </a:lnTo>
                        <a:lnTo>
                          <a:pt x="799" y="872"/>
                        </a:lnTo>
                        <a:lnTo>
                          <a:pt x="803" y="863"/>
                        </a:lnTo>
                        <a:lnTo>
                          <a:pt x="808" y="852"/>
                        </a:lnTo>
                        <a:lnTo>
                          <a:pt x="810" y="840"/>
                        </a:lnTo>
                        <a:lnTo>
                          <a:pt x="807" y="827"/>
                        </a:lnTo>
                        <a:lnTo>
                          <a:pt x="803" y="815"/>
                        </a:lnTo>
                        <a:lnTo>
                          <a:pt x="800" y="791"/>
                        </a:lnTo>
                        <a:lnTo>
                          <a:pt x="800" y="753"/>
                        </a:lnTo>
                        <a:lnTo>
                          <a:pt x="802" y="718"/>
                        </a:lnTo>
                        <a:lnTo>
                          <a:pt x="803" y="703"/>
                        </a:lnTo>
                        <a:lnTo>
                          <a:pt x="819" y="674"/>
                        </a:lnTo>
                        <a:lnTo>
                          <a:pt x="875" y="677"/>
                        </a:lnTo>
                        <a:lnTo>
                          <a:pt x="875" y="681"/>
                        </a:lnTo>
                        <a:lnTo>
                          <a:pt x="876" y="689"/>
                        </a:lnTo>
                        <a:lnTo>
                          <a:pt x="882" y="700"/>
                        </a:lnTo>
                        <a:lnTo>
                          <a:pt x="895" y="714"/>
                        </a:lnTo>
                        <a:lnTo>
                          <a:pt x="902" y="721"/>
                        </a:lnTo>
                        <a:lnTo>
                          <a:pt x="909" y="728"/>
                        </a:lnTo>
                        <a:lnTo>
                          <a:pt x="913" y="734"/>
                        </a:lnTo>
                        <a:lnTo>
                          <a:pt x="918" y="739"/>
                        </a:lnTo>
                        <a:lnTo>
                          <a:pt x="923" y="745"/>
                        </a:lnTo>
                        <a:lnTo>
                          <a:pt x="926" y="750"/>
                        </a:lnTo>
                        <a:lnTo>
                          <a:pt x="928" y="756"/>
                        </a:lnTo>
                        <a:lnTo>
                          <a:pt x="931" y="761"/>
                        </a:lnTo>
                        <a:lnTo>
                          <a:pt x="934" y="767"/>
                        </a:lnTo>
                        <a:lnTo>
                          <a:pt x="939" y="772"/>
                        </a:lnTo>
                        <a:lnTo>
                          <a:pt x="944" y="776"/>
                        </a:lnTo>
                        <a:lnTo>
                          <a:pt x="950" y="780"/>
                        </a:lnTo>
                        <a:lnTo>
                          <a:pt x="957" y="783"/>
                        </a:lnTo>
                        <a:lnTo>
                          <a:pt x="965" y="786"/>
                        </a:lnTo>
                        <a:lnTo>
                          <a:pt x="973" y="787"/>
                        </a:lnTo>
                        <a:lnTo>
                          <a:pt x="981" y="787"/>
                        </a:lnTo>
                        <a:lnTo>
                          <a:pt x="989" y="786"/>
                        </a:lnTo>
                        <a:lnTo>
                          <a:pt x="996" y="783"/>
                        </a:lnTo>
                        <a:lnTo>
                          <a:pt x="1003" y="780"/>
                        </a:lnTo>
                        <a:lnTo>
                          <a:pt x="1009" y="775"/>
                        </a:lnTo>
                        <a:lnTo>
                          <a:pt x="1014" y="771"/>
                        </a:lnTo>
                        <a:lnTo>
                          <a:pt x="1017" y="765"/>
                        </a:lnTo>
                        <a:lnTo>
                          <a:pt x="1020" y="758"/>
                        </a:lnTo>
                        <a:lnTo>
                          <a:pt x="1022" y="752"/>
                        </a:lnTo>
                        <a:lnTo>
                          <a:pt x="1024" y="745"/>
                        </a:lnTo>
                        <a:lnTo>
                          <a:pt x="1027" y="736"/>
                        </a:lnTo>
                        <a:lnTo>
                          <a:pt x="1033" y="724"/>
                        </a:lnTo>
                        <a:lnTo>
                          <a:pt x="1039" y="714"/>
                        </a:lnTo>
                        <a:lnTo>
                          <a:pt x="1045" y="703"/>
                        </a:lnTo>
                        <a:lnTo>
                          <a:pt x="1050" y="693"/>
                        </a:lnTo>
                        <a:lnTo>
                          <a:pt x="1055" y="685"/>
                        </a:lnTo>
                        <a:lnTo>
                          <a:pt x="1060" y="680"/>
                        </a:lnTo>
                        <a:lnTo>
                          <a:pt x="1063" y="676"/>
                        </a:lnTo>
                        <a:lnTo>
                          <a:pt x="1068" y="674"/>
                        </a:lnTo>
                        <a:lnTo>
                          <a:pt x="1072" y="673"/>
                        </a:lnTo>
                        <a:lnTo>
                          <a:pt x="1078" y="672"/>
                        </a:lnTo>
                        <a:lnTo>
                          <a:pt x="1084" y="672"/>
                        </a:lnTo>
                        <a:lnTo>
                          <a:pt x="1090" y="673"/>
                        </a:lnTo>
                        <a:lnTo>
                          <a:pt x="1096" y="674"/>
                        </a:lnTo>
                        <a:lnTo>
                          <a:pt x="1103" y="677"/>
                        </a:lnTo>
                        <a:lnTo>
                          <a:pt x="1111" y="681"/>
                        </a:lnTo>
                        <a:lnTo>
                          <a:pt x="1121" y="684"/>
                        </a:lnTo>
                        <a:lnTo>
                          <a:pt x="1132" y="686"/>
                        </a:lnTo>
                        <a:lnTo>
                          <a:pt x="1144" y="688"/>
                        </a:lnTo>
                        <a:lnTo>
                          <a:pt x="1155" y="686"/>
                        </a:lnTo>
                        <a:lnTo>
                          <a:pt x="1167" y="685"/>
                        </a:lnTo>
                        <a:lnTo>
                          <a:pt x="1178" y="681"/>
                        </a:lnTo>
                        <a:lnTo>
                          <a:pt x="1189" y="674"/>
                        </a:lnTo>
                        <a:lnTo>
                          <a:pt x="1198" y="668"/>
                        </a:lnTo>
                        <a:lnTo>
                          <a:pt x="1208" y="667"/>
                        </a:lnTo>
                        <a:lnTo>
                          <a:pt x="1217" y="670"/>
                        </a:lnTo>
                        <a:lnTo>
                          <a:pt x="1226" y="675"/>
                        </a:lnTo>
                        <a:lnTo>
                          <a:pt x="1234" y="682"/>
                        </a:lnTo>
                        <a:lnTo>
                          <a:pt x="1241" y="689"/>
                        </a:lnTo>
                        <a:lnTo>
                          <a:pt x="1246" y="695"/>
                        </a:lnTo>
                        <a:lnTo>
                          <a:pt x="1251" y="699"/>
                        </a:lnTo>
                        <a:lnTo>
                          <a:pt x="1255" y="703"/>
                        </a:lnTo>
                        <a:lnTo>
                          <a:pt x="1262" y="706"/>
                        </a:lnTo>
                        <a:lnTo>
                          <a:pt x="1272" y="708"/>
                        </a:lnTo>
                        <a:lnTo>
                          <a:pt x="1282" y="710"/>
                        </a:lnTo>
                        <a:lnTo>
                          <a:pt x="1292" y="711"/>
                        </a:lnTo>
                        <a:lnTo>
                          <a:pt x="1304" y="710"/>
                        </a:lnTo>
                        <a:lnTo>
                          <a:pt x="1315" y="707"/>
                        </a:lnTo>
                        <a:lnTo>
                          <a:pt x="1327" y="703"/>
                        </a:lnTo>
                        <a:lnTo>
                          <a:pt x="1328" y="704"/>
                        </a:lnTo>
                        <a:lnTo>
                          <a:pt x="1332" y="705"/>
                        </a:lnTo>
                        <a:lnTo>
                          <a:pt x="1336" y="707"/>
                        </a:lnTo>
                        <a:lnTo>
                          <a:pt x="1343" y="708"/>
                        </a:lnTo>
                        <a:lnTo>
                          <a:pt x="1351" y="711"/>
                        </a:lnTo>
                        <a:lnTo>
                          <a:pt x="1358" y="712"/>
                        </a:lnTo>
                        <a:lnTo>
                          <a:pt x="1366" y="711"/>
                        </a:lnTo>
                        <a:lnTo>
                          <a:pt x="1374" y="708"/>
                        </a:lnTo>
                        <a:lnTo>
                          <a:pt x="1376" y="710"/>
                        </a:lnTo>
                        <a:lnTo>
                          <a:pt x="1381" y="713"/>
                        </a:lnTo>
                        <a:lnTo>
                          <a:pt x="1390" y="718"/>
                        </a:lnTo>
                        <a:lnTo>
                          <a:pt x="1401" y="723"/>
                        </a:lnTo>
                        <a:lnTo>
                          <a:pt x="1412" y="727"/>
                        </a:lnTo>
                        <a:lnTo>
                          <a:pt x="1426" y="728"/>
                        </a:lnTo>
                        <a:lnTo>
                          <a:pt x="1439" y="727"/>
                        </a:lnTo>
                        <a:lnTo>
                          <a:pt x="1452" y="721"/>
                        </a:lnTo>
                        <a:lnTo>
                          <a:pt x="1454" y="721"/>
                        </a:lnTo>
                        <a:lnTo>
                          <a:pt x="1456" y="720"/>
                        </a:lnTo>
                        <a:lnTo>
                          <a:pt x="1461" y="719"/>
                        </a:lnTo>
                        <a:lnTo>
                          <a:pt x="1465" y="719"/>
                        </a:lnTo>
                        <a:lnTo>
                          <a:pt x="1471" y="720"/>
                        </a:lnTo>
                        <a:lnTo>
                          <a:pt x="1477" y="722"/>
                        </a:lnTo>
                        <a:lnTo>
                          <a:pt x="1482" y="727"/>
                        </a:lnTo>
                        <a:lnTo>
                          <a:pt x="1487" y="734"/>
                        </a:lnTo>
                        <a:lnTo>
                          <a:pt x="1494" y="741"/>
                        </a:lnTo>
                        <a:lnTo>
                          <a:pt x="1504" y="746"/>
                        </a:lnTo>
                        <a:lnTo>
                          <a:pt x="1516" y="750"/>
                        </a:lnTo>
                        <a:lnTo>
                          <a:pt x="1530" y="751"/>
                        </a:lnTo>
                        <a:lnTo>
                          <a:pt x="1543" y="749"/>
                        </a:lnTo>
                        <a:lnTo>
                          <a:pt x="1557" y="743"/>
                        </a:lnTo>
                        <a:lnTo>
                          <a:pt x="1569" y="734"/>
                        </a:lnTo>
                        <a:lnTo>
                          <a:pt x="1578" y="721"/>
                        </a:lnTo>
                        <a:lnTo>
                          <a:pt x="1580" y="718"/>
                        </a:lnTo>
                        <a:lnTo>
                          <a:pt x="1587" y="713"/>
                        </a:lnTo>
                        <a:lnTo>
                          <a:pt x="1594" y="714"/>
                        </a:lnTo>
                        <a:lnTo>
                          <a:pt x="1602" y="727"/>
                        </a:lnTo>
                        <a:lnTo>
                          <a:pt x="1608" y="736"/>
                        </a:lnTo>
                        <a:lnTo>
                          <a:pt x="1616" y="741"/>
                        </a:lnTo>
                        <a:lnTo>
                          <a:pt x="1626" y="742"/>
                        </a:lnTo>
                        <a:lnTo>
                          <a:pt x="1638" y="741"/>
                        </a:lnTo>
                        <a:lnTo>
                          <a:pt x="1648" y="738"/>
                        </a:lnTo>
                        <a:lnTo>
                          <a:pt x="1658" y="735"/>
                        </a:lnTo>
                        <a:lnTo>
                          <a:pt x="1663" y="730"/>
                        </a:lnTo>
                        <a:lnTo>
                          <a:pt x="1666" y="727"/>
                        </a:lnTo>
                        <a:lnTo>
                          <a:pt x="1669" y="722"/>
                        </a:lnTo>
                        <a:lnTo>
                          <a:pt x="1678" y="720"/>
                        </a:lnTo>
                        <a:lnTo>
                          <a:pt x="1687" y="721"/>
                        </a:lnTo>
                        <a:lnTo>
                          <a:pt x="1691" y="721"/>
                        </a:lnTo>
                        <a:lnTo>
                          <a:pt x="1728" y="727"/>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77" name="Freeform 239">
                    <a:extLst>
                      <a:ext uri="{FF2B5EF4-FFF2-40B4-BE49-F238E27FC236}">
                        <a16:creationId xmlns:a16="http://schemas.microsoft.com/office/drawing/2014/main" id="{54BFCCF0-A09A-4FAF-84B4-F00E752FAAB4}"/>
                      </a:ext>
                    </a:extLst>
                  </p:cNvPr>
                  <p:cNvSpPr>
                    <a:spLocks noChangeAspect="1"/>
                  </p:cNvSpPr>
                  <p:nvPr/>
                </p:nvSpPr>
                <p:spPr bwMode="auto">
                  <a:xfrm>
                    <a:off x="3859" y="3116"/>
                    <a:ext cx="64" cy="72"/>
                  </a:xfrm>
                  <a:custGeom>
                    <a:avLst/>
                    <a:gdLst/>
                    <a:ahLst/>
                    <a:cxnLst>
                      <a:cxn ang="0">
                        <a:pos x="65" y="29"/>
                      </a:cxn>
                      <a:cxn ang="0">
                        <a:pos x="61" y="22"/>
                      </a:cxn>
                      <a:cxn ang="0">
                        <a:pos x="50" y="9"/>
                      </a:cxn>
                      <a:cxn ang="0">
                        <a:pos x="39" y="0"/>
                      </a:cxn>
                      <a:cxn ang="0">
                        <a:pos x="34" y="11"/>
                      </a:cxn>
                      <a:cxn ang="0">
                        <a:pos x="33" y="32"/>
                      </a:cxn>
                      <a:cxn ang="0">
                        <a:pos x="32" y="45"/>
                      </a:cxn>
                      <a:cxn ang="0">
                        <a:pos x="27" y="51"/>
                      </a:cxn>
                      <a:cxn ang="0">
                        <a:pos x="22" y="49"/>
                      </a:cxn>
                      <a:cxn ang="0">
                        <a:pos x="14" y="49"/>
                      </a:cxn>
                      <a:cxn ang="0">
                        <a:pos x="6" y="59"/>
                      </a:cxn>
                      <a:cxn ang="0">
                        <a:pos x="0" y="73"/>
                      </a:cxn>
                      <a:cxn ang="0">
                        <a:pos x="0" y="86"/>
                      </a:cxn>
                      <a:cxn ang="0">
                        <a:pos x="3" y="90"/>
                      </a:cxn>
                      <a:cxn ang="0">
                        <a:pos x="7" y="94"/>
                      </a:cxn>
                      <a:cxn ang="0">
                        <a:pos x="10" y="97"/>
                      </a:cxn>
                      <a:cxn ang="0">
                        <a:pos x="15" y="101"/>
                      </a:cxn>
                      <a:cxn ang="0">
                        <a:pos x="19" y="103"/>
                      </a:cxn>
                      <a:cxn ang="0">
                        <a:pos x="25" y="104"/>
                      </a:cxn>
                      <a:cxn ang="0">
                        <a:pos x="30" y="105"/>
                      </a:cxn>
                      <a:cxn ang="0">
                        <a:pos x="34" y="105"/>
                      </a:cxn>
                      <a:cxn ang="0">
                        <a:pos x="39" y="105"/>
                      </a:cxn>
                      <a:cxn ang="0">
                        <a:pos x="45" y="105"/>
                      </a:cxn>
                      <a:cxn ang="0">
                        <a:pos x="50" y="105"/>
                      </a:cxn>
                      <a:cxn ang="0">
                        <a:pos x="56" y="105"/>
                      </a:cxn>
                      <a:cxn ang="0">
                        <a:pos x="60" y="106"/>
                      </a:cxn>
                      <a:cxn ang="0">
                        <a:pos x="63" y="108"/>
                      </a:cxn>
                      <a:cxn ang="0">
                        <a:pos x="64" y="110"/>
                      </a:cxn>
                      <a:cxn ang="0">
                        <a:pos x="63" y="114"/>
                      </a:cxn>
                      <a:cxn ang="0">
                        <a:pos x="62" y="124"/>
                      </a:cxn>
                      <a:cxn ang="0">
                        <a:pos x="68" y="131"/>
                      </a:cxn>
                      <a:cxn ang="0">
                        <a:pos x="77" y="136"/>
                      </a:cxn>
                      <a:cxn ang="0">
                        <a:pos x="85" y="140"/>
                      </a:cxn>
                      <a:cxn ang="0">
                        <a:pos x="88" y="141"/>
                      </a:cxn>
                      <a:cxn ang="0">
                        <a:pos x="93" y="142"/>
                      </a:cxn>
                      <a:cxn ang="0">
                        <a:pos x="98" y="144"/>
                      </a:cxn>
                      <a:cxn ang="0">
                        <a:pos x="102" y="146"/>
                      </a:cxn>
                      <a:cxn ang="0">
                        <a:pos x="108" y="146"/>
                      </a:cxn>
                      <a:cxn ang="0">
                        <a:pos x="113" y="146"/>
                      </a:cxn>
                      <a:cxn ang="0">
                        <a:pos x="118" y="143"/>
                      </a:cxn>
                      <a:cxn ang="0">
                        <a:pos x="123" y="140"/>
                      </a:cxn>
                      <a:cxn ang="0">
                        <a:pos x="128" y="132"/>
                      </a:cxn>
                      <a:cxn ang="0">
                        <a:pos x="127" y="124"/>
                      </a:cxn>
                      <a:cxn ang="0">
                        <a:pos x="121" y="116"/>
                      </a:cxn>
                      <a:cxn ang="0">
                        <a:pos x="113" y="108"/>
                      </a:cxn>
                      <a:cxn ang="0">
                        <a:pos x="106" y="97"/>
                      </a:cxn>
                      <a:cxn ang="0">
                        <a:pos x="103" y="87"/>
                      </a:cxn>
                      <a:cxn ang="0">
                        <a:pos x="99" y="80"/>
                      </a:cxn>
                      <a:cxn ang="0">
                        <a:pos x="91" y="80"/>
                      </a:cxn>
                      <a:cxn ang="0">
                        <a:pos x="88" y="78"/>
                      </a:cxn>
                      <a:cxn ang="0">
                        <a:pos x="84" y="72"/>
                      </a:cxn>
                      <a:cxn ang="0">
                        <a:pos x="79" y="64"/>
                      </a:cxn>
                      <a:cxn ang="0">
                        <a:pos x="78" y="55"/>
                      </a:cxn>
                      <a:cxn ang="0">
                        <a:pos x="80" y="47"/>
                      </a:cxn>
                      <a:cxn ang="0">
                        <a:pos x="79" y="40"/>
                      </a:cxn>
                      <a:cxn ang="0">
                        <a:pos x="75" y="34"/>
                      </a:cxn>
                      <a:cxn ang="0">
                        <a:pos x="65" y="29"/>
                      </a:cxn>
                    </a:cxnLst>
                    <a:rect l="0" t="0" r="r" b="b"/>
                    <a:pathLst>
                      <a:path w="128" h="146">
                        <a:moveTo>
                          <a:pt x="65" y="29"/>
                        </a:moveTo>
                        <a:lnTo>
                          <a:pt x="61" y="22"/>
                        </a:lnTo>
                        <a:lnTo>
                          <a:pt x="50" y="9"/>
                        </a:lnTo>
                        <a:lnTo>
                          <a:pt x="39" y="0"/>
                        </a:lnTo>
                        <a:lnTo>
                          <a:pt x="34" y="11"/>
                        </a:lnTo>
                        <a:lnTo>
                          <a:pt x="33" y="32"/>
                        </a:lnTo>
                        <a:lnTo>
                          <a:pt x="32" y="45"/>
                        </a:lnTo>
                        <a:lnTo>
                          <a:pt x="27" y="51"/>
                        </a:lnTo>
                        <a:lnTo>
                          <a:pt x="22" y="49"/>
                        </a:lnTo>
                        <a:lnTo>
                          <a:pt x="14" y="49"/>
                        </a:lnTo>
                        <a:lnTo>
                          <a:pt x="6" y="59"/>
                        </a:lnTo>
                        <a:lnTo>
                          <a:pt x="0" y="73"/>
                        </a:lnTo>
                        <a:lnTo>
                          <a:pt x="0" y="86"/>
                        </a:lnTo>
                        <a:lnTo>
                          <a:pt x="3" y="90"/>
                        </a:lnTo>
                        <a:lnTo>
                          <a:pt x="7" y="94"/>
                        </a:lnTo>
                        <a:lnTo>
                          <a:pt x="10" y="97"/>
                        </a:lnTo>
                        <a:lnTo>
                          <a:pt x="15" y="101"/>
                        </a:lnTo>
                        <a:lnTo>
                          <a:pt x="19" y="103"/>
                        </a:lnTo>
                        <a:lnTo>
                          <a:pt x="25" y="104"/>
                        </a:lnTo>
                        <a:lnTo>
                          <a:pt x="30" y="105"/>
                        </a:lnTo>
                        <a:lnTo>
                          <a:pt x="34" y="105"/>
                        </a:lnTo>
                        <a:lnTo>
                          <a:pt x="39" y="105"/>
                        </a:lnTo>
                        <a:lnTo>
                          <a:pt x="45" y="105"/>
                        </a:lnTo>
                        <a:lnTo>
                          <a:pt x="50" y="105"/>
                        </a:lnTo>
                        <a:lnTo>
                          <a:pt x="56" y="105"/>
                        </a:lnTo>
                        <a:lnTo>
                          <a:pt x="60" y="106"/>
                        </a:lnTo>
                        <a:lnTo>
                          <a:pt x="63" y="108"/>
                        </a:lnTo>
                        <a:lnTo>
                          <a:pt x="64" y="110"/>
                        </a:lnTo>
                        <a:lnTo>
                          <a:pt x="63" y="114"/>
                        </a:lnTo>
                        <a:lnTo>
                          <a:pt x="62" y="124"/>
                        </a:lnTo>
                        <a:lnTo>
                          <a:pt x="68" y="131"/>
                        </a:lnTo>
                        <a:lnTo>
                          <a:pt x="77" y="136"/>
                        </a:lnTo>
                        <a:lnTo>
                          <a:pt x="85" y="140"/>
                        </a:lnTo>
                        <a:lnTo>
                          <a:pt x="88" y="141"/>
                        </a:lnTo>
                        <a:lnTo>
                          <a:pt x="93" y="142"/>
                        </a:lnTo>
                        <a:lnTo>
                          <a:pt x="98" y="144"/>
                        </a:lnTo>
                        <a:lnTo>
                          <a:pt x="102" y="146"/>
                        </a:lnTo>
                        <a:lnTo>
                          <a:pt x="108" y="146"/>
                        </a:lnTo>
                        <a:lnTo>
                          <a:pt x="113" y="146"/>
                        </a:lnTo>
                        <a:lnTo>
                          <a:pt x="118" y="143"/>
                        </a:lnTo>
                        <a:lnTo>
                          <a:pt x="123" y="140"/>
                        </a:lnTo>
                        <a:lnTo>
                          <a:pt x="128" y="132"/>
                        </a:lnTo>
                        <a:lnTo>
                          <a:pt x="127" y="124"/>
                        </a:lnTo>
                        <a:lnTo>
                          <a:pt x="121" y="116"/>
                        </a:lnTo>
                        <a:lnTo>
                          <a:pt x="113" y="108"/>
                        </a:lnTo>
                        <a:lnTo>
                          <a:pt x="106" y="97"/>
                        </a:lnTo>
                        <a:lnTo>
                          <a:pt x="103" y="87"/>
                        </a:lnTo>
                        <a:lnTo>
                          <a:pt x="99" y="80"/>
                        </a:lnTo>
                        <a:lnTo>
                          <a:pt x="91" y="80"/>
                        </a:lnTo>
                        <a:lnTo>
                          <a:pt x="88" y="78"/>
                        </a:lnTo>
                        <a:lnTo>
                          <a:pt x="84" y="72"/>
                        </a:lnTo>
                        <a:lnTo>
                          <a:pt x="79" y="64"/>
                        </a:lnTo>
                        <a:lnTo>
                          <a:pt x="78" y="55"/>
                        </a:lnTo>
                        <a:lnTo>
                          <a:pt x="80" y="47"/>
                        </a:lnTo>
                        <a:lnTo>
                          <a:pt x="79" y="40"/>
                        </a:lnTo>
                        <a:lnTo>
                          <a:pt x="75" y="34"/>
                        </a:lnTo>
                        <a:lnTo>
                          <a:pt x="65" y="29"/>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78" name="Freeform 241">
                    <a:extLst>
                      <a:ext uri="{FF2B5EF4-FFF2-40B4-BE49-F238E27FC236}">
                        <a16:creationId xmlns:a16="http://schemas.microsoft.com/office/drawing/2014/main" id="{3D0BCA46-E65B-46A7-8398-3C973A717E11}"/>
                      </a:ext>
                    </a:extLst>
                  </p:cNvPr>
                  <p:cNvSpPr>
                    <a:spLocks noChangeAspect="1"/>
                  </p:cNvSpPr>
                  <p:nvPr/>
                </p:nvSpPr>
                <p:spPr bwMode="auto">
                  <a:xfrm>
                    <a:off x="4207" y="3575"/>
                    <a:ext cx="87" cy="35"/>
                  </a:xfrm>
                  <a:custGeom>
                    <a:avLst/>
                    <a:gdLst/>
                    <a:ahLst/>
                    <a:cxnLst>
                      <a:cxn ang="0">
                        <a:pos x="100" y="16"/>
                      </a:cxn>
                      <a:cxn ang="0">
                        <a:pos x="111" y="19"/>
                      </a:cxn>
                      <a:cxn ang="0">
                        <a:pos x="129" y="17"/>
                      </a:cxn>
                      <a:cxn ang="0">
                        <a:pos x="142" y="20"/>
                      </a:cxn>
                      <a:cxn ang="0">
                        <a:pos x="157" y="30"/>
                      </a:cxn>
                      <a:cxn ang="0">
                        <a:pos x="173" y="40"/>
                      </a:cxn>
                      <a:cxn ang="0">
                        <a:pos x="170" y="55"/>
                      </a:cxn>
                      <a:cxn ang="0">
                        <a:pos x="157" y="61"/>
                      </a:cxn>
                      <a:cxn ang="0">
                        <a:pos x="147" y="66"/>
                      </a:cxn>
                      <a:cxn ang="0">
                        <a:pos x="140" y="69"/>
                      </a:cxn>
                      <a:cxn ang="0">
                        <a:pos x="131" y="69"/>
                      </a:cxn>
                      <a:cxn ang="0">
                        <a:pos x="121" y="68"/>
                      </a:cxn>
                      <a:cxn ang="0">
                        <a:pos x="106" y="68"/>
                      </a:cxn>
                      <a:cxn ang="0">
                        <a:pos x="95" y="68"/>
                      </a:cxn>
                      <a:cxn ang="0">
                        <a:pos x="81" y="70"/>
                      </a:cxn>
                      <a:cxn ang="0">
                        <a:pos x="68" y="70"/>
                      </a:cxn>
                      <a:cxn ang="0">
                        <a:pos x="57" y="68"/>
                      </a:cxn>
                      <a:cxn ang="0">
                        <a:pos x="45" y="65"/>
                      </a:cxn>
                      <a:cxn ang="0">
                        <a:pos x="33" y="56"/>
                      </a:cxn>
                      <a:cxn ang="0">
                        <a:pos x="18" y="41"/>
                      </a:cxn>
                      <a:cxn ang="0">
                        <a:pos x="5" y="39"/>
                      </a:cxn>
                      <a:cxn ang="0">
                        <a:pos x="0" y="32"/>
                      </a:cxn>
                      <a:cxn ang="0">
                        <a:pos x="10" y="23"/>
                      </a:cxn>
                      <a:cxn ang="0">
                        <a:pos x="12" y="17"/>
                      </a:cxn>
                      <a:cxn ang="0">
                        <a:pos x="10" y="9"/>
                      </a:cxn>
                      <a:cxn ang="0">
                        <a:pos x="13" y="0"/>
                      </a:cxn>
                      <a:cxn ang="0">
                        <a:pos x="22" y="4"/>
                      </a:cxn>
                      <a:cxn ang="0">
                        <a:pos x="30" y="8"/>
                      </a:cxn>
                      <a:cxn ang="0">
                        <a:pos x="38" y="7"/>
                      </a:cxn>
                      <a:cxn ang="0">
                        <a:pos x="53" y="7"/>
                      </a:cxn>
                      <a:cxn ang="0">
                        <a:pos x="72" y="8"/>
                      </a:cxn>
                      <a:cxn ang="0">
                        <a:pos x="90" y="12"/>
                      </a:cxn>
                    </a:cxnLst>
                    <a:rect l="0" t="0" r="r" b="b"/>
                    <a:pathLst>
                      <a:path w="174" h="70">
                        <a:moveTo>
                          <a:pt x="97" y="15"/>
                        </a:moveTo>
                        <a:lnTo>
                          <a:pt x="100" y="16"/>
                        </a:lnTo>
                        <a:lnTo>
                          <a:pt x="104" y="18"/>
                        </a:lnTo>
                        <a:lnTo>
                          <a:pt x="111" y="19"/>
                        </a:lnTo>
                        <a:lnTo>
                          <a:pt x="120" y="18"/>
                        </a:lnTo>
                        <a:lnTo>
                          <a:pt x="129" y="17"/>
                        </a:lnTo>
                        <a:lnTo>
                          <a:pt x="136" y="18"/>
                        </a:lnTo>
                        <a:lnTo>
                          <a:pt x="142" y="20"/>
                        </a:lnTo>
                        <a:lnTo>
                          <a:pt x="149" y="25"/>
                        </a:lnTo>
                        <a:lnTo>
                          <a:pt x="157" y="30"/>
                        </a:lnTo>
                        <a:lnTo>
                          <a:pt x="166" y="34"/>
                        </a:lnTo>
                        <a:lnTo>
                          <a:pt x="173" y="40"/>
                        </a:lnTo>
                        <a:lnTo>
                          <a:pt x="174" y="48"/>
                        </a:lnTo>
                        <a:lnTo>
                          <a:pt x="170" y="55"/>
                        </a:lnTo>
                        <a:lnTo>
                          <a:pt x="164" y="57"/>
                        </a:lnTo>
                        <a:lnTo>
                          <a:pt x="157" y="61"/>
                        </a:lnTo>
                        <a:lnTo>
                          <a:pt x="150" y="64"/>
                        </a:lnTo>
                        <a:lnTo>
                          <a:pt x="147" y="66"/>
                        </a:lnTo>
                        <a:lnTo>
                          <a:pt x="143" y="68"/>
                        </a:lnTo>
                        <a:lnTo>
                          <a:pt x="140" y="69"/>
                        </a:lnTo>
                        <a:lnTo>
                          <a:pt x="135" y="69"/>
                        </a:lnTo>
                        <a:lnTo>
                          <a:pt x="131" y="69"/>
                        </a:lnTo>
                        <a:lnTo>
                          <a:pt x="126" y="68"/>
                        </a:lnTo>
                        <a:lnTo>
                          <a:pt x="121" y="68"/>
                        </a:lnTo>
                        <a:lnTo>
                          <a:pt x="116" y="68"/>
                        </a:lnTo>
                        <a:lnTo>
                          <a:pt x="106" y="68"/>
                        </a:lnTo>
                        <a:lnTo>
                          <a:pt x="101" y="68"/>
                        </a:lnTo>
                        <a:lnTo>
                          <a:pt x="95" y="68"/>
                        </a:lnTo>
                        <a:lnTo>
                          <a:pt x="87" y="69"/>
                        </a:lnTo>
                        <a:lnTo>
                          <a:pt x="81" y="70"/>
                        </a:lnTo>
                        <a:lnTo>
                          <a:pt x="75" y="70"/>
                        </a:lnTo>
                        <a:lnTo>
                          <a:pt x="68" y="70"/>
                        </a:lnTo>
                        <a:lnTo>
                          <a:pt x="63" y="69"/>
                        </a:lnTo>
                        <a:lnTo>
                          <a:pt x="57" y="68"/>
                        </a:lnTo>
                        <a:lnTo>
                          <a:pt x="51" y="66"/>
                        </a:lnTo>
                        <a:lnTo>
                          <a:pt x="45" y="65"/>
                        </a:lnTo>
                        <a:lnTo>
                          <a:pt x="41" y="63"/>
                        </a:lnTo>
                        <a:lnTo>
                          <a:pt x="33" y="56"/>
                        </a:lnTo>
                        <a:lnTo>
                          <a:pt x="25" y="48"/>
                        </a:lnTo>
                        <a:lnTo>
                          <a:pt x="18" y="41"/>
                        </a:lnTo>
                        <a:lnTo>
                          <a:pt x="11" y="40"/>
                        </a:lnTo>
                        <a:lnTo>
                          <a:pt x="5" y="39"/>
                        </a:lnTo>
                        <a:lnTo>
                          <a:pt x="2" y="36"/>
                        </a:lnTo>
                        <a:lnTo>
                          <a:pt x="0" y="32"/>
                        </a:lnTo>
                        <a:lnTo>
                          <a:pt x="4" y="26"/>
                        </a:lnTo>
                        <a:lnTo>
                          <a:pt x="10" y="23"/>
                        </a:lnTo>
                        <a:lnTo>
                          <a:pt x="12" y="19"/>
                        </a:lnTo>
                        <a:lnTo>
                          <a:pt x="12" y="17"/>
                        </a:lnTo>
                        <a:lnTo>
                          <a:pt x="11" y="13"/>
                        </a:lnTo>
                        <a:lnTo>
                          <a:pt x="10" y="9"/>
                        </a:lnTo>
                        <a:lnTo>
                          <a:pt x="11" y="3"/>
                        </a:lnTo>
                        <a:lnTo>
                          <a:pt x="13" y="0"/>
                        </a:lnTo>
                        <a:lnTo>
                          <a:pt x="18" y="1"/>
                        </a:lnTo>
                        <a:lnTo>
                          <a:pt x="22" y="4"/>
                        </a:lnTo>
                        <a:lnTo>
                          <a:pt x="27" y="7"/>
                        </a:lnTo>
                        <a:lnTo>
                          <a:pt x="30" y="8"/>
                        </a:lnTo>
                        <a:lnTo>
                          <a:pt x="35" y="7"/>
                        </a:lnTo>
                        <a:lnTo>
                          <a:pt x="38" y="7"/>
                        </a:lnTo>
                        <a:lnTo>
                          <a:pt x="45" y="7"/>
                        </a:lnTo>
                        <a:lnTo>
                          <a:pt x="53" y="7"/>
                        </a:lnTo>
                        <a:lnTo>
                          <a:pt x="63" y="7"/>
                        </a:lnTo>
                        <a:lnTo>
                          <a:pt x="72" y="8"/>
                        </a:lnTo>
                        <a:lnTo>
                          <a:pt x="82" y="10"/>
                        </a:lnTo>
                        <a:lnTo>
                          <a:pt x="90" y="12"/>
                        </a:lnTo>
                        <a:lnTo>
                          <a:pt x="97" y="15"/>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79" name="Freeform 242">
                    <a:extLst>
                      <a:ext uri="{FF2B5EF4-FFF2-40B4-BE49-F238E27FC236}">
                        <a16:creationId xmlns:a16="http://schemas.microsoft.com/office/drawing/2014/main" id="{3DBAAC3C-464B-4956-A004-86E4F33AB872}"/>
                      </a:ext>
                    </a:extLst>
                  </p:cNvPr>
                  <p:cNvSpPr>
                    <a:spLocks noChangeAspect="1"/>
                  </p:cNvSpPr>
                  <p:nvPr/>
                </p:nvSpPr>
                <p:spPr bwMode="auto">
                  <a:xfrm>
                    <a:off x="4166" y="3571"/>
                    <a:ext cx="37" cy="21"/>
                  </a:xfrm>
                  <a:custGeom>
                    <a:avLst/>
                    <a:gdLst/>
                    <a:ahLst/>
                    <a:cxnLst>
                      <a:cxn ang="0">
                        <a:pos x="75" y="43"/>
                      </a:cxn>
                      <a:cxn ang="0">
                        <a:pos x="75" y="42"/>
                      </a:cxn>
                      <a:cxn ang="0">
                        <a:pos x="73" y="37"/>
                      </a:cxn>
                      <a:cxn ang="0">
                        <a:pos x="69" y="31"/>
                      </a:cxn>
                      <a:cxn ang="0">
                        <a:pos x="60" y="23"/>
                      </a:cxn>
                      <a:cxn ang="0">
                        <a:pos x="48" y="17"/>
                      </a:cxn>
                      <a:cxn ang="0">
                        <a:pos x="42" y="13"/>
                      </a:cxn>
                      <a:cxn ang="0">
                        <a:pos x="37" y="10"/>
                      </a:cxn>
                      <a:cxn ang="0">
                        <a:pos x="32" y="7"/>
                      </a:cxn>
                      <a:cxn ang="0">
                        <a:pos x="25" y="4"/>
                      </a:cxn>
                      <a:cxn ang="0">
                        <a:pos x="18" y="2"/>
                      </a:cxn>
                      <a:cxn ang="0">
                        <a:pos x="11" y="0"/>
                      </a:cxn>
                      <a:cxn ang="0">
                        <a:pos x="3" y="2"/>
                      </a:cxn>
                      <a:cxn ang="0">
                        <a:pos x="0" y="6"/>
                      </a:cxn>
                      <a:cxn ang="0">
                        <a:pos x="2" y="12"/>
                      </a:cxn>
                      <a:cxn ang="0">
                        <a:pos x="8" y="17"/>
                      </a:cxn>
                      <a:cxn ang="0">
                        <a:pos x="15" y="19"/>
                      </a:cxn>
                      <a:cxn ang="0">
                        <a:pos x="20" y="19"/>
                      </a:cxn>
                      <a:cxn ang="0">
                        <a:pos x="25" y="20"/>
                      </a:cxn>
                      <a:cxn ang="0">
                        <a:pos x="28" y="22"/>
                      </a:cxn>
                      <a:cxn ang="0">
                        <a:pos x="33" y="27"/>
                      </a:cxn>
                      <a:cxn ang="0">
                        <a:pos x="38" y="29"/>
                      </a:cxn>
                      <a:cxn ang="0">
                        <a:pos x="43" y="29"/>
                      </a:cxn>
                      <a:cxn ang="0">
                        <a:pos x="48" y="29"/>
                      </a:cxn>
                      <a:cxn ang="0">
                        <a:pos x="53" y="33"/>
                      </a:cxn>
                      <a:cxn ang="0">
                        <a:pos x="60" y="38"/>
                      </a:cxn>
                      <a:cxn ang="0">
                        <a:pos x="66" y="41"/>
                      </a:cxn>
                      <a:cxn ang="0">
                        <a:pos x="72" y="43"/>
                      </a:cxn>
                      <a:cxn ang="0">
                        <a:pos x="75" y="43"/>
                      </a:cxn>
                    </a:cxnLst>
                    <a:rect l="0" t="0" r="r" b="b"/>
                    <a:pathLst>
                      <a:path w="75" h="43">
                        <a:moveTo>
                          <a:pt x="75" y="43"/>
                        </a:moveTo>
                        <a:lnTo>
                          <a:pt x="75" y="42"/>
                        </a:lnTo>
                        <a:lnTo>
                          <a:pt x="73" y="37"/>
                        </a:lnTo>
                        <a:lnTo>
                          <a:pt x="69" y="31"/>
                        </a:lnTo>
                        <a:lnTo>
                          <a:pt x="60" y="23"/>
                        </a:lnTo>
                        <a:lnTo>
                          <a:pt x="48" y="17"/>
                        </a:lnTo>
                        <a:lnTo>
                          <a:pt x="42" y="13"/>
                        </a:lnTo>
                        <a:lnTo>
                          <a:pt x="37" y="10"/>
                        </a:lnTo>
                        <a:lnTo>
                          <a:pt x="32" y="7"/>
                        </a:lnTo>
                        <a:lnTo>
                          <a:pt x="25" y="4"/>
                        </a:lnTo>
                        <a:lnTo>
                          <a:pt x="18" y="2"/>
                        </a:lnTo>
                        <a:lnTo>
                          <a:pt x="11" y="0"/>
                        </a:lnTo>
                        <a:lnTo>
                          <a:pt x="3" y="2"/>
                        </a:lnTo>
                        <a:lnTo>
                          <a:pt x="0" y="6"/>
                        </a:lnTo>
                        <a:lnTo>
                          <a:pt x="2" y="12"/>
                        </a:lnTo>
                        <a:lnTo>
                          <a:pt x="8" y="17"/>
                        </a:lnTo>
                        <a:lnTo>
                          <a:pt x="15" y="19"/>
                        </a:lnTo>
                        <a:lnTo>
                          <a:pt x="20" y="19"/>
                        </a:lnTo>
                        <a:lnTo>
                          <a:pt x="25" y="20"/>
                        </a:lnTo>
                        <a:lnTo>
                          <a:pt x="28" y="22"/>
                        </a:lnTo>
                        <a:lnTo>
                          <a:pt x="33" y="27"/>
                        </a:lnTo>
                        <a:lnTo>
                          <a:pt x="38" y="29"/>
                        </a:lnTo>
                        <a:lnTo>
                          <a:pt x="43" y="29"/>
                        </a:lnTo>
                        <a:lnTo>
                          <a:pt x="48" y="29"/>
                        </a:lnTo>
                        <a:lnTo>
                          <a:pt x="53" y="33"/>
                        </a:lnTo>
                        <a:lnTo>
                          <a:pt x="60" y="38"/>
                        </a:lnTo>
                        <a:lnTo>
                          <a:pt x="66" y="41"/>
                        </a:lnTo>
                        <a:lnTo>
                          <a:pt x="72" y="43"/>
                        </a:lnTo>
                        <a:lnTo>
                          <a:pt x="75" y="43"/>
                        </a:lnTo>
                        <a:close/>
                      </a:path>
                    </a:pathLst>
                  </a:custGeom>
                  <a:solidFill>
                    <a:srgbClr val="DDDDDD"/>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sp>
              <p:nvSpPr>
                <p:cNvPr id="75" name="Rectangle 120">
                  <a:extLst>
                    <a:ext uri="{FF2B5EF4-FFF2-40B4-BE49-F238E27FC236}">
                      <a16:creationId xmlns:a16="http://schemas.microsoft.com/office/drawing/2014/main" id="{E708130D-3C5F-46B3-B766-E7C89062D53D}"/>
                    </a:ext>
                  </a:extLst>
                </p:cNvPr>
                <p:cNvSpPr/>
                <p:nvPr/>
              </p:nvSpPr>
              <p:spPr bwMode="auto">
                <a:xfrm rot="2760000">
                  <a:off x="6161918" y="4676500"/>
                  <a:ext cx="69585" cy="148482"/>
                </a:xfrm>
                <a:prstGeom prst="rect">
                  <a:avLst/>
                </a:prstGeom>
                <a:solidFill>
                  <a:srgbClr val="DDDDDD"/>
                </a:solidFill>
                <a:ln w="9525" cap="flat" cmpd="sng" algn="ctr">
                  <a:noFill/>
                  <a:prstDash val="solid"/>
                  <a:round/>
                  <a:headEnd type="none" w="med" len="med"/>
                  <a:tailEnd type="none" w="med" len="med"/>
                </a:ln>
                <a:effectLst/>
              </p:spPr>
              <p:txBody>
                <a:bodyPr vert="horz" wrap="square" lIns="0" tIns="45690" rIns="0" bIns="45690" numCol="1" rtlCol="0" anchor="t" anchorCtr="0" compatLnSpc="1">
                  <a:prstTxWarp prst="textNoShape">
                    <a:avLst/>
                  </a:prstTxWarp>
                </a:bodyPr>
                <a:lstStyle/>
                <a:p>
                  <a:pPr defTabSz="913638">
                    <a:defRPr/>
                  </a:pPr>
                  <a:endParaRPr lang="en-US" sz="1799" kern="0" dirty="0">
                    <a:solidFill>
                      <a:prstClr val="black"/>
                    </a:solidFill>
                    <a:latin typeface="FrutigerNext LT Regular"/>
                    <a:ea typeface="SimSun" pitchFamily="2" charset="-122"/>
                    <a:cs typeface="Arial" pitchFamily="34" charset="0"/>
                  </a:endParaRPr>
                </a:p>
              </p:txBody>
            </p:sp>
          </p:grpSp>
          <p:sp>
            <p:nvSpPr>
              <p:cNvPr id="68" name="Freeform 126">
                <a:extLst>
                  <a:ext uri="{FF2B5EF4-FFF2-40B4-BE49-F238E27FC236}">
                    <a16:creationId xmlns:a16="http://schemas.microsoft.com/office/drawing/2014/main" id="{28D68EBA-0CDC-4F79-AD2F-16DE02ED5AEF}"/>
                  </a:ext>
                </a:extLst>
              </p:cNvPr>
              <p:cNvSpPr>
                <a:spLocks/>
              </p:cNvSpPr>
              <p:nvPr/>
            </p:nvSpPr>
            <p:spPr bwMode="auto">
              <a:xfrm>
                <a:off x="7044605" y="6295983"/>
                <a:ext cx="407988" cy="239712"/>
              </a:xfrm>
              <a:custGeom>
                <a:avLst/>
                <a:gdLst/>
                <a:ahLst/>
                <a:cxnLst>
                  <a:cxn ang="0">
                    <a:pos x="0" y="26"/>
                  </a:cxn>
                  <a:cxn ang="0">
                    <a:pos x="24" y="84"/>
                  </a:cxn>
                  <a:cxn ang="0">
                    <a:pos x="108" y="84"/>
                  </a:cxn>
                  <a:cxn ang="0">
                    <a:pos x="138" y="125"/>
                  </a:cxn>
                  <a:cxn ang="0">
                    <a:pos x="148" y="129"/>
                  </a:cxn>
                  <a:cxn ang="0">
                    <a:pos x="174" y="117"/>
                  </a:cxn>
                  <a:cxn ang="0">
                    <a:pos x="196" y="121"/>
                  </a:cxn>
                  <a:cxn ang="0">
                    <a:pos x="220" y="129"/>
                  </a:cxn>
                  <a:cxn ang="0">
                    <a:pos x="234" y="155"/>
                  </a:cxn>
                  <a:cxn ang="0">
                    <a:pos x="255" y="149"/>
                  </a:cxn>
                  <a:cxn ang="0">
                    <a:pos x="250" y="123"/>
                  </a:cxn>
                  <a:cxn ang="0">
                    <a:pos x="242" y="88"/>
                  </a:cxn>
                  <a:cxn ang="0">
                    <a:pos x="196" y="74"/>
                  </a:cxn>
                  <a:cxn ang="0">
                    <a:pos x="180" y="66"/>
                  </a:cxn>
                  <a:cxn ang="0">
                    <a:pos x="192" y="52"/>
                  </a:cxn>
                  <a:cxn ang="0">
                    <a:pos x="182" y="34"/>
                  </a:cxn>
                  <a:cxn ang="0">
                    <a:pos x="160" y="34"/>
                  </a:cxn>
                  <a:cxn ang="0">
                    <a:pos x="160" y="16"/>
                  </a:cxn>
                  <a:cxn ang="0">
                    <a:pos x="148" y="6"/>
                  </a:cxn>
                  <a:cxn ang="0">
                    <a:pos x="124" y="0"/>
                  </a:cxn>
                  <a:cxn ang="0">
                    <a:pos x="104" y="12"/>
                  </a:cxn>
                  <a:cxn ang="0">
                    <a:pos x="70" y="12"/>
                  </a:cxn>
                  <a:cxn ang="0">
                    <a:pos x="22" y="34"/>
                  </a:cxn>
                  <a:cxn ang="0">
                    <a:pos x="0" y="26"/>
                  </a:cxn>
                </a:cxnLst>
                <a:rect l="0" t="0" r="r" b="b"/>
                <a:pathLst>
                  <a:path w="255" h="155">
                    <a:moveTo>
                      <a:pt x="0" y="26"/>
                    </a:moveTo>
                    <a:lnTo>
                      <a:pt x="24" y="84"/>
                    </a:lnTo>
                    <a:lnTo>
                      <a:pt x="108" y="84"/>
                    </a:lnTo>
                    <a:lnTo>
                      <a:pt x="138" y="125"/>
                    </a:lnTo>
                    <a:lnTo>
                      <a:pt x="148" y="129"/>
                    </a:lnTo>
                    <a:lnTo>
                      <a:pt x="174" y="117"/>
                    </a:lnTo>
                    <a:lnTo>
                      <a:pt x="196" y="121"/>
                    </a:lnTo>
                    <a:lnTo>
                      <a:pt x="220" y="129"/>
                    </a:lnTo>
                    <a:lnTo>
                      <a:pt x="234" y="155"/>
                    </a:lnTo>
                    <a:lnTo>
                      <a:pt x="255" y="149"/>
                    </a:lnTo>
                    <a:lnTo>
                      <a:pt x="250" y="123"/>
                    </a:lnTo>
                    <a:lnTo>
                      <a:pt x="242" y="88"/>
                    </a:lnTo>
                    <a:lnTo>
                      <a:pt x="196" y="74"/>
                    </a:lnTo>
                    <a:lnTo>
                      <a:pt x="180" y="66"/>
                    </a:lnTo>
                    <a:lnTo>
                      <a:pt x="192" y="52"/>
                    </a:lnTo>
                    <a:lnTo>
                      <a:pt x="182" y="34"/>
                    </a:lnTo>
                    <a:lnTo>
                      <a:pt x="160" y="34"/>
                    </a:lnTo>
                    <a:lnTo>
                      <a:pt x="160" y="16"/>
                    </a:lnTo>
                    <a:lnTo>
                      <a:pt x="148" y="6"/>
                    </a:lnTo>
                    <a:lnTo>
                      <a:pt x="124" y="0"/>
                    </a:lnTo>
                    <a:lnTo>
                      <a:pt x="104" y="12"/>
                    </a:lnTo>
                    <a:lnTo>
                      <a:pt x="70" y="12"/>
                    </a:lnTo>
                    <a:lnTo>
                      <a:pt x="22" y="34"/>
                    </a:lnTo>
                    <a:lnTo>
                      <a:pt x="0" y="26"/>
                    </a:lnTo>
                    <a:close/>
                  </a:path>
                </a:pathLst>
              </a:custGeom>
              <a:solidFill>
                <a:srgbClr val="FFC00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sp>
            <p:nvSpPr>
              <p:cNvPr id="69" name="Oval 115">
                <a:extLst>
                  <a:ext uri="{FF2B5EF4-FFF2-40B4-BE49-F238E27FC236}">
                    <a16:creationId xmlns:a16="http://schemas.microsoft.com/office/drawing/2014/main" id="{7491D237-D7AD-44EF-9A54-C68095BBA7B5}"/>
                  </a:ext>
                </a:extLst>
              </p:cNvPr>
              <p:cNvSpPr/>
              <p:nvPr/>
            </p:nvSpPr>
            <p:spPr bwMode="auto">
              <a:xfrm>
                <a:off x="6972597" y="6079959"/>
                <a:ext cx="720080" cy="699517"/>
              </a:xfrm>
              <a:prstGeom prst="ellipse">
                <a:avLst/>
              </a:prstGeom>
              <a:noFill/>
              <a:ln w="38100" cap="flat" cmpd="sng" algn="ctr">
                <a:solidFill>
                  <a:srgbClr val="DDDDDD"/>
                </a:solidFill>
                <a:prstDash val="solid"/>
                <a:round/>
                <a:headEnd type="none" w="med" len="med"/>
                <a:tailEnd type="none" w="med" len="med"/>
              </a:ln>
              <a:effectLst/>
            </p:spPr>
            <p:txBody>
              <a:bodyPr vert="horz" wrap="square" lIns="0" tIns="45690" rIns="0" bIns="45690" numCol="1" rtlCol="0" anchor="t" anchorCtr="0" compatLnSpc="1">
                <a:prstTxWarp prst="textNoShape">
                  <a:avLst/>
                </a:prstTxWarp>
              </a:bodyPr>
              <a:lstStyle/>
              <a:p>
                <a:pPr defTabSz="913638">
                  <a:defRPr/>
                </a:pPr>
                <a:endParaRPr lang="en-US" sz="1799" kern="0" dirty="0">
                  <a:solidFill>
                    <a:prstClr val="black"/>
                  </a:solidFill>
                  <a:latin typeface="FrutigerNext LT Regular"/>
                  <a:ea typeface="SimSun" pitchFamily="2" charset="-122"/>
                  <a:cs typeface="Arial" pitchFamily="34" charset="0"/>
                </a:endParaRPr>
              </a:p>
            </p:txBody>
          </p:sp>
          <p:grpSp>
            <p:nvGrpSpPr>
              <p:cNvPr id="70" name="Group 184">
                <a:extLst>
                  <a:ext uri="{FF2B5EF4-FFF2-40B4-BE49-F238E27FC236}">
                    <a16:creationId xmlns:a16="http://schemas.microsoft.com/office/drawing/2014/main" id="{E3D78356-8141-4FD0-A0D9-A30701BF9392}"/>
                  </a:ext>
                </a:extLst>
              </p:cNvPr>
              <p:cNvGrpSpPr/>
              <p:nvPr/>
            </p:nvGrpSpPr>
            <p:grpSpPr>
              <a:xfrm>
                <a:off x="4353520" y="4052342"/>
                <a:ext cx="1257892" cy="1264768"/>
                <a:chOff x="4353520" y="4052342"/>
                <a:chExt cx="1257892" cy="1264768"/>
              </a:xfrm>
            </p:grpSpPr>
            <p:sp>
              <p:nvSpPr>
                <p:cNvPr id="72" name="Freeform 32">
                  <a:extLst>
                    <a:ext uri="{FF2B5EF4-FFF2-40B4-BE49-F238E27FC236}">
                      <a16:creationId xmlns:a16="http://schemas.microsoft.com/office/drawing/2014/main" id="{B6AA86C9-6BEE-4A2F-A5CF-014FC795A40A}"/>
                    </a:ext>
                  </a:extLst>
                </p:cNvPr>
                <p:cNvSpPr>
                  <a:spLocks noChangeAspect="1"/>
                </p:cNvSpPr>
                <p:nvPr/>
              </p:nvSpPr>
              <p:spPr bwMode="auto">
                <a:xfrm>
                  <a:off x="4353520" y="4052342"/>
                  <a:ext cx="1166813" cy="1185863"/>
                </a:xfrm>
                <a:custGeom>
                  <a:avLst/>
                  <a:gdLst/>
                  <a:ahLst/>
                  <a:cxnLst>
                    <a:cxn ang="0">
                      <a:pos x="606" y="1397"/>
                    </a:cxn>
                    <a:cxn ang="0">
                      <a:pos x="550" y="1388"/>
                    </a:cxn>
                    <a:cxn ang="0">
                      <a:pos x="505" y="1540"/>
                    </a:cxn>
                    <a:cxn ang="0">
                      <a:pos x="420" y="1780"/>
                    </a:cxn>
                    <a:cxn ang="0">
                      <a:pos x="466" y="1826"/>
                    </a:cxn>
                    <a:cxn ang="0">
                      <a:pos x="574" y="1888"/>
                    </a:cxn>
                    <a:cxn ang="0">
                      <a:pos x="679" y="1930"/>
                    </a:cxn>
                    <a:cxn ang="0">
                      <a:pos x="822" y="1945"/>
                    </a:cxn>
                    <a:cxn ang="0">
                      <a:pos x="924" y="1955"/>
                    </a:cxn>
                    <a:cxn ang="0">
                      <a:pos x="1011" y="1991"/>
                    </a:cxn>
                    <a:cxn ang="0">
                      <a:pos x="1093" y="2020"/>
                    </a:cxn>
                    <a:cxn ang="0">
                      <a:pos x="1189" y="2025"/>
                    </a:cxn>
                    <a:cxn ang="0">
                      <a:pos x="1225" y="1889"/>
                    </a:cxn>
                    <a:cxn ang="0">
                      <a:pos x="1373" y="1755"/>
                    </a:cxn>
                    <a:cxn ang="0">
                      <a:pos x="1488" y="1753"/>
                    </a:cxn>
                    <a:cxn ang="0">
                      <a:pos x="1544" y="1780"/>
                    </a:cxn>
                    <a:cxn ang="0">
                      <a:pos x="1589" y="1790"/>
                    </a:cxn>
                    <a:cxn ang="0">
                      <a:pos x="1686" y="1839"/>
                    </a:cxn>
                    <a:cxn ang="0">
                      <a:pos x="1764" y="1851"/>
                    </a:cxn>
                    <a:cxn ang="0">
                      <a:pos x="1883" y="1746"/>
                    </a:cxn>
                    <a:cxn ang="0">
                      <a:pos x="1986" y="1671"/>
                    </a:cxn>
                    <a:cxn ang="0">
                      <a:pos x="1971" y="1580"/>
                    </a:cxn>
                    <a:cxn ang="0">
                      <a:pos x="1867" y="1504"/>
                    </a:cxn>
                    <a:cxn ang="0">
                      <a:pos x="1845" y="1359"/>
                    </a:cxn>
                    <a:cxn ang="0">
                      <a:pos x="1834" y="1211"/>
                    </a:cxn>
                    <a:cxn ang="0">
                      <a:pos x="1829" y="1100"/>
                    </a:cxn>
                    <a:cxn ang="0">
                      <a:pos x="1742" y="1068"/>
                    </a:cxn>
                    <a:cxn ang="0">
                      <a:pos x="1760" y="980"/>
                    </a:cxn>
                    <a:cxn ang="0">
                      <a:pos x="1844" y="830"/>
                    </a:cxn>
                    <a:cxn ang="0">
                      <a:pos x="1928" y="684"/>
                    </a:cxn>
                    <a:cxn ang="0">
                      <a:pos x="2000" y="469"/>
                    </a:cxn>
                    <a:cxn ang="0">
                      <a:pos x="1858" y="418"/>
                    </a:cxn>
                    <a:cxn ang="0">
                      <a:pos x="1750" y="380"/>
                    </a:cxn>
                    <a:cxn ang="0">
                      <a:pos x="1659" y="354"/>
                    </a:cxn>
                    <a:cxn ang="0">
                      <a:pos x="1547" y="316"/>
                    </a:cxn>
                    <a:cxn ang="0">
                      <a:pos x="1450" y="222"/>
                    </a:cxn>
                    <a:cxn ang="0">
                      <a:pos x="1359" y="164"/>
                    </a:cxn>
                    <a:cxn ang="0">
                      <a:pos x="1245" y="104"/>
                    </a:cxn>
                    <a:cxn ang="0">
                      <a:pos x="1154" y="61"/>
                    </a:cxn>
                    <a:cxn ang="0">
                      <a:pos x="1128" y="0"/>
                    </a:cxn>
                    <a:cxn ang="0">
                      <a:pos x="985" y="159"/>
                    </a:cxn>
                    <a:cxn ang="0">
                      <a:pos x="786" y="314"/>
                    </a:cxn>
                    <a:cxn ang="0">
                      <a:pos x="707" y="401"/>
                    </a:cxn>
                    <a:cxn ang="0">
                      <a:pos x="569" y="380"/>
                    </a:cxn>
                    <a:cxn ang="0">
                      <a:pos x="502" y="323"/>
                    </a:cxn>
                    <a:cxn ang="0">
                      <a:pos x="484" y="399"/>
                    </a:cxn>
                    <a:cxn ang="0">
                      <a:pos x="489" y="556"/>
                    </a:cxn>
                    <a:cxn ang="0">
                      <a:pos x="401" y="554"/>
                    </a:cxn>
                    <a:cxn ang="0">
                      <a:pos x="314" y="557"/>
                    </a:cxn>
                    <a:cxn ang="0">
                      <a:pos x="193" y="507"/>
                    </a:cxn>
                    <a:cxn ang="0">
                      <a:pos x="93" y="523"/>
                    </a:cxn>
                    <a:cxn ang="0">
                      <a:pos x="36" y="593"/>
                    </a:cxn>
                    <a:cxn ang="0">
                      <a:pos x="43" y="625"/>
                    </a:cxn>
                    <a:cxn ang="0">
                      <a:pos x="18" y="667"/>
                    </a:cxn>
                    <a:cxn ang="0">
                      <a:pos x="116" y="714"/>
                    </a:cxn>
                    <a:cxn ang="0">
                      <a:pos x="229" y="775"/>
                    </a:cxn>
                    <a:cxn ang="0">
                      <a:pos x="301" y="815"/>
                    </a:cxn>
                    <a:cxn ang="0">
                      <a:pos x="388" y="868"/>
                    </a:cxn>
                    <a:cxn ang="0">
                      <a:pos x="400" y="879"/>
                    </a:cxn>
                    <a:cxn ang="0">
                      <a:pos x="379" y="969"/>
                    </a:cxn>
                    <a:cxn ang="0">
                      <a:pos x="474" y="1078"/>
                    </a:cxn>
                    <a:cxn ang="0">
                      <a:pos x="552" y="1189"/>
                    </a:cxn>
                  </a:cxnLst>
                  <a:rect l="0" t="0" r="r" b="b"/>
                  <a:pathLst>
                    <a:path w="2010" h="2044">
                      <a:moveTo>
                        <a:pt x="522" y="1235"/>
                      </a:moveTo>
                      <a:lnTo>
                        <a:pt x="526" y="1237"/>
                      </a:lnTo>
                      <a:lnTo>
                        <a:pt x="533" y="1242"/>
                      </a:lnTo>
                      <a:lnTo>
                        <a:pt x="544" y="1250"/>
                      </a:lnTo>
                      <a:lnTo>
                        <a:pt x="557" y="1259"/>
                      </a:lnTo>
                      <a:lnTo>
                        <a:pt x="571" y="1272"/>
                      </a:lnTo>
                      <a:lnTo>
                        <a:pt x="583" y="1284"/>
                      </a:lnTo>
                      <a:lnTo>
                        <a:pt x="594" y="1298"/>
                      </a:lnTo>
                      <a:lnTo>
                        <a:pt x="599" y="1313"/>
                      </a:lnTo>
                      <a:lnTo>
                        <a:pt x="609" y="1346"/>
                      </a:lnTo>
                      <a:lnTo>
                        <a:pt x="618" y="1383"/>
                      </a:lnTo>
                      <a:lnTo>
                        <a:pt x="625" y="1413"/>
                      </a:lnTo>
                      <a:lnTo>
                        <a:pt x="628" y="1426"/>
                      </a:lnTo>
                      <a:lnTo>
                        <a:pt x="625" y="1422"/>
                      </a:lnTo>
                      <a:lnTo>
                        <a:pt x="617" y="1413"/>
                      </a:lnTo>
                      <a:lnTo>
                        <a:pt x="606" y="1397"/>
                      </a:lnTo>
                      <a:lnTo>
                        <a:pt x="599" y="1376"/>
                      </a:lnTo>
                      <a:lnTo>
                        <a:pt x="596" y="1364"/>
                      </a:lnTo>
                      <a:lnTo>
                        <a:pt x="590" y="1350"/>
                      </a:lnTo>
                      <a:lnTo>
                        <a:pt x="584" y="1335"/>
                      </a:lnTo>
                      <a:lnTo>
                        <a:pt x="576" y="1322"/>
                      </a:lnTo>
                      <a:lnTo>
                        <a:pt x="567" y="1311"/>
                      </a:lnTo>
                      <a:lnTo>
                        <a:pt x="557" y="1302"/>
                      </a:lnTo>
                      <a:lnTo>
                        <a:pt x="546" y="1296"/>
                      </a:lnTo>
                      <a:lnTo>
                        <a:pt x="536" y="1295"/>
                      </a:lnTo>
                      <a:lnTo>
                        <a:pt x="535" y="1300"/>
                      </a:lnTo>
                      <a:lnTo>
                        <a:pt x="533" y="1313"/>
                      </a:lnTo>
                      <a:lnTo>
                        <a:pt x="531" y="1330"/>
                      </a:lnTo>
                      <a:lnTo>
                        <a:pt x="536" y="1348"/>
                      </a:lnTo>
                      <a:lnTo>
                        <a:pt x="544" y="1364"/>
                      </a:lnTo>
                      <a:lnTo>
                        <a:pt x="549" y="1379"/>
                      </a:lnTo>
                      <a:lnTo>
                        <a:pt x="550" y="1388"/>
                      </a:lnTo>
                      <a:lnTo>
                        <a:pt x="543" y="1390"/>
                      </a:lnTo>
                      <a:lnTo>
                        <a:pt x="535" y="1391"/>
                      </a:lnTo>
                      <a:lnTo>
                        <a:pt x="529" y="1397"/>
                      </a:lnTo>
                      <a:lnTo>
                        <a:pt x="525" y="1411"/>
                      </a:lnTo>
                      <a:lnTo>
                        <a:pt x="522" y="1429"/>
                      </a:lnTo>
                      <a:lnTo>
                        <a:pt x="522" y="1446"/>
                      </a:lnTo>
                      <a:lnTo>
                        <a:pt x="527" y="1455"/>
                      </a:lnTo>
                      <a:lnTo>
                        <a:pt x="534" y="1463"/>
                      </a:lnTo>
                      <a:lnTo>
                        <a:pt x="540" y="1471"/>
                      </a:lnTo>
                      <a:lnTo>
                        <a:pt x="540" y="1479"/>
                      </a:lnTo>
                      <a:lnTo>
                        <a:pt x="534" y="1482"/>
                      </a:lnTo>
                      <a:lnTo>
                        <a:pt x="526" y="1485"/>
                      </a:lnTo>
                      <a:lnTo>
                        <a:pt x="522" y="1485"/>
                      </a:lnTo>
                      <a:lnTo>
                        <a:pt x="519" y="1492"/>
                      </a:lnTo>
                      <a:lnTo>
                        <a:pt x="512" y="1511"/>
                      </a:lnTo>
                      <a:lnTo>
                        <a:pt x="505" y="1540"/>
                      </a:lnTo>
                      <a:lnTo>
                        <a:pt x="502" y="1577"/>
                      </a:lnTo>
                      <a:lnTo>
                        <a:pt x="500" y="1596"/>
                      </a:lnTo>
                      <a:lnTo>
                        <a:pt x="496" y="1616"/>
                      </a:lnTo>
                      <a:lnTo>
                        <a:pt x="490" y="1634"/>
                      </a:lnTo>
                      <a:lnTo>
                        <a:pt x="484" y="1652"/>
                      </a:lnTo>
                      <a:lnTo>
                        <a:pt x="477" y="1668"/>
                      </a:lnTo>
                      <a:lnTo>
                        <a:pt x="472" y="1683"/>
                      </a:lnTo>
                      <a:lnTo>
                        <a:pt x="467" y="1695"/>
                      </a:lnTo>
                      <a:lnTo>
                        <a:pt x="466" y="1707"/>
                      </a:lnTo>
                      <a:lnTo>
                        <a:pt x="464" y="1727"/>
                      </a:lnTo>
                      <a:lnTo>
                        <a:pt x="458" y="1745"/>
                      </a:lnTo>
                      <a:lnTo>
                        <a:pt x="449" y="1760"/>
                      </a:lnTo>
                      <a:lnTo>
                        <a:pt x="438" y="1770"/>
                      </a:lnTo>
                      <a:lnTo>
                        <a:pt x="432" y="1774"/>
                      </a:lnTo>
                      <a:lnTo>
                        <a:pt x="426" y="1777"/>
                      </a:lnTo>
                      <a:lnTo>
                        <a:pt x="420" y="1780"/>
                      </a:lnTo>
                      <a:lnTo>
                        <a:pt x="413" y="1781"/>
                      </a:lnTo>
                      <a:lnTo>
                        <a:pt x="407" y="1783"/>
                      </a:lnTo>
                      <a:lnTo>
                        <a:pt x="403" y="1783"/>
                      </a:lnTo>
                      <a:lnTo>
                        <a:pt x="400" y="1784"/>
                      </a:lnTo>
                      <a:lnTo>
                        <a:pt x="399" y="1784"/>
                      </a:lnTo>
                      <a:lnTo>
                        <a:pt x="400" y="1785"/>
                      </a:lnTo>
                      <a:lnTo>
                        <a:pt x="404" y="1788"/>
                      </a:lnTo>
                      <a:lnTo>
                        <a:pt x="409" y="1791"/>
                      </a:lnTo>
                      <a:lnTo>
                        <a:pt x="416" y="1796"/>
                      </a:lnTo>
                      <a:lnTo>
                        <a:pt x="424" y="1800"/>
                      </a:lnTo>
                      <a:lnTo>
                        <a:pt x="431" y="1804"/>
                      </a:lnTo>
                      <a:lnTo>
                        <a:pt x="439" y="1807"/>
                      </a:lnTo>
                      <a:lnTo>
                        <a:pt x="445" y="1809"/>
                      </a:lnTo>
                      <a:lnTo>
                        <a:pt x="455" y="1813"/>
                      </a:lnTo>
                      <a:lnTo>
                        <a:pt x="462" y="1818"/>
                      </a:lnTo>
                      <a:lnTo>
                        <a:pt x="466" y="1826"/>
                      </a:lnTo>
                      <a:lnTo>
                        <a:pt x="462" y="1841"/>
                      </a:lnTo>
                      <a:lnTo>
                        <a:pt x="461" y="1849"/>
                      </a:lnTo>
                      <a:lnTo>
                        <a:pt x="465" y="1856"/>
                      </a:lnTo>
                      <a:lnTo>
                        <a:pt x="473" y="1860"/>
                      </a:lnTo>
                      <a:lnTo>
                        <a:pt x="482" y="1864"/>
                      </a:lnTo>
                      <a:lnTo>
                        <a:pt x="493" y="1867"/>
                      </a:lnTo>
                      <a:lnTo>
                        <a:pt x="504" y="1869"/>
                      </a:lnTo>
                      <a:lnTo>
                        <a:pt x="514" y="1873"/>
                      </a:lnTo>
                      <a:lnTo>
                        <a:pt x="522" y="1876"/>
                      </a:lnTo>
                      <a:lnTo>
                        <a:pt x="529" y="1880"/>
                      </a:lnTo>
                      <a:lnTo>
                        <a:pt x="537" y="1881"/>
                      </a:lnTo>
                      <a:lnTo>
                        <a:pt x="545" y="1882"/>
                      </a:lnTo>
                      <a:lnTo>
                        <a:pt x="553" y="1882"/>
                      </a:lnTo>
                      <a:lnTo>
                        <a:pt x="560" y="1883"/>
                      </a:lnTo>
                      <a:lnTo>
                        <a:pt x="568" y="1885"/>
                      </a:lnTo>
                      <a:lnTo>
                        <a:pt x="574" y="1888"/>
                      </a:lnTo>
                      <a:lnTo>
                        <a:pt x="579" y="1894"/>
                      </a:lnTo>
                      <a:lnTo>
                        <a:pt x="583" y="1899"/>
                      </a:lnTo>
                      <a:lnTo>
                        <a:pt x="588" y="1906"/>
                      </a:lnTo>
                      <a:lnTo>
                        <a:pt x="594" y="1911"/>
                      </a:lnTo>
                      <a:lnTo>
                        <a:pt x="601" y="1915"/>
                      </a:lnTo>
                      <a:lnTo>
                        <a:pt x="606" y="1919"/>
                      </a:lnTo>
                      <a:lnTo>
                        <a:pt x="613" y="1922"/>
                      </a:lnTo>
                      <a:lnTo>
                        <a:pt x="619" y="1923"/>
                      </a:lnTo>
                      <a:lnTo>
                        <a:pt x="625" y="1925"/>
                      </a:lnTo>
                      <a:lnTo>
                        <a:pt x="631" y="1925"/>
                      </a:lnTo>
                      <a:lnTo>
                        <a:pt x="637" y="1923"/>
                      </a:lnTo>
                      <a:lnTo>
                        <a:pt x="644" y="1922"/>
                      </a:lnTo>
                      <a:lnTo>
                        <a:pt x="652" y="1921"/>
                      </a:lnTo>
                      <a:lnTo>
                        <a:pt x="660" y="1922"/>
                      </a:lnTo>
                      <a:lnTo>
                        <a:pt x="670" y="1925"/>
                      </a:lnTo>
                      <a:lnTo>
                        <a:pt x="679" y="1930"/>
                      </a:lnTo>
                      <a:lnTo>
                        <a:pt x="688" y="1940"/>
                      </a:lnTo>
                      <a:lnTo>
                        <a:pt x="697" y="1948"/>
                      </a:lnTo>
                      <a:lnTo>
                        <a:pt x="705" y="1953"/>
                      </a:lnTo>
                      <a:lnTo>
                        <a:pt x="715" y="1956"/>
                      </a:lnTo>
                      <a:lnTo>
                        <a:pt x="723" y="1957"/>
                      </a:lnTo>
                      <a:lnTo>
                        <a:pt x="731" y="1957"/>
                      </a:lnTo>
                      <a:lnTo>
                        <a:pt x="739" y="1955"/>
                      </a:lnTo>
                      <a:lnTo>
                        <a:pt x="747" y="1953"/>
                      </a:lnTo>
                      <a:lnTo>
                        <a:pt x="755" y="1953"/>
                      </a:lnTo>
                      <a:lnTo>
                        <a:pt x="764" y="1953"/>
                      </a:lnTo>
                      <a:lnTo>
                        <a:pt x="774" y="1955"/>
                      </a:lnTo>
                      <a:lnTo>
                        <a:pt x="786" y="1956"/>
                      </a:lnTo>
                      <a:lnTo>
                        <a:pt x="797" y="1957"/>
                      </a:lnTo>
                      <a:lnTo>
                        <a:pt x="808" y="1956"/>
                      </a:lnTo>
                      <a:lnTo>
                        <a:pt x="816" y="1952"/>
                      </a:lnTo>
                      <a:lnTo>
                        <a:pt x="822" y="1945"/>
                      </a:lnTo>
                      <a:lnTo>
                        <a:pt x="824" y="1936"/>
                      </a:lnTo>
                      <a:lnTo>
                        <a:pt x="825" y="1927"/>
                      </a:lnTo>
                      <a:lnTo>
                        <a:pt x="827" y="1921"/>
                      </a:lnTo>
                      <a:lnTo>
                        <a:pt x="831" y="1919"/>
                      </a:lnTo>
                      <a:lnTo>
                        <a:pt x="837" y="1920"/>
                      </a:lnTo>
                      <a:lnTo>
                        <a:pt x="842" y="1922"/>
                      </a:lnTo>
                      <a:lnTo>
                        <a:pt x="850" y="1927"/>
                      </a:lnTo>
                      <a:lnTo>
                        <a:pt x="859" y="1932"/>
                      </a:lnTo>
                      <a:lnTo>
                        <a:pt x="869" y="1936"/>
                      </a:lnTo>
                      <a:lnTo>
                        <a:pt x="879" y="1940"/>
                      </a:lnTo>
                      <a:lnTo>
                        <a:pt x="888" y="1944"/>
                      </a:lnTo>
                      <a:lnTo>
                        <a:pt x="897" y="1947"/>
                      </a:lnTo>
                      <a:lnTo>
                        <a:pt x="903" y="1950"/>
                      </a:lnTo>
                      <a:lnTo>
                        <a:pt x="910" y="1952"/>
                      </a:lnTo>
                      <a:lnTo>
                        <a:pt x="917" y="1953"/>
                      </a:lnTo>
                      <a:lnTo>
                        <a:pt x="924" y="1955"/>
                      </a:lnTo>
                      <a:lnTo>
                        <a:pt x="932" y="1953"/>
                      </a:lnTo>
                      <a:lnTo>
                        <a:pt x="939" y="1953"/>
                      </a:lnTo>
                      <a:lnTo>
                        <a:pt x="944" y="1955"/>
                      </a:lnTo>
                      <a:lnTo>
                        <a:pt x="947" y="1957"/>
                      </a:lnTo>
                      <a:lnTo>
                        <a:pt x="951" y="1960"/>
                      </a:lnTo>
                      <a:lnTo>
                        <a:pt x="954" y="1964"/>
                      </a:lnTo>
                      <a:lnTo>
                        <a:pt x="960" y="1967"/>
                      </a:lnTo>
                      <a:lnTo>
                        <a:pt x="967" y="1970"/>
                      </a:lnTo>
                      <a:lnTo>
                        <a:pt x="978" y="1971"/>
                      </a:lnTo>
                      <a:lnTo>
                        <a:pt x="990" y="1972"/>
                      </a:lnTo>
                      <a:lnTo>
                        <a:pt x="998" y="1973"/>
                      </a:lnTo>
                      <a:lnTo>
                        <a:pt x="1004" y="1975"/>
                      </a:lnTo>
                      <a:lnTo>
                        <a:pt x="1008" y="1979"/>
                      </a:lnTo>
                      <a:lnTo>
                        <a:pt x="1009" y="1983"/>
                      </a:lnTo>
                      <a:lnTo>
                        <a:pt x="1011" y="1987"/>
                      </a:lnTo>
                      <a:lnTo>
                        <a:pt x="1011" y="1991"/>
                      </a:lnTo>
                      <a:lnTo>
                        <a:pt x="1011" y="1996"/>
                      </a:lnTo>
                      <a:lnTo>
                        <a:pt x="1012" y="2000"/>
                      </a:lnTo>
                      <a:lnTo>
                        <a:pt x="1014" y="2003"/>
                      </a:lnTo>
                      <a:lnTo>
                        <a:pt x="1017" y="2006"/>
                      </a:lnTo>
                      <a:lnTo>
                        <a:pt x="1023" y="2010"/>
                      </a:lnTo>
                      <a:lnTo>
                        <a:pt x="1028" y="2013"/>
                      </a:lnTo>
                      <a:lnTo>
                        <a:pt x="1034" y="2017"/>
                      </a:lnTo>
                      <a:lnTo>
                        <a:pt x="1039" y="2020"/>
                      </a:lnTo>
                      <a:lnTo>
                        <a:pt x="1045" y="2024"/>
                      </a:lnTo>
                      <a:lnTo>
                        <a:pt x="1052" y="2026"/>
                      </a:lnTo>
                      <a:lnTo>
                        <a:pt x="1059" y="2027"/>
                      </a:lnTo>
                      <a:lnTo>
                        <a:pt x="1067" y="2027"/>
                      </a:lnTo>
                      <a:lnTo>
                        <a:pt x="1075" y="2026"/>
                      </a:lnTo>
                      <a:lnTo>
                        <a:pt x="1083" y="2024"/>
                      </a:lnTo>
                      <a:lnTo>
                        <a:pt x="1089" y="2023"/>
                      </a:lnTo>
                      <a:lnTo>
                        <a:pt x="1093" y="2020"/>
                      </a:lnTo>
                      <a:lnTo>
                        <a:pt x="1095" y="2020"/>
                      </a:lnTo>
                      <a:lnTo>
                        <a:pt x="1096" y="2021"/>
                      </a:lnTo>
                      <a:lnTo>
                        <a:pt x="1101" y="2024"/>
                      </a:lnTo>
                      <a:lnTo>
                        <a:pt x="1107" y="2028"/>
                      </a:lnTo>
                      <a:lnTo>
                        <a:pt x="1116" y="2032"/>
                      </a:lnTo>
                      <a:lnTo>
                        <a:pt x="1125" y="2036"/>
                      </a:lnTo>
                      <a:lnTo>
                        <a:pt x="1134" y="2041"/>
                      </a:lnTo>
                      <a:lnTo>
                        <a:pt x="1142" y="2043"/>
                      </a:lnTo>
                      <a:lnTo>
                        <a:pt x="1148" y="2044"/>
                      </a:lnTo>
                      <a:lnTo>
                        <a:pt x="1153" y="2043"/>
                      </a:lnTo>
                      <a:lnTo>
                        <a:pt x="1158" y="2041"/>
                      </a:lnTo>
                      <a:lnTo>
                        <a:pt x="1164" y="2038"/>
                      </a:lnTo>
                      <a:lnTo>
                        <a:pt x="1169" y="2034"/>
                      </a:lnTo>
                      <a:lnTo>
                        <a:pt x="1175" y="2031"/>
                      </a:lnTo>
                      <a:lnTo>
                        <a:pt x="1182" y="2027"/>
                      </a:lnTo>
                      <a:lnTo>
                        <a:pt x="1189" y="2025"/>
                      </a:lnTo>
                      <a:lnTo>
                        <a:pt x="1197" y="2024"/>
                      </a:lnTo>
                      <a:lnTo>
                        <a:pt x="1204" y="2024"/>
                      </a:lnTo>
                      <a:lnTo>
                        <a:pt x="1211" y="2023"/>
                      </a:lnTo>
                      <a:lnTo>
                        <a:pt x="1215" y="2020"/>
                      </a:lnTo>
                      <a:lnTo>
                        <a:pt x="1221" y="2019"/>
                      </a:lnTo>
                      <a:lnTo>
                        <a:pt x="1227" y="2018"/>
                      </a:lnTo>
                      <a:lnTo>
                        <a:pt x="1232" y="2018"/>
                      </a:lnTo>
                      <a:lnTo>
                        <a:pt x="1239" y="2018"/>
                      </a:lnTo>
                      <a:lnTo>
                        <a:pt x="1245" y="2020"/>
                      </a:lnTo>
                      <a:lnTo>
                        <a:pt x="1256" y="2020"/>
                      </a:lnTo>
                      <a:lnTo>
                        <a:pt x="1257" y="2012"/>
                      </a:lnTo>
                      <a:lnTo>
                        <a:pt x="1250" y="2001"/>
                      </a:lnTo>
                      <a:lnTo>
                        <a:pt x="1239" y="1988"/>
                      </a:lnTo>
                      <a:lnTo>
                        <a:pt x="1229" y="1964"/>
                      </a:lnTo>
                      <a:lnTo>
                        <a:pt x="1225" y="1925"/>
                      </a:lnTo>
                      <a:lnTo>
                        <a:pt x="1225" y="1889"/>
                      </a:lnTo>
                      <a:lnTo>
                        <a:pt x="1225" y="1873"/>
                      </a:lnTo>
                      <a:lnTo>
                        <a:pt x="1226" y="1871"/>
                      </a:lnTo>
                      <a:lnTo>
                        <a:pt x="1230" y="1865"/>
                      </a:lnTo>
                      <a:lnTo>
                        <a:pt x="1239" y="1857"/>
                      </a:lnTo>
                      <a:lnTo>
                        <a:pt x="1248" y="1847"/>
                      </a:lnTo>
                      <a:lnTo>
                        <a:pt x="1258" y="1837"/>
                      </a:lnTo>
                      <a:lnTo>
                        <a:pt x="1271" y="1828"/>
                      </a:lnTo>
                      <a:lnTo>
                        <a:pt x="1285" y="1821"/>
                      </a:lnTo>
                      <a:lnTo>
                        <a:pt x="1298" y="1816"/>
                      </a:lnTo>
                      <a:lnTo>
                        <a:pt x="1312" y="1812"/>
                      </a:lnTo>
                      <a:lnTo>
                        <a:pt x="1324" y="1804"/>
                      </a:lnTo>
                      <a:lnTo>
                        <a:pt x="1335" y="1793"/>
                      </a:lnTo>
                      <a:lnTo>
                        <a:pt x="1344" y="1782"/>
                      </a:lnTo>
                      <a:lnTo>
                        <a:pt x="1355" y="1771"/>
                      </a:lnTo>
                      <a:lnTo>
                        <a:pt x="1364" y="1762"/>
                      </a:lnTo>
                      <a:lnTo>
                        <a:pt x="1373" y="1755"/>
                      </a:lnTo>
                      <a:lnTo>
                        <a:pt x="1384" y="1753"/>
                      </a:lnTo>
                      <a:lnTo>
                        <a:pt x="1393" y="1754"/>
                      </a:lnTo>
                      <a:lnTo>
                        <a:pt x="1400" y="1755"/>
                      </a:lnTo>
                      <a:lnTo>
                        <a:pt x="1404" y="1759"/>
                      </a:lnTo>
                      <a:lnTo>
                        <a:pt x="1409" y="1761"/>
                      </a:lnTo>
                      <a:lnTo>
                        <a:pt x="1414" y="1765"/>
                      </a:lnTo>
                      <a:lnTo>
                        <a:pt x="1418" y="1766"/>
                      </a:lnTo>
                      <a:lnTo>
                        <a:pt x="1424" y="1767"/>
                      </a:lnTo>
                      <a:lnTo>
                        <a:pt x="1432" y="1767"/>
                      </a:lnTo>
                      <a:lnTo>
                        <a:pt x="1441" y="1765"/>
                      </a:lnTo>
                      <a:lnTo>
                        <a:pt x="1450" y="1762"/>
                      </a:lnTo>
                      <a:lnTo>
                        <a:pt x="1458" y="1759"/>
                      </a:lnTo>
                      <a:lnTo>
                        <a:pt x="1466" y="1755"/>
                      </a:lnTo>
                      <a:lnTo>
                        <a:pt x="1475" y="1753"/>
                      </a:lnTo>
                      <a:lnTo>
                        <a:pt x="1481" y="1752"/>
                      </a:lnTo>
                      <a:lnTo>
                        <a:pt x="1488" y="1753"/>
                      </a:lnTo>
                      <a:lnTo>
                        <a:pt x="1495" y="1756"/>
                      </a:lnTo>
                      <a:lnTo>
                        <a:pt x="1499" y="1761"/>
                      </a:lnTo>
                      <a:lnTo>
                        <a:pt x="1499" y="1765"/>
                      </a:lnTo>
                      <a:lnTo>
                        <a:pt x="1495" y="1767"/>
                      </a:lnTo>
                      <a:lnTo>
                        <a:pt x="1491" y="1769"/>
                      </a:lnTo>
                      <a:lnTo>
                        <a:pt x="1486" y="1773"/>
                      </a:lnTo>
                      <a:lnTo>
                        <a:pt x="1484" y="1776"/>
                      </a:lnTo>
                      <a:lnTo>
                        <a:pt x="1485" y="1781"/>
                      </a:lnTo>
                      <a:lnTo>
                        <a:pt x="1492" y="1788"/>
                      </a:lnTo>
                      <a:lnTo>
                        <a:pt x="1502" y="1793"/>
                      </a:lnTo>
                      <a:lnTo>
                        <a:pt x="1511" y="1796"/>
                      </a:lnTo>
                      <a:lnTo>
                        <a:pt x="1519" y="1794"/>
                      </a:lnTo>
                      <a:lnTo>
                        <a:pt x="1528" y="1792"/>
                      </a:lnTo>
                      <a:lnTo>
                        <a:pt x="1533" y="1788"/>
                      </a:lnTo>
                      <a:lnTo>
                        <a:pt x="1539" y="1783"/>
                      </a:lnTo>
                      <a:lnTo>
                        <a:pt x="1544" y="1780"/>
                      </a:lnTo>
                      <a:lnTo>
                        <a:pt x="1548" y="1777"/>
                      </a:lnTo>
                      <a:lnTo>
                        <a:pt x="1553" y="1770"/>
                      </a:lnTo>
                      <a:lnTo>
                        <a:pt x="1555" y="1760"/>
                      </a:lnTo>
                      <a:lnTo>
                        <a:pt x="1559" y="1751"/>
                      </a:lnTo>
                      <a:lnTo>
                        <a:pt x="1570" y="1750"/>
                      </a:lnTo>
                      <a:lnTo>
                        <a:pt x="1583" y="1755"/>
                      </a:lnTo>
                      <a:lnTo>
                        <a:pt x="1589" y="1761"/>
                      </a:lnTo>
                      <a:lnTo>
                        <a:pt x="1589" y="1767"/>
                      </a:lnTo>
                      <a:lnTo>
                        <a:pt x="1584" y="1770"/>
                      </a:lnTo>
                      <a:lnTo>
                        <a:pt x="1576" y="1774"/>
                      </a:lnTo>
                      <a:lnTo>
                        <a:pt x="1568" y="1778"/>
                      </a:lnTo>
                      <a:lnTo>
                        <a:pt x="1564" y="1784"/>
                      </a:lnTo>
                      <a:lnTo>
                        <a:pt x="1570" y="1788"/>
                      </a:lnTo>
                      <a:lnTo>
                        <a:pt x="1576" y="1789"/>
                      </a:lnTo>
                      <a:lnTo>
                        <a:pt x="1582" y="1790"/>
                      </a:lnTo>
                      <a:lnTo>
                        <a:pt x="1589" y="1790"/>
                      </a:lnTo>
                      <a:lnTo>
                        <a:pt x="1594" y="1791"/>
                      </a:lnTo>
                      <a:lnTo>
                        <a:pt x="1600" y="1791"/>
                      </a:lnTo>
                      <a:lnTo>
                        <a:pt x="1605" y="1791"/>
                      </a:lnTo>
                      <a:lnTo>
                        <a:pt x="1607" y="1791"/>
                      </a:lnTo>
                      <a:lnTo>
                        <a:pt x="1608" y="1791"/>
                      </a:lnTo>
                      <a:lnTo>
                        <a:pt x="1607" y="1794"/>
                      </a:lnTo>
                      <a:lnTo>
                        <a:pt x="1607" y="1803"/>
                      </a:lnTo>
                      <a:lnTo>
                        <a:pt x="1613" y="1813"/>
                      </a:lnTo>
                      <a:lnTo>
                        <a:pt x="1630" y="1820"/>
                      </a:lnTo>
                      <a:lnTo>
                        <a:pt x="1642" y="1822"/>
                      </a:lnTo>
                      <a:lnTo>
                        <a:pt x="1652" y="1824"/>
                      </a:lnTo>
                      <a:lnTo>
                        <a:pt x="1660" y="1827"/>
                      </a:lnTo>
                      <a:lnTo>
                        <a:pt x="1669" y="1829"/>
                      </a:lnTo>
                      <a:lnTo>
                        <a:pt x="1676" y="1833"/>
                      </a:lnTo>
                      <a:lnTo>
                        <a:pt x="1682" y="1835"/>
                      </a:lnTo>
                      <a:lnTo>
                        <a:pt x="1686" y="1839"/>
                      </a:lnTo>
                      <a:lnTo>
                        <a:pt x="1690" y="1844"/>
                      </a:lnTo>
                      <a:lnTo>
                        <a:pt x="1693" y="1849"/>
                      </a:lnTo>
                      <a:lnTo>
                        <a:pt x="1697" y="1850"/>
                      </a:lnTo>
                      <a:lnTo>
                        <a:pt x="1701" y="1851"/>
                      </a:lnTo>
                      <a:lnTo>
                        <a:pt x="1706" y="1851"/>
                      </a:lnTo>
                      <a:lnTo>
                        <a:pt x="1711" y="1849"/>
                      </a:lnTo>
                      <a:lnTo>
                        <a:pt x="1715" y="1847"/>
                      </a:lnTo>
                      <a:lnTo>
                        <a:pt x="1720" y="1845"/>
                      </a:lnTo>
                      <a:lnTo>
                        <a:pt x="1724" y="1844"/>
                      </a:lnTo>
                      <a:lnTo>
                        <a:pt x="1729" y="1844"/>
                      </a:lnTo>
                      <a:lnTo>
                        <a:pt x="1734" y="1845"/>
                      </a:lnTo>
                      <a:lnTo>
                        <a:pt x="1739" y="1847"/>
                      </a:lnTo>
                      <a:lnTo>
                        <a:pt x="1745" y="1850"/>
                      </a:lnTo>
                      <a:lnTo>
                        <a:pt x="1751" y="1852"/>
                      </a:lnTo>
                      <a:lnTo>
                        <a:pt x="1758" y="1852"/>
                      </a:lnTo>
                      <a:lnTo>
                        <a:pt x="1764" y="1851"/>
                      </a:lnTo>
                      <a:lnTo>
                        <a:pt x="1770" y="1847"/>
                      </a:lnTo>
                      <a:lnTo>
                        <a:pt x="1777" y="1843"/>
                      </a:lnTo>
                      <a:lnTo>
                        <a:pt x="1785" y="1838"/>
                      </a:lnTo>
                      <a:lnTo>
                        <a:pt x="1794" y="1834"/>
                      </a:lnTo>
                      <a:lnTo>
                        <a:pt x="1803" y="1830"/>
                      </a:lnTo>
                      <a:lnTo>
                        <a:pt x="1811" y="1827"/>
                      </a:lnTo>
                      <a:lnTo>
                        <a:pt x="1819" y="1826"/>
                      </a:lnTo>
                      <a:lnTo>
                        <a:pt x="1827" y="1823"/>
                      </a:lnTo>
                      <a:lnTo>
                        <a:pt x="1834" y="1823"/>
                      </a:lnTo>
                      <a:lnTo>
                        <a:pt x="1844" y="1816"/>
                      </a:lnTo>
                      <a:lnTo>
                        <a:pt x="1851" y="1800"/>
                      </a:lnTo>
                      <a:lnTo>
                        <a:pt x="1857" y="1782"/>
                      </a:lnTo>
                      <a:lnTo>
                        <a:pt x="1865" y="1767"/>
                      </a:lnTo>
                      <a:lnTo>
                        <a:pt x="1871" y="1761"/>
                      </a:lnTo>
                      <a:lnTo>
                        <a:pt x="1878" y="1754"/>
                      </a:lnTo>
                      <a:lnTo>
                        <a:pt x="1883" y="1746"/>
                      </a:lnTo>
                      <a:lnTo>
                        <a:pt x="1891" y="1738"/>
                      </a:lnTo>
                      <a:lnTo>
                        <a:pt x="1898" y="1731"/>
                      </a:lnTo>
                      <a:lnTo>
                        <a:pt x="1906" y="1723"/>
                      </a:lnTo>
                      <a:lnTo>
                        <a:pt x="1913" y="1716"/>
                      </a:lnTo>
                      <a:lnTo>
                        <a:pt x="1921" y="1710"/>
                      </a:lnTo>
                      <a:lnTo>
                        <a:pt x="1928" y="1706"/>
                      </a:lnTo>
                      <a:lnTo>
                        <a:pt x="1934" y="1701"/>
                      </a:lnTo>
                      <a:lnTo>
                        <a:pt x="1939" y="1698"/>
                      </a:lnTo>
                      <a:lnTo>
                        <a:pt x="1943" y="1694"/>
                      </a:lnTo>
                      <a:lnTo>
                        <a:pt x="1947" y="1692"/>
                      </a:lnTo>
                      <a:lnTo>
                        <a:pt x="1950" y="1690"/>
                      </a:lnTo>
                      <a:lnTo>
                        <a:pt x="1955" y="1687"/>
                      </a:lnTo>
                      <a:lnTo>
                        <a:pt x="1960" y="1686"/>
                      </a:lnTo>
                      <a:lnTo>
                        <a:pt x="1972" y="1683"/>
                      </a:lnTo>
                      <a:lnTo>
                        <a:pt x="1981" y="1678"/>
                      </a:lnTo>
                      <a:lnTo>
                        <a:pt x="1986" y="1671"/>
                      </a:lnTo>
                      <a:lnTo>
                        <a:pt x="1985" y="1664"/>
                      </a:lnTo>
                      <a:lnTo>
                        <a:pt x="1981" y="1655"/>
                      </a:lnTo>
                      <a:lnTo>
                        <a:pt x="1982" y="1644"/>
                      </a:lnTo>
                      <a:lnTo>
                        <a:pt x="1987" y="1631"/>
                      </a:lnTo>
                      <a:lnTo>
                        <a:pt x="1995" y="1619"/>
                      </a:lnTo>
                      <a:lnTo>
                        <a:pt x="2001" y="1614"/>
                      </a:lnTo>
                      <a:lnTo>
                        <a:pt x="2005" y="1608"/>
                      </a:lnTo>
                      <a:lnTo>
                        <a:pt x="2009" y="1601"/>
                      </a:lnTo>
                      <a:lnTo>
                        <a:pt x="2010" y="1595"/>
                      </a:lnTo>
                      <a:lnTo>
                        <a:pt x="2009" y="1589"/>
                      </a:lnTo>
                      <a:lnTo>
                        <a:pt x="2007" y="1584"/>
                      </a:lnTo>
                      <a:lnTo>
                        <a:pt x="2001" y="1580"/>
                      </a:lnTo>
                      <a:lnTo>
                        <a:pt x="1992" y="1577"/>
                      </a:lnTo>
                      <a:lnTo>
                        <a:pt x="1982" y="1576"/>
                      </a:lnTo>
                      <a:lnTo>
                        <a:pt x="1977" y="1577"/>
                      </a:lnTo>
                      <a:lnTo>
                        <a:pt x="1971" y="1580"/>
                      </a:lnTo>
                      <a:lnTo>
                        <a:pt x="1967" y="1584"/>
                      </a:lnTo>
                      <a:lnTo>
                        <a:pt x="1964" y="1587"/>
                      </a:lnTo>
                      <a:lnTo>
                        <a:pt x="1958" y="1589"/>
                      </a:lnTo>
                      <a:lnTo>
                        <a:pt x="1952" y="1589"/>
                      </a:lnTo>
                      <a:lnTo>
                        <a:pt x="1943" y="1587"/>
                      </a:lnTo>
                      <a:lnTo>
                        <a:pt x="1933" y="1584"/>
                      </a:lnTo>
                      <a:lnTo>
                        <a:pt x="1925" y="1580"/>
                      </a:lnTo>
                      <a:lnTo>
                        <a:pt x="1917" y="1577"/>
                      </a:lnTo>
                      <a:lnTo>
                        <a:pt x="1910" y="1573"/>
                      </a:lnTo>
                      <a:lnTo>
                        <a:pt x="1904" y="1571"/>
                      </a:lnTo>
                      <a:lnTo>
                        <a:pt x="1898" y="1569"/>
                      </a:lnTo>
                      <a:lnTo>
                        <a:pt x="1895" y="1565"/>
                      </a:lnTo>
                      <a:lnTo>
                        <a:pt x="1890" y="1563"/>
                      </a:lnTo>
                      <a:lnTo>
                        <a:pt x="1881" y="1550"/>
                      </a:lnTo>
                      <a:lnTo>
                        <a:pt x="1872" y="1528"/>
                      </a:lnTo>
                      <a:lnTo>
                        <a:pt x="1867" y="1504"/>
                      </a:lnTo>
                      <a:lnTo>
                        <a:pt x="1872" y="1481"/>
                      </a:lnTo>
                      <a:lnTo>
                        <a:pt x="1880" y="1464"/>
                      </a:lnTo>
                      <a:lnTo>
                        <a:pt x="1881" y="1450"/>
                      </a:lnTo>
                      <a:lnTo>
                        <a:pt x="1874" y="1439"/>
                      </a:lnTo>
                      <a:lnTo>
                        <a:pt x="1861" y="1429"/>
                      </a:lnTo>
                      <a:lnTo>
                        <a:pt x="1853" y="1424"/>
                      </a:lnTo>
                      <a:lnTo>
                        <a:pt x="1844" y="1416"/>
                      </a:lnTo>
                      <a:lnTo>
                        <a:pt x="1834" y="1407"/>
                      </a:lnTo>
                      <a:lnTo>
                        <a:pt x="1826" y="1397"/>
                      </a:lnTo>
                      <a:lnTo>
                        <a:pt x="1820" y="1388"/>
                      </a:lnTo>
                      <a:lnTo>
                        <a:pt x="1815" y="1379"/>
                      </a:lnTo>
                      <a:lnTo>
                        <a:pt x="1815" y="1372"/>
                      </a:lnTo>
                      <a:lnTo>
                        <a:pt x="1820" y="1366"/>
                      </a:lnTo>
                      <a:lnTo>
                        <a:pt x="1827" y="1363"/>
                      </a:lnTo>
                      <a:lnTo>
                        <a:pt x="1836" y="1360"/>
                      </a:lnTo>
                      <a:lnTo>
                        <a:pt x="1845" y="1359"/>
                      </a:lnTo>
                      <a:lnTo>
                        <a:pt x="1855" y="1357"/>
                      </a:lnTo>
                      <a:lnTo>
                        <a:pt x="1864" y="1353"/>
                      </a:lnTo>
                      <a:lnTo>
                        <a:pt x="1873" y="1348"/>
                      </a:lnTo>
                      <a:lnTo>
                        <a:pt x="1880" y="1340"/>
                      </a:lnTo>
                      <a:lnTo>
                        <a:pt x="1887" y="1327"/>
                      </a:lnTo>
                      <a:lnTo>
                        <a:pt x="1893" y="1303"/>
                      </a:lnTo>
                      <a:lnTo>
                        <a:pt x="1893" y="1288"/>
                      </a:lnTo>
                      <a:lnTo>
                        <a:pt x="1886" y="1278"/>
                      </a:lnTo>
                      <a:lnTo>
                        <a:pt x="1876" y="1270"/>
                      </a:lnTo>
                      <a:lnTo>
                        <a:pt x="1868" y="1261"/>
                      </a:lnTo>
                      <a:lnTo>
                        <a:pt x="1865" y="1251"/>
                      </a:lnTo>
                      <a:lnTo>
                        <a:pt x="1860" y="1240"/>
                      </a:lnTo>
                      <a:lnTo>
                        <a:pt x="1851" y="1235"/>
                      </a:lnTo>
                      <a:lnTo>
                        <a:pt x="1841" y="1229"/>
                      </a:lnTo>
                      <a:lnTo>
                        <a:pt x="1834" y="1221"/>
                      </a:lnTo>
                      <a:lnTo>
                        <a:pt x="1834" y="1211"/>
                      </a:lnTo>
                      <a:lnTo>
                        <a:pt x="1841" y="1204"/>
                      </a:lnTo>
                      <a:lnTo>
                        <a:pt x="1846" y="1200"/>
                      </a:lnTo>
                      <a:lnTo>
                        <a:pt x="1853" y="1194"/>
                      </a:lnTo>
                      <a:lnTo>
                        <a:pt x="1860" y="1189"/>
                      </a:lnTo>
                      <a:lnTo>
                        <a:pt x="1866" y="1181"/>
                      </a:lnTo>
                      <a:lnTo>
                        <a:pt x="1870" y="1174"/>
                      </a:lnTo>
                      <a:lnTo>
                        <a:pt x="1870" y="1166"/>
                      </a:lnTo>
                      <a:lnTo>
                        <a:pt x="1865" y="1158"/>
                      </a:lnTo>
                      <a:lnTo>
                        <a:pt x="1855" y="1151"/>
                      </a:lnTo>
                      <a:lnTo>
                        <a:pt x="1843" y="1144"/>
                      </a:lnTo>
                      <a:lnTo>
                        <a:pt x="1836" y="1138"/>
                      </a:lnTo>
                      <a:lnTo>
                        <a:pt x="1830" y="1131"/>
                      </a:lnTo>
                      <a:lnTo>
                        <a:pt x="1828" y="1124"/>
                      </a:lnTo>
                      <a:lnTo>
                        <a:pt x="1827" y="1116"/>
                      </a:lnTo>
                      <a:lnTo>
                        <a:pt x="1828" y="1108"/>
                      </a:lnTo>
                      <a:lnTo>
                        <a:pt x="1829" y="1100"/>
                      </a:lnTo>
                      <a:lnTo>
                        <a:pt x="1830" y="1091"/>
                      </a:lnTo>
                      <a:lnTo>
                        <a:pt x="1830" y="1083"/>
                      </a:lnTo>
                      <a:lnTo>
                        <a:pt x="1829" y="1075"/>
                      </a:lnTo>
                      <a:lnTo>
                        <a:pt x="1827" y="1068"/>
                      </a:lnTo>
                      <a:lnTo>
                        <a:pt x="1823" y="1063"/>
                      </a:lnTo>
                      <a:lnTo>
                        <a:pt x="1818" y="1058"/>
                      </a:lnTo>
                      <a:lnTo>
                        <a:pt x="1810" y="1055"/>
                      </a:lnTo>
                      <a:lnTo>
                        <a:pt x="1802" y="1054"/>
                      </a:lnTo>
                      <a:lnTo>
                        <a:pt x="1791" y="1053"/>
                      </a:lnTo>
                      <a:lnTo>
                        <a:pt x="1781" y="1053"/>
                      </a:lnTo>
                      <a:lnTo>
                        <a:pt x="1773" y="1054"/>
                      </a:lnTo>
                      <a:lnTo>
                        <a:pt x="1764" y="1055"/>
                      </a:lnTo>
                      <a:lnTo>
                        <a:pt x="1757" y="1056"/>
                      </a:lnTo>
                      <a:lnTo>
                        <a:pt x="1751" y="1060"/>
                      </a:lnTo>
                      <a:lnTo>
                        <a:pt x="1745" y="1063"/>
                      </a:lnTo>
                      <a:lnTo>
                        <a:pt x="1742" y="1068"/>
                      </a:lnTo>
                      <a:lnTo>
                        <a:pt x="1738" y="1073"/>
                      </a:lnTo>
                      <a:lnTo>
                        <a:pt x="1735" y="1088"/>
                      </a:lnTo>
                      <a:lnTo>
                        <a:pt x="1734" y="1105"/>
                      </a:lnTo>
                      <a:lnTo>
                        <a:pt x="1731" y="1117"/>
                      </a:lnTo>
                      <a:lnTo>
                        <a:pt x="1724" y="1123"/>
                      </a:lnTo>
                      <a:lnTo>
                        <a:pt x="1714" y="1116"/>
                      </a:lnTo>
                      <a:lnTo>
                        <a:pt x="1707" y="1100"/>
                      </a:lnTo>
                      <a:lnTo>
                        <a:pt x="1705" y="1077"/>
                      </a:lnTo>
                      <a:lnTo>
                        <a:pt x="1711" y="1053"/>
                      </a:lnTo>
                      <a:lnTo>
                        <a:pt x="1716" y="1041"/>
                      </a:lnTo>
                      <a:lnTo>
                        <a:pt x="1723" y="1030"/>
                      </a:lnTo>
                      <a:lnTo>
                        <a:pt x="1731" y="1019"/>
                      </a:lnTo>
                      <a:lnTo>
                        <a:pt x="1739" y="1009"/>
                      </a:lnTo>
                      <a:lnTo>
                        <a:pt x="1747" y="999"/>
                      </a:lnTo>
                      <a:lnTo>
                        <a:pt x="1754" y="989"/>
                      </a:lnTo>
                      <a:lnTo>
                        <a:pt x="1760" y="980"/>
                      </a:lnTo>
                      <a:lnTo>
                        <a:pt x="1764" y="972"/>
                      </a:lnTo>
                      <a:lnTo>
                        <a:pt x="1767" y="959"/>
                      </a:lnTo>
                      <a:lnTo>
                        <a:pt x="1768" y="949"/>
                      </a:lnTo>
                      <a:lnTo>
                        <a:pt x="1770" y="943"/>
                      </a:lnTo>
                      <a:lnTo>
                        <a:pt x="1777" y="938"/>
                      </a:lnTo>
                      <a:lnTo>
                        <a:pt x="1783" y="933"/>
                      </a:lnTo>
                      <a:lnTo>
                        <a:pt x="1790" y="927"/>
                      </a:lnTo>
                      <a:lnTo>
                        <a:pt x="1798" y="918"/>
                      </a:lnTo>
                      <a:lnTo>
                        <a:pt x="1807" y="909"/>
                      </a:lnTo>
                      <a:lnTo>
                        <a:pt x="1815" y="898"/>
                      </a:lnTo>
                      <a:lnTo>
                        <a:pt x="1822" y="889"/>
                      </a:lnTo>
                      <a:lnTo>
                        <a:pt x="1829" y="881"/>
                      </a:lnTo>
                      <a:lnTo>
                        <a:pt x="1834" y="874"/>
                      </a:lnTo>
                      <a:lnTo>
                        <a:pt x="1840" y="860"/>
                      </a:lnTo>
                      <a:lnTo>
                        <a:pt x="1843" y="844"/>
                      </a:lnTo>
                      <a:lnTo>
                        <a:pt x="1844" y="830"/>
                      </a:lnTo>
                      <a:lnTo>
                        <a:pt x="1844" y="825"/>
                      </a:lnTo>
                      <a:lnTo>
                        <a:pt x="1845" y="821"/>
                      </a:lnTo>
                      <a:lnTo>
                        <a:pt x="1850" y="815"/>
                      </a:lnTo>
                      <a:lnTo>
                        <a:pt x="1857" y="813"/>
                      </a:lnTo>
                      <a:lnTo>
                        <a:pt x="1868" y="818"/>
                      </a:lnTo>
                      <a:lnTo>
                        <a:pt x="1876" y="822"/>
                      </a:lnTo>
                      <a:lnTo>
                        <a:pt x="1884" y="825"/>
                      </a:lnTo>
                      <a:lnTo>
                        <a:pt x="1895" y="825"/>
                      </a:lnTo>
                      <a:lnTo>
                        <a:pt x="1904" y="822"/>
                      </a:lnTo>
                      <a:lnTo>
                        <a:pt x="1912" y="818"/>
                      </a:lnTo>
                      <a:lnTo>
                        <a:pt x="1919" y="812"/>
                      </a:lnTo>
                      <a:lnTo>
                        <a:pt x="1924" y="803"/>
                      </a:lnTo>
                      <a:lnTo>
                        <a:pt x="1925" y="792"/>
                      </a:lnTo>
                      <a:lnTo>
                        <a:pt x="1925" y="760"/>
                      </a:lnTo>
                      <a:lnTo>
                        <a:pt x="1927" y="719"/>
                      </a:lnTo>
                      <a:lnTo>
                        <a:pt x="1928" y="684"/>
                      </a:lnTo>
                      <a:lnTo>
                        <a:pt x="1928" y="669"/>
                      </a:lnTo>
                      <a:lnTo>
                        <a:pt x="1929" y="662"/>
                      </a:lnTo>
                      <a:lnTo>
                        <a:pt x="1933" y="646"/>
                      </a:lnTo>
                      <a:lnTo>
                        <a:pt x="1939" y="623"/>
                      </a:lnTo>
                      <a:lnTo>
                        <a:pt x="1947" y="599"/>
                      </a:lnTo>
                      <a:lnTo>
                        <a:pt x="1951" y="578"/>
                      </a:lnTo>
                      <a:lnTo>
                        <a:pt x="1952" y="560"/>
                      </a:lnTo>
                      <a:lnTo>
                        <a:pt x="1956" y="542"/>
                      </a:lnTo>
                      <a:lnTo>
                        <a:pt x="1964" y="525"/>
                      </a:lnTo>
                      <a:lnTo>
                        <a:pt x="1969" y="518"/>
                      </a:lnTo>
                      <a:lnTo>
                        <a:pt x="1974" y="511"/>
                      </a:lnTo>
                      <a:lnTo>
                        <a:pt x="1981" y="503"/>
                      </a:lnTo>
                      <a:lnTo>
                        <a:pt x="1987" y="494"/>
                      </a:lnTo>
                      <a:lnTo>
                        <a:pt x="1993" y="485"/>
                      </a:lnTo>
                      <a:lnTo>
                        <a:pt x="1996" y="477"/>
                      </a:lnTo>
                      <a:lnTo>
                        <a:pt x="2000" y="469"/>
                      </a:lnTo>
                      <a:lnTo>
                        <a:pt x="2001" y="461"/>
                      </a:lnTo>
                      <a:lnTo>
                        <a:pt x="2000" y="454"/>
                      </a:lnTo>
                      <a:lnTo>
                        <a:pt x="1996" y="449"/>
                      </a:lnTo>
                      <a:lnTo>
                        <a:pt x="1990" y="445"/>
                      </a:lnTo>
                      <a:lnTo>
                        <a:pt x="1981" y="441"/>
                      </a:lnTo>
                      <a:lnTo>
                        <a:pt x="1965" y="438"/>
                      </a:lnTo>
                      <a:lnTo>
                        <a:pt x="1950" y="437"/>
                      </a:lnTo>
                      <a:lnTo>
                        <a:pt x="1937" y="434"/>
                      </a:lnTo>
                      <a:lnTo>
                        <a:pt x="1925" y="434"/>
                      </a:lnTo>
                      <a:lnTo>
                        <a:pt x="1913" y="433"/>
                      </a:lnTo>
                      <a:lnTo>
                        <a:pt x="1903" y="431"/>
                      </a:lnTo>
                      <a:lnTo>
                        <a:pt x="1891" y="428"/>
                      </a:lnTo>
                      <a:lnTo>
                        <a:pt x="1880" y="424"/>
                      </a:lnTo>
                      <a:lnTo>
                        <a:pt x="1870" y="419"/>
                      </a:lnTo>
                      <a:lnTo>
                        <a:pt x="1863" y="418"/>
                      </a:lnTo>
                      <a:lnTo>
                        <a:pt x="1858" y="418"/>
                      </a:lnTo>
                      <a:lnTo>
                        <a:pt x="1855" y="419"/>
                      </a:lnTo>
                      <a:lnTo>
                        <a:pt x="1850" y="420"/>
                      </a:lnTo>
                      <a:lnTo>
                        <a:pt x="1845" y="422"/>
                      </a:lnTo>
                      <a:lnTo>
                        <a:pt x="1837" y="422"/>
                      </a:lnTo>
                      <a:lnTo>
                        <a:pt x="1827" y="420"/>
                      </a:lnTo>
                      <a:lnTo>
                        <a:pt x="1814" y="418"/>
                      </a:lnTo>
                      <a:lnTo>
                        <a:pt x="1805" y="418"/>
                      </a:lnTo>
                      <a:lnTo>
                        <a:pt x="1797" y="419"/>
                      </a:lnTo>
                      <a:lnTo>
                        <a:pt x="1790" y="419"/>
                      </a:lnTo>
                      <a:lnTo>
                        <a:pt x="1784" y="419"/>
                      </a:lnTo>
                      <a:lnTo>
                        <a:pt x="1779" y="417"/>
                      </a:lnTo>
                      <a:lnTo>
                        <a:pt x="1773" y="413"/>
                      </a:lnTo>
                      <a:lnTo>
                        <a:pt x="1767" y="405"/>
                      </a:lnTo>
                      <a:lnTo>
                        <a:pt x="1760" y="396"/>
                      </a:lnTo>
                      <a:lnTo>
                        <a:pt x="1754" y="388"/>
                      </a:lnTo>
                      <a:lnTo>
                        <a:pt x="1750" y="380"/>
                      </a:lnTo>
                      <a:lnTo>
                        <a:pt x="1744" y="373"/>
                      </a:lnTo>
                      <a:lnTo>
                        <a:pt x="1738" y="367"/>
                      </a:lnTo>
                      <a:lnTo>
                        <a:pt x="1731" y="363"/>
                      </a:lnTo>
                      <a:lnTo>
                        <a:pt x="1723" y="359"/>
                      </a:lnTo>
                      <a:lnTo>
                        <a:pt x="1714" y="357"/>
                      </a:lnTo>
                      <a:lnTo>
                        <a:pt x="1705" y="355"/>
                      </a:lnTo>
                      <a:lnTo>
                        <a:pt x="1699" y="354"/>
                      </a:lnTo>
                      <a:lnTo>
                        <a:pt x="1694" y="351"/>
                      </a:lnTo>
                      <a:lnTo>
                        <a:pt x="1691" y="350"/>
                      </a:lnTo>
                      <a:lnTo>
                        <a:pt x="1688" y="350"/>
                      </a:lnTo>
                      <a:lnTo>
                        <a:pt x="1683" y="350"/>
                      </a:lnTo>
                      <a:lnTo>
                        <a:pt x="1677" y="350"/>
                      </a:lnTo>
                      <a:lnTo>
                        <a:pt x="1668" y="352"/>
                      </a:lnTo>
                      <a:lnTo>
                        <a:pt x="1655" y="356"/>
                      </a:lnTo>
                      <a:lnTo>
                        <a:pt x="1654" y="356"/>
                      </a:lnTo>
                      <a:lnTo>
                        <a:pt x="1659" y="354"/>
                      </a:lnTo>
                      <a:lnTo>
                        <a:pt x="1661" y="352"/>
                      </a:lnTo>
                      <a:lnTo>
                        <a:pt x="1659" y="351"/>
                      </a:lnTo>
                      <a:lnTo>
                        <a:pt x="1654" y="349"/>
                      </a:lnTo>
                      <a:lnTo>
                        <a:pt x="1646" y="347"/>
                      </a:lnTo>
                      <a:lnTo>
                        <a:pt x="1637" y="343"/>
                      </a:lnTo>
                      <a:lnTo>
                        <a:pt x="1627" y="342"/>
                      </a:lnTo>
                      <a:lnTo>
                        <a:pt x="1616" y="341"/>
                      </a:lnTo>
                      <a:lnTo>
                        <a:pt x="1607" y="342"/>
                      </a:lnTo>
                      <a:lnTo>
                        <a:pt x="1598" y="346"/>
                      </a:lnTo>
                      <a:lnTo>
                        <a:pt x="1591" y="349"/>
                      </a:lnTo>
                      <a:lnTo>
                        <a:pt x="1583" y="348"/>
                      </a:lnTo>
                      <a:lnTo>
                        <a:pt x="1576" y="343"/>
                      </a:lnTo>
                      <a:lnTo>
                        <a:pt x="1570" y="336"/>
                      </a:lnTo>
                      <a:lnTo>
                        <a:pt x="1562" y="329"/>
                      </a:lnTo>
                      <a:lnTo>
                        <a:pt x="1555" y="321"/>
                      </a:lnTo>
                      <a:lnTo>
                        <a:pt x="1547" y="316"/>
                      </a:lnTo>
                      <a:lnTo>
                        <a:pt x="1538" y="311"/>
                      </a:lnTo>
                      <a:lnTo>
                        <a:pt x="1529" y="308"/>
                      </a:lnTo>
                      <a:lnTo>
                        <a:pt x="1518" y="304"/>
                      </a:lnTo>
                      <a:lnTo>
                        <a:pt x="1509" y="298"/>
                      </a:lnTo>
                      <a:lnTo>
                        <a:pt x="1501" y="293"/>
                      </a:lnTo>
                      <a:lnTo>
                        <a:pt x="1493" y="287"/>
                      </a:lnTo>
                      <a:lnTo>
                        <a:pt x="1487" y="280"/>
                      </a:lnTo>
                      <a:lnTo>
                        <a:pt x="1483" y="273"/>
                      </a:lnTo>
                      <a:lnTo>
                        <a:pt x="1481" y="265"/>
                      </a:lnTo>
                      <a:lnTo>
                        <a:pt x="1480" y="245"/>
                      </a:lnTo>
                      <a:lnTo>
                        <a:pt x="1478" y="221"/>
                      </a:lnTo>
                      <a:lnTo>
                        <a:pt x="1472" y="204"/>
                      </a:lnTo>
                      <a:lnTo>
                        <a:pt x="1464" y="202"/>
                      </a:lnTo>
                      <a:lnTo>
                        <a:pt x="1460" y="207"/>
                      </a:lnTo>
                      <a:lnTo>
                        <a:pt x="1455" y="214"/>
                      </a:lnTo>
                      <a:lnTo>
                        <a:pt x="1450" y="222"/>
                      </a:lnTo>
                      <a:lnTo>
                        <a:pt x="1445" y="232"/>
                      </a:lnTo>
                      <a:lnTo>
                        <a:pt x="1439" y="240"/>
                      </a:lnTo>
                      <a:lnTo>
                        <a:pt x="1433" y="246"/>
                      </a:lnTo>
                      <a:lnTo>
                        <a:pt x="1425" y="250"/>
                      </a:lnTo>
                      <a:lnTo>
                        <a:pt x="1415" y="251"/>
                      </a:lnTo>
                      <a:lnTo>
                        <a:pt x="1399" y="250"/>
                      </a:lnTo>
                      <a:lnTo>
                        <a:pt x="1389" y="248"/>
                      </a:lnTo>
                      <a:lnTo>
                        <a:pt x="1385" y="242"/>
                      </a:lnTo>
                      <a:lnTo>
                        <a:pt x="1384" y="226"/>
                      </a:lnTo>
                      <a:lnTo>
                        <a:pt x="1384" y="215"/>
                      </a:lnTo>
                      <a:lnTo>
                        <a:pt x="1384" y="204"/>
                      </a:lnTo>
                      <a:lnTo>
                        <a:pt x="1384" y="194"/>
                      </a:lnTo>
                      <a:lnTo>
                        <a:pt x="1381" y="183"/>
                      </a:lnTo>
                      <a:lnTo>
                        <a:pt x="1377" y="175"/>
                      </a:lnTo>
                      <a:lnTo>
                        <a:pt x="1370" y="168"/>
                      </a:lnTo>
                      <a:lnTo>
                        <a:pt x="1359" y="164"/>
                      </a:lnTo>
                      <a:lnTo>
                        <a:pt x="1344" y="162"/>
                      </a:lnTo>
                      <a:lnTo>
                        <a:pt x="1329" y="161"/>
                      </a:lnTo>
                      <a:lnTo>
                        <a:pt x="1319" y="158"/>
                      </a:lnTo>
                      <a:lnTo>
                        <a:pt x="1311" y="153"/>
                      </a:lnTo>
                      <a:lnTo>
                        <a:pt x="1304" y="149"/>
                      </a:lnTo>
                      <a:lnTo>
                        <a:pt x="1298" y="143"/>
                      </a:lnTo>
                      <a:lnTo>
                        <a:pt x="1291" y="137"/>
                      </a:lnTo>
                      <a:lnTo>
                        <a:pt x="1283" y="134"/>
                      </a:lnTo>
                      <a:lnTo>
                        <a:pt x="1271" y="131"/>
                      </a:lnTo>
                      <a:lnTo>
                        <a:pt x="1259" y="130"/>
                      </a:lnTo>
                      <a:lnTo>
                        <a:pt x="1252" y="128"/>
                      </a:lnTo>
                      <a:lnTo>
                        <a:pt x="1249" y="124"/>
                      </a:lnTo>
                      <a:lnTo>
                        <a:pt x="1248" y="120"/>
                      </a:lnTo>
                      <a:lnTo>
                        <a:pt x="1248" y="115"/>
                      </a:lnTo>
                      <a:lnTo>
                        <a:pt x="1248" y="109"/>
                      </a:lnTo>
                      <a:lnTo>
                        <a:pt x="1245" y="104"/>
                      </a:lnTo>
                      <a:lnTo>
                        <a:pt x="1242" y="96"/>
                      </a:lnTo>
                      <a:lnTo>
                        <a:pt x="1236" y="89"/>
                      </a:lnTo>
                      <a:lnTo>
                        <a:pt x="1232" y="82"/>
                      </a:lnTo>
                      <a:lnTo>
                        <a:pt x="1226" y="77"/>
                      </a:lnTo>
                      <a:lnTo>
                        <a:pt x="1220" y="74"/>
                      </a:lnTo>
                      <a:lnTo>
                        <a:pt x="1213" y="71"/>
                      </a:lnTo>
                      <a:lnTo>
                        <a:pt x="1207" y="70"/>
                      </a:lnTo>
                      <a:lnTo>
                        <a:pt x="1203" y="71"/>
                      </a:lnTo>
                      <a:lnTo>
                        <a:pt x="1197" y="75"/>
                      </a:lnTo>
                      <a:lnTo>
                        <a:pt x="1191" y="78"/>
                      </a:lnTo>
                      <a:lnTo>
                        <a:pt x="1187" y="79"/>
                      </a:lnTo>
                      <a:lnTo>
                        <a:pt x="1182" y="78"/>
                      </a:lnTo>
                      <a:lnTo>
                        <a:pt x="1176" y="76"/>
                      </a:lnTo>
                      <a:lnTo>
                        <a:pt x="1171" y="73"/>
                      </a:lnTo>
                      <a:lnTo>
                        <a:pt x="1164" y="68"/>
                      </a:lnTo>
                      <a:lnTo>
                        <a:pt x="1154" y="61"/>
                      </a:lnTo>
                      <a:lnTo>
                        <a:pt x="1144" y="54"/>
                      </a:lnTo>
                      <a:lnTo>
                        <a:pt x="1136" y="46"/>
                      </a:lnTo>
                      <a:lnTo>
                        <a:pt x="1134" y="38"/>
                      </a:lnTo>
                      <a:lnTo>
                        <a:pt x="1134" y="29"/>
                      </a:lnTo>
                      <a:lnTo>
                        <a:pt x="1137" y="20"/>
                      </a:lnTo>
                      <a:lnTo>
                        <a:pt x="1139" y="13"/>
                      </a:lnTo>
                      <a:lnTo>
                        <a:pt x="1142" y="6"/>
                      </a:lnTo>
                      <a:lnTo>
                        <a:pt x="1141" y="2"/>
                      </a:lnTo>
                      <a:lnTo>
                        <a:pt x="1135" y="0"/>
                      </a:lnTo>
                      <a:lnTo>
                        <a:pt x="1134" y="0"/>
                      </a:lnTo>
                      <a:lnTo>
                        <a:pt x="1134" y="0"/>
                      </a:lnTo>
                      <a:lnTo>
                        <a:pt x="1134" y="0"/>
                      </a:lnTo>
                      <a:lnTo>
                        <a:pt x="1133" y="0"/>
                      </a:lnTo>
                      <a:lnTo>
                        <a:pt x="1131" y="0"/>
                      </a:lnTo>
                      <a:lnTo>
                        <a:pt x="1130" y="0"/>
                      </a:lnTo>
                      <a:lnTo>
                        <a:pt x="1128" y="0"/>
                      </a:lnTo>
                      <a:lnTo>
                        <a:pt x="1127" y="1"/>
                      </a:lnTo>
                      <a:lnTo>
                        <a:pt x="1112" y="3"/>
                      </a:lnTo>
                      <a:lnTo>
                        <a:pt x="1096" y="6"/>
                      </a:lnTo>
                      <a:lnTo>
                        <a:pt x="1078" y="7"/>
                      </a:lnTo>
                      <a:lnTo>
                        <a:pt x="1062" y="9"/>
                      </a:lnTo>
                      <a:lnTo>
                        <a:pt x="1046" y="13"/>
                      </a:lnTo>
                      <a:lnTo>
                        <a:pt x="1032" y="16"/>
                      </a:lnTo>
                      <a:lnTo>
                        <a:pt x="1019" y="22"/>
                      </a:lnTo>
                      <a:lnTo>
                        <a:pt x="1007" y="29"/>
                      </a:lnTo>
                      <a:lnTo>
                        <a:pt x="992" y="44"/>
                      </a:lnTo>
                      <a:lnTo>
                        <a:pt x="987" y="56"/>
                      </a:lnTo>
                      <a:lnTo>
                        <a:pt x="987" y="75"/>
                      </a:lnTo>
                      <a:lnTo>
                        <a:pt x="989" y="103"/>
                      </a:lnTo>
                      <a:lnTo>
                        <a:pt x="989" y="121"/>
                      </a:lnTo>
                      <a:lnTo>
                        <a:pt x="987" y="139"/>
                      </a:lnTo>
                      <a:lnTo>
                        <a:pt x="985" y="159"/>
                      </a:lnTo>
                      <a:lnTo>
                        <a:pt x="983" y="179"/>
                      </a:lnTo>
                      <a:lnTo>
                        <a:pt x="978" y="196"/>
                      </a:lnTo>
                      <a:lnTo>
                        <a:pt x="971" y="212"/>
                      </a:lnTo>
                      <a:lnTo>
                        <a:pt x="962" y="225"/>
                      </a:lnTo>
                      <a:lnTo>
                        <a:pt x="951" y="234"/>
                      </a:lnTo>
                      <a:lnTo>
                        <a:pt x="937" y="241"/>
                      </a:lnTo>
                      <a:lnTo>
                        <a:pt x="924" y="246"/>
                      </a:lnTo>
                      <a:lnTo>
                        <a:pt x="910" y="253"/>
                      </a:lnTo>
                      <a:lnTo>
                        <a:pt x="897" y="259"/>
                      </a:lnTo>
                      <a:lnTo>
                        <a:pt x="882" y="266"/>
                      </a:lnTo>
                      <a:lnTo>
                        <a:pt x="867" y="273"/>
                      </a:lnTo>
                      <a:lnTo>
                        <a:pt x="852" y="279"/>
                      </a:lnTo>
                      <a:lnTo>
                        <a:pt x="834" y="286"/>
                      </a:lnTo>
                      <a:lnTo>
                        <a:pt x="817" y="294"/>
                      </a:lnTo>
                      <a:lnTo>
                        <a:pt x="801" y="304"/>
                      </a:lnTo>
                      <a:lnTo>
                        <a:pt x="786" y="314"/>
                      </a:lnTo>
                      <a:lnTo>
                        <a:pt x="774" y="326"/>
                      </a:lnTo>
                      <a:lnTo>
                        <a:pt x="765" y="337"/>
                      </a:lnTo>
                      <a:lnTo>
                        <a:pt x="761" y="348"/>
                      </a:lnTo>
                      <a:lnTo>
                        <a:pt x="759" y="357"/>
                      </a:lnTo>
                      <a:lnTo>
                        <a:pt x="765" y="364"/>
                      </a:lnTo>
                      <a:lnTo>
                        <a:pt x="771" y="370"/>
                      </a:lnTo>
                      <a:lnTo>
                        <a:pt x="773" y="374"/>
                      </a:lnTo>
                      <a:lnTo>
                        <a:pt x="772" y="380"/>
                      </a:lnTo>
                      <a:lnTo>
                        <a:pt x="770" y="386"/>
                      </a:lnTo>
                      <a:lnTo>
                        <a:pt x="764" y="390"/>
                      </a:lnTo>
                      <a:lnTo>
                        <a:pt x="757" y="395"/>
                      </a:lnTo>
                      <a:lnTo>
                        <a:pt x="749" y="399"/>
                      </a:lnTo>
                      <a:lnTo>
                        <a:pt x="740" y="402"/>
                      </a:lnTo>
                      <a:lnTo>
                        <a:pt x="730" y="403"/>
                      </a:lnTo>
                      <a:lnTo>
                        <a:pt x="719" y="403"/>
                      </a:lnTo>
                      <a:lnTo>
                        <a:pt x="707" y="401"/>
                      </a:lnTo>
                      <a:lnTo>
                        <a:pt x="694" y="399"/>
                      </a:lnTo>
                      <a:lnTo>
                        <a:pt x="681" y="395"/>
                      </a:lnTo>
                      <a:lnTo>
                        <a:pt x="669" y="393"/>
                      </a:lnTo>
                      <a:lnTo>
                        <a:pt x="657" y="392"/>
                      </a:lnTo>
                      <a:lnTo>
                        <a:pt x="645" y="392"/>
                      </a:lnTo>
                      <a:lnTo>
                        <a:pt x="635" y="392"/>
                      </a:lnTo>
                      <a:lnTo>
                        <a:pt x="626" y="390"/>
                      </a:lnTo>
                      <a:lnTo>
                        <a:pt x="619" y="389"/>
                      </a:lnTo>
                      <a:lnTo>
                        <a:pt x="612" y="387"/>
                      </a:lnTo>
                      <a:lnTo>
                        <a:pt x="605" y="385"/>
                      </a:lnTo>
                      <a:lnTo>
                        <a:pt x="599" y="384"/>
                      </a:lnTo>
                      <a:lnTo>
                        <a:pt x="595" y="384"/>
                      </a:lnTo>
                      <a:lnTo>
                        <a:pt x="589" y="385"/>
                      </a:lnTo>
                      <a:lnTo>
                        <a:pt x="583" y="386"/>
                      </a:lnTo>
                      <a:lnTo>
                        <a:pt x="576" y="384"/>
                      </a:lnTo>
                      <a:lnTo>
                        <a:pt x="569" y="380"/>
                      </a:lnTo>
                      <a:lnTo>
                        <a:pt x="564" y="374"/>
                      </a:lnTo>
                      <a:lnTo>
                        <a:pt x="558" y="367"/>
                      </a:lnTo>
                      <a:lnTo>
                        <a:pt x="555" y="361"/>
                      </a:lnTo>
                      <a:lnTo>
                        <a:pt x="552" y="352"/>
                      </a:lnTo>
                      <a:lnTo>
                        <a:pt x="553" y="346"/>
                      </a:lnTo>
                      <a:lnTo>
                        <a:pt x="559" y="333"/>
                      </a:lnTo>
                      <a:lnTo>
                        <a:pt x="560" y="321"/>
                      </a:lnTo>
                      <a:lnTo>
                        <a:pt x="555" y="312"/>
                      </a:lnTo>
                      <a:lnTo>
                        <a:pt x="540" y="308"/>
                      </a:lnTo>
                      <a:lnTo>
                        <a:pt x="533" y="308"/>
                      </a:lnTo>
                      <a:lnTo>
                        <a:pt x="527" y="311"/>
                      </a:lnTo>
                      <a:lnTo>
                        <a:pt x="522" y="314"/>
                      </a:lnTo>
                      <a:lnTo>
                        <a:pt x="519" y="319"/>
                      </a:lnTo>
                      <a:lnTo>
                        <a:pt x="514" y="323"/>
                      </a:lnTo>
                      <a:lnTo>
                        <a:pt x="508" y="324"/>
                      </a:lnTo>
                      <a:lnTo>
                        <a:pt x="502" y="323"/>
                      </a:lnTo>
                      <a:lnTo>
                        <a:pt x="491" y="316"/>
                      </a:lnTo>
                      <a:lnTo>
                        <a:pt x="482" y="309"/>
                      </a:lnTo>
                      <a:lnTo>
                        <a:pt x="474" y="305"/>
                      </a:lnTo>
                      <a:lnTo>
                        <a:pt x="467" y="304"/>
                      </a:lnTo>
                      <a:lnTo>
                        <a:pt x="462" y="305"/>
                      </a:lnTo>
                      <a:lnTo>
                        <a:pt x="460" y="309"/>
                      </a:lnTo>
                      <a:lnTo>
                        <a:pt x="461" y="314"/>
                      </a:lnTo>
                      <a:lnTo>
                        <a:pt x="465" y="321"/>
                      </a:lnTo>
                      <a:lnTo>
                        <a:pt x="473" y="332"/>
                      </a:lnTo>
                      <a:lnTo>
                        <a:pt x="474" y="337"/>
                      </a:lnTo>
                      <a:lnTo>
                        <a:pt x="469" y="342"/>
                      </a:lnTo>
                      <a:lnTo>
                        <a:pt x="466" y="349"/>
                      </a:lnTo>
                      <a:lnTo>
                        <a:pt x="466" y="357"/>
                      </a:lnTo>
                      <a:lnTo>
                        <a:pt x="473" y="373"/>
                      </a:lnTo>
                      <a:lnTo>
                        <a:pt x="479" y="386"/>
                      </a:lnTo>
                      <a:lnTo>
                        <a:pt x="484" y="399"/>
                      </a:lnTo>
                      <a:lnTo>
                        <a:pt x="489" y="409"/>
                      </a:lnTo>
                      <a:lnTo>
                        <a:pt x="493" y="419"/>
                      </a:lnTo>
                      <a:lnTo>
                        <a:pt x="497" y="428"/>
                      </a:lnTo>
                      <a:lnTo>
                        <a:pt x="499" y="438"/>
                      </a:lnTo>
                      <a:lnTo>
                        <a:pt x="502" y="448"/>
                      </a:lnTo>
                      <a:lnTo>
                        <a:pt x="503" y="472"/>
                      </a:lnTo>
                      <a:lnTo>
                        <a:pt x="504" y="499"/>
                      </a:lnTo>
                      <a:lnTo>
                        <a:pt x="506" y="524"/>
                      </a:lnTo>
                      <a:lnTo>
                        <a:pt x="515" y="542"/>
                      </a:lnTo>
                      <a:lnTo>
                        <a:pt x="520" y="548"/>
                      </a:lnTo>
                      <a:lnTo>
                        <a:pt x="521" y="553"/>
                      </a:lnTo>
                      <a:lnTo>
                        <a:pt x="519" y="556"/>
                      </a:lnTo>
                      <a:lnTo>
                        <a:pt x="513" y="557"/>
                      </a:lnTo>
                      <a:lnTo>
                        <a:pt x="506" y="559"/>
                      </a:lnTo>
                      <a:lnTo>
                        <a:pt x="498" y="557"/>
                      </a:lnTo>
                      <a:lnTo>
                        <a:pt x="489" y="556"/>
                      </a:lnTo>
                      <a:lnTo>
                        <a:pt x="480" y="554"/>
                      </a:lnTo>
                      <a:lnTo>
                        <a:pt x="472" y="551"/>
                      </a:lnTo>
                      <a:lnTo>
                        <a:pt x="466" y="547"/>
                      </a:lnTo>
                      <a:lnTo>
                        <a:pt x="460" y="544"/>
                      </a:lnTo>
                      <a:lnTo>
                        <a:pt x="457" y="540"/>
                      </a:lnTo>
                      <a:lnTo>
                        <a:pt x="452" y="538"/>
                      </a:lnTo>
                      <a:lnTo>
                        <a:pt x="449" y="538"/>
                      </a:lnTo>
                      <a:lnTo>
                        <a:pt x="444" y="539"/>
                      </a:lnTo>
                      <a:lnTo>
                        <a:pt x="438" y="542"/>
                      </a:lnTo>
                      <a:lnTo>
                        <a:pt x="431" y="547"/>
                      </a:lnTo>
                      <a:lnTo>
                        <a:pt x="427" y="552"/>
                      </a:lnTo>
                      <a:lnTo>
                        <a:pt x="421" y="554"/>
                      </a:lnTo>
                      <a:lnTo>
                        <a:pt x="416" y="556"/>
                      </a:lnTo>
                      <a:lnTo>
                        <a:pt x="412" y="556"/>
                      </a:lnTo>
                      <a:lnTo>
                        <a:pt x="407" y="556"/>
                      </a:lnTo>
                      <a:lnTo>
                        <a:pt x="401" y="554"/>
                      </a:lnTo>
                      <a:lnTo>
                        <a:pt x="396" y="551"/>
                      </a:lnTo>
                      <a:lnTo>
                        <a:pt x="389" y="547"/>
                      </a:lnTo>
                      <a:lnTo>
                        <a:pt x="382" y="547"/>
                      </a:lnTo>
                      <a:lnTo>
                        <a:pt x="374" y="548"/>
                      </a:lnTo>
                      <a:lnTo>
                        <a:pt x="367" y="551"/>
                      </a:lnTo>
                      <a:lnTo>
                        <a:pt x="360" y="555"/>
                      </a:lnTo>
                      <a:lnTo>
                        <a:pt x="353" y="559"/>
                      </a:lnTo>
                      <a:lnTo>
                        <a:pt x="347" y="563"/>
                      </a:lnTo>
                      <a:lnTo>
                        <a:pt x="343" y="568"/>
                      </a:lnTo>
                      <a:lnTo>
                        <a:pt x="339" y="571"/>
                      </a:lnTo>
                      <a:lnTo>
                        <a:pt x="336" y="572"/>
                      </a:lnTo>
                      <a:lnTo>
                        <a:pt x="332" y="572"/>
                      </a:lnTo>
                      <a:lnTo>
                        <a:pt x="328" y="571"/>
                      </a:lnTo>
                      <a:lnTo>
                        <a:pt x="324" y="568"/>
                      </a:lnTo>
                      <a:lnTo>
                        <a:pt x="320" y="563"/>
                      </a:lnTo>
                      <a:lnTo>
                        <a:pt x="314" y="557"/>
                      </a:lnTo>
                      <a:lnTo>
                        <a:pt x="308" y="551"/>
                      </a:lnTo>
                      <a:lnTo>
                        <a:pt x="301" y="541"/>
                      </a:lnTo>
                      <a:lnTo>
                        <a:pt x="295" y="532"/>
                      </a:lnTo>
                      <a:lnTo>
                        <a:pt x="290" y="522"/>
                      </a:lnTo>
                      <a:lnTo>
                        <a:pt x="284" y="513"/>
                      </a:lnTo>
                      <a:lnTo>
                        <a:pt x="277" y="503"/>
                      </a:lnTo>
                      <a:lnTo>
                        <a:pt x="270" y="496"/>
                      </a:lnTo>
                      <a:lnTo>
                        <a:pt x="260" y="492"/>
                      </a:lnTo>
                      <a:lnTo>
                        <a:pt x="248" y="491"/>
                      </a:lnTo>
                      <a:lnTo>
                        <a:pt x="236" y="491"/>
                      </a:lnTo>
                      <a:lnTo>
                        <a:pt x="224" y="492"/>
                      </a:lnTo>
                      <a:lnTo>
                        <a:pt x="215" y="494"/>
                      </a:lnTo>
                      <a:lnTo>
                        <a:pt x="207" y="495"/>
                      </a:lnTo>
                      <a:lnTo>
                        <a:pt x="200" y="499"/>
                      </a:lnTo>
                      <a:lnTo>
                        <a:pt x="195" y="502"/>
                      </a:lnTo>
                      <a:lnTo>
                        <a:pt x="193" y="507"/>
                      </a:lnTo>
                      <a:lnTo>
                        <a:pt x="192" y="511"/>
                      </a:lnTo>
                      <a:lnTo>
                        <a:pt x="191" y="516"/>
                      </a:lnTo>
                      <a:lnTo>
                        <a:pt x="187" y="518"/>
                      </a:lnTo>
                      <a:lnTo>
                        <a:pt x="183" y="521"/>
                      </a:lnTo>
                      <a:lnTo>
                        <a:pt x="178" y="522"/>
                      </a:lnTo>
                      <a:lnTo>
                        <a:pt x="171" y="522"/>
                      </a:lnTo>
                      <a:lnTo>
                        <a:pt x="164" y="521"/>
                      </a:lnTo>
                      <a:lnTo>
                        <a:pt x="158" y="519"/>
                      </a:lnTo>
                      <a:lnTo>
                        <a:pt x="153" y="518"/>
                      </a:lnTo>
                      <a:lnTo>
                        <a:pt x="147" y="517"/>
                      </a:lnTo>
                      <a:lnTo>
                        <a:pt x="139" y="517"/>
                      </a:lnTo>
                      <a:lnTo>
                        <a:pt x="130" y="517"/>
                      </a:lnTo>
                      <a:lnTo>
                        <a:pt x="120" y="518"/>
                      </a:lnTo>
                      <a:lnTo>
                        <a:pt x="111" y="519"/>
                      </a:lnTo>
                      <a:lnTo>
                        <a:pt x="102" y="521"/>
                      </a:lnTo>
                      <a:lnTo>
                        <a:pt x="93" y="523"/>
                      </a:lnTo>
                      <a:lnTo>
                        <a:pt x="86" y="525"/>
                      </a:lnTo>
                      <a:lnTo>
                        <a:pt x="78" y="528"/>
                      </a:lnTo>
                      <a:lnTo>
                        <a:pt x="67" y="529"/>
                      </a:lnTo>
                      <a:lnTo>
                        <a:pt x="56" y="530"/>
                      </a:lnTo>
                      <a:lnTo>
                        <a:pt x="43" y="531"/>
                      </a:lnTo>
                      <a:lnTo>
                        <a:pt x="32" y="533"/>
                      </a:lnTo>
                      <a:lnTo>
                        <a:pt x="21" y="534"/>
                      </a:lnTo>
                      <a:lnTo>
                        <a:pt x="13" y="538"/>
                      </a:lnTo>
                      <a:lnTo>
                        <a:pt x="9" y="542"/>
                      </a:lnTo>
                      <a:lnTo>
                        <a:pt x="3" y="555"/>
                      </a:lnTo>
                      <a:lnTo>
                        <a:pt x="0" y="570"/>
                      </a:lnTo>
                      <a:lnTo>
                        <a:pt x="2" y="584"/>
                      </a:lnTo>
                      <a:lnTo>
                        <a:pt x="12" y="592"/>
                      </a:lnTo>
                      <a:lnTo>
                        <a:pt x="20" y="593"/>
                      </a:lnTo>
                      <a:lnTo>
                        <a:pt x="28" y="594"/>
                      </a:lnTo>
                      <a:lnTo>
                        <a:pt x="36" y="593"/>
                      </a:lnTo>
                      <a:lnTo>
                        <a:pt x="44" y="593"/>
                      </a:lnTo>
                      <a:lnTo>
                        <a:pt x="51" y="592"/>
                      </a:lnTo>
                      <a:lnTo>
                        <a:pt x="57" y="593"/>
                      </a:lnTo>
                      <a:lnTo>
                        <a:pt x="62" y="595"/>
                      </a:lnTo>
                      <a:lnTo>
                        <a:pt x="65" y="599"/>
                      </a:lnTo>
                      <a:lnTo>
                        <a:pt x="65" y="604"/>
                      </a:lnTo>
                      <a:lnTo>
                        <a:pt x="62" y="606"/>
                      </a:lnTo>
                      <a:lnTo>
                        <a:pt x="55" y="607"/>
                      </a:lnTo>
                      <a:lnTo>
                        <a:pt x="48" y="608"/>
                      </a:lnTo>
                      <a:lnTo>
                        <a:pt x="40" y="609"/>
                      </a:lnTo>
                      <a:lnTo>
                        <a:pt x="33" y="610"/>
                      </a:lnTo>
                      <a:lnTo>
                        <a:pt x="29" y="613"/>
                      </a:lnTo>
                      <a:lnTo>
                        <a:pt x="29" y="617"/>
                      </a:lnTo>
                      <a:lnTo>
                        <a:pt x="33" y="622"/>
                      </a:lnTo>
                      <a:lnTo>
                        <a:pt x="38" y="624"/>
                      </a:lnTo>
                      <a:lnTo>
                        <a:pt x="43" y="625"/>
                      </a:lnTo>
                      <a:lnTo>
                        <a:pt x="50" y="628"/>
                      </a:lnTo>
                      <a:lnTo>
                        <a:pt x="56" y="629"/>
                      </a:lnTo>
                      <a:lnTo>
                        <a:pt x="61" y="632"/>
                      </a:lnTo>
                      <a:lnTo>
                        <a:pt x="64" y="637"/>
                      </a:lnTo>
                      <a:lnTo>
                        <a:pt x="65" y="645"/>
                      </a:lnTo>
                      <a:lnTo>
                        <a:pt x="64" y="652"/>
                      </a:lnTo>
                      <a:lnTo>
                        <a:pt x="61" y="657"/>
                      </a:lnTo>
                      <a:lnTo>
                        <a:pt x="56" y="659"/>
                      </a:lnTo>
                      <a:lnTo>
                        <a:pt x="51" y="659"/>
                      </a:lnTo>
                      <a:lnTo>
                        <a:pt x="44" y="658"/>
                      </a:lnTo>
                      <a:lnTo>
                        <a:pt x="38" y="655"/>
                      </a:lnTo>
                      <a:lnTo>
                        <a:pt x="32" y="653"/>
                      </a:lnTo>
                      <a:lnTo>
                        <a:pt x="26" y="652"/>
                      </a:lnTo>
                      <a:lnTo>
                        <a:pt x="18" y="652"/>
                      </a:lnTo>
                      <a:lnTo>
                        <a:pt x="14" y="658"/>
                      </a:lnTo>
                      <a:lnTo>
                        <a:pt x="18" y="667"/>
                      </a:lnTo>
                      <a:lnTo>
                        <a:pt x="29" y="677"/>
                      </a:lnTo>
                      <a:lnTo>
                        <a:pt x="42" y="689"/>
                      </a:lnTo>
                      <a:lnTo>
                        <a:pt x="49" y="700"/>
                      </a:lnTo>
                      <a:lnTo>
                        <a:pt x="51" y="714"/>
                      </a:lnTo>
                      <a:lnTo>
                        <a:pt x="50" y="729"/>
                      </a:lnTo>
                      <a:lnTo>
                        <a:pt x="50" y="735"/>
                      </a:lnTo>
                      <a:lnTo>
                        <a:pt x="54" y="737"/>
                      </a:lnTo>
                      <a:lnTo>
                        <a:pt x="59" y="737"/>
                      </a:lnTo>
                      <a:lnTo>
                        <a:pt x="66" y="735"/>
                      </a:lnTo>
                      <a:lnTo>
                        <a:pt x="74" y="730"/>
                      </a:lnTo>
                      <a:lnTo>
                        <a:pt x="82" y="727"/>
                      </a:lnTo>
                      <a:lnTo>
                        <a:pt x="92" y="722"/>
                      </a:lnTo>
                      <a:lnTo>
                        <a:pt x="100" y="719"/>
                      </a:lnTo>
                      <a:lnTo>
                        <a:pt x="107" y="716"/>
                      </a:lnTo>
                      <a:lnTo>
                        <a:pt x="112" y="715"/>
                      </a:lnTo>
                      <a:lnTo>
                        <a:pt x="116" y="714"/>
                      </a:lnTo>
                      <a:lnTo>
                        <a:pt x="119" y="715"/>
                      </a:lnTo>
                      <a:lnTo>
                        <a:pt x="122" y="716"/>
                      </a:lnTo>
                      <a:lnTo>
                        <a:pt x="125" y="719"/>
                      </a:lnTo>
                      <a:lnTo>
                        <a:pt x="130" y="723"/>
                      </a:lnTo>
                      <a:lnTo>
                        <a:pt x="135" y="729"/>
                      </a:lnTo>
                      <a:lnTo>
                        <a:pt x="142" y="735"/>
                      </a:lnTo>
                      <a:lnTo>
                        <a:pt x="149" y="739"/>
                      </a:lnTo>
                      <a:lnTo>
                        <a:pt x="157" y="742"/>
                      </a:lnTo>
                      <a:lnTo>
                        <a:pt x="165" y="744"/>
                      </a:lnTo>
                      <a:lnTo>
                        <a:pt x="175" y="746"/>
                      </a:lnTo>
                      <a:lnTo>
                        <a:pt x="184" y="749"/>
                      </a:lnTo>
                      <a:lnTo>
                        <a:pt x="193" y="752"/>
                      </a:lnTo>
                      <a:lnTo>
                        <a:pt x="202" y="758"/>
                      </a:lnTo>
                      <a:lnTo>
                        <a:pt x="211" y="764"/>
                      </a:lnTo>
                      <a:lnTo>
                        <a:pt x="219" y="771"/>
                      </a:lnTo>
                      <a:lnTo>
                        <a:pt x="229" y="775"/>
                      </a:lnTo>
                      <a:lnTo>
                        <a:pt x="236" y="781"/>
                      </a:lnTo>
                      <a:lnTo>
                        <a:pt x="244" y="786"/>
                      </a:lnTo>
                      <a:lnTo>
                        <a:pt x="251" y="789"/>
                      </a:lnTo>
                      <a:lnTo>
                        <a:pt x="256" y="792"/>
                      </a:lnTo>
                      <a:lnTo>
                        <a:pt x="262" y="796"/>
                      </a:lnTo>
                      <a:lnTo>
                        <a:pt x="269" y="797"/>
                      </a:lnTo>
                      <a:lnTo>
                        <a:pt x="277" y="796"/>
                      </a:lnTo>
                      <a:lnTo>
                        <a:pt x="286" y="795"/>
                      </a:lnTo>
                      <a:lnTo>
                        <a:pt x="294" y="791"/>
                      </a:lnTo>
                      <a:lnTo>
                        <a:pt x="301" y="790"/>
                      </a:lnTo>
                      <a:lnTo>
                        <a:pt x="306" y="790"/>
                      </a:lnTo>
                      <a:lnTo>
                        <a:pt x="306" y="794"/>
                      </a:lnTo>
                      <a:lnTo>
                        <a:pt x="300" y="800"/>
                      </a:lnTo>
                      <a:lnTo>
                        <a:pt x="295" y="807"/>
                      </a:lnTo>
                      <a:lnTo>
                        <a:pt x="297" y="812"/>
                      </a:lnTo>
                      <a:lnTo>
                        <a:pt x="301" y="815"/>
                      </a:lnTo>
                      <a:lnTo>
                        <a:pt x="309" y="815"/>
                      </a:lnTo>
                      <a:lnTo>
                        <a:pt x="318" y="817"/>
                      </a:lnTo>
                      <a:lnTo>
                        <a:pt x="328" y="817"/>
                      </a:lnTo>
                      <a:lnTo>
                        <a:pt x="335" y="819"/>
                      </a:lnTo>
                      <a:lnTo>
                        <a:pt x="339" y="821"/>
                      </a:lnTo>
                      <a:lnTo>
                        <a:pt x="340" y="833"/>
                      </a:lnTo>
                      <a:lnTo>
                        <a:pt x="338" y="849"/>
                      </a:lnTo>
                      <a:lnTo>
                        <a:pt x="339" y="865"/>
                      </a:lnTo>
                      <a:lnTo>
                        <a:pt x="350" y="874"/>
                      </a:lnTo>
                      <a:lnTo>
                        <a:pt x="358" y="875"/>
                      </a:lnTo>
                      <a:lnTo>
                        <a:pt x="365" y="877"/>
                      </a:lnTo>
                      <a:lnTo>
                        <a:pt x="369" y="875"/>
                      </a:lnTo>
                      <a:lnTo>
                        <a:pt x="373" y="873"/>
                      </a:lnTo>
                      <a:lnTo>
                        <a:pt x="377" y="871"/>
                      </a:lnTo>
                      <a:lnTo>
                        <a:pt x="382" y="870"/>
                      </a:lnTo>
                      <a:lnTo>
                        <a:pt x="388" y="868"/>
                      </a:lnTo>
                      <a:lnTo>
                        <a:pt x="396" y="867"/>
                      </a:lnTo>
                      <a:lnTo>
                        <a:pt x="405" y="867"/>
                      </a:lnTo>
                      <a:lnTo>
                        <a:pt x="414" y="868"/>
                      </a:lnTo>
                      <a:lnTo>
                        <a:pt x="422" y="870"/>
                      </a:lnTo>
                      <a:lnTo>
                        <a:pt x="430" y="872"/>
                      </a:lnTo>
                      <a:lnTo>
                        <a:pt x="436" y="874"/>
                      </a:lnTo>
                      <a:lnTo>
                        <a:pt x="439" y="878"/>
                      </a:lnTo>
                      <a:lnTo>
                        <a:pt x="441" y="881"/>
                      </a:lnTo>
                      <a:lnTo>
                        <a:pt x="438" y="885"/>
                      </a:lnTo>
                      <a:lnTo>
                        <a:pt x="434" y="887"/>
                      </a:lnTo>
                      <a:lnTo>
                        <a:pt x="428" y="887"/>
                      </a:lnTo>
                      <a:lnTo>
                        <a:pt x="422" y="886"/>
                      </a:lnTo>
                      <a:lnTo>
                        <a:pt x="416" y="882"/>
                      </a:lnTo>
                      <a:lnTo>
                        <a:pt x="411" y="880"/>
                      </a:lnTo>
                      <a:lnTo>
                        <a:pt x="405" y="879"/>
                      </a:lnTo>
                      <a:lnTo>
                        <a:pt x="400" y="879"/>
                      </a:lnTo>
                      <a:lnTo>
                        <a:pt x="396" y="881"/>
                      </a:lnTo>
                      <a:lnTo>
                        <a:pt x="389" y="888"/>
                      </a:lnTo>
                      <a:lnTo>
                        <a:pt x="385" y="895"/>
                      </a:lnTo>
                      <a:lnTo>
                        <a:pt x="385" y="902"/>
                      </a:lnTo>
                      <a:lnTo>
                        <a:pt x="392" y="909"/>
                      </a:lnTo>
                      <a:lnTo>
                        <a:pt x="403" y="918"/>
                      </a:lnTo>
                      <a:lnTo>
                        <a:pt x="409" y="928"/>
                      </a:lnTo>
                      <a:lnTo>
                        <a:pt x="412" y="938"/>
                      </a:lnTo>
                      <a:lnTo>
                        <a:pt x="406" y="944"/>
                      </a:lnTo>
                      <a:lnTo>
                        <a:pt x="396" y="946"/>
                      </a:lnTo>
                      <a:lnTo>
                        <a:pt x="385" y="942"/>
                      </a:lnTo>
                      <a:lnTo>
                        <a:pt x="378" y="936"/>
                      </a:lnTo>
                      <a:lnTo>
                        <a:pt x="375" y="934"/>
                      </a:lnTo>
                      <a:lnTo>
                        <a:pt x="375" y="940"/>
                      </a:lnTo>
                      <a:lnTo>
                        <a:pt x="375" y="953"/>
                      </a:lnTo>
                      <a:lnTo>
                        <a:pt x="379" y="969"/>
                      </a:lnTo>
                      <a:lnTo>
                        <a:pt x="389" y="982"/>
                      </a:lnTo>
                      <a:lnTo>
                        <a:pt x="396" y="988"/>
                      </a:lnTo>
                      <a:lnTo>
                        <a:pt x="401" y="994"/>
                      </a:lnTo>
                      <a:lnTo>
                        <a:pt x="407" y="1000"/>
                      </a:lnTo>
                      <a:lnTo>
                        <a:pt x="413" y="1007"/>
                      </a:lnTo>
                      <a:lnTo>
                        <a:pt x="417" y="1014"/>
                      </a:lnTo>
                      <a:lnTo>
                        <a:pt x="422" y="1022"/>
                      </a:lnTo>
                      <a:lnTo>
                        <a:pt x="424" y="1032"/>
                      </a:lnTo>
                      <a:lnTo>
                        <a:pt x="427" y="1042"/>
                      </a:lnTo>
                      <a:lnTo>
                        <a:pt x="429" y="1053"/>
                      </a:lnTo>
                      <a:lnTo>
                        <a:pt x="435" y="1061"/>
                      </a:lnTo>
                      <a:lnTo>
                        <a:pt x="442" y="1067"/>
                      </a:lnTo>
                      <a:lnTo>
                        <a:pt x="450" y="1070"/>
                      </a:lnTo>
                      <a:lnTo>
                        <a:pt x="458" y="1073"/>
                      </a:lnTo>
                      <a:lnTo>
                        <a:pt x="466" y="1076"/>
                      </a:lnTo>
                      <a:lnTo>
                        <a:pt x="474" y="1078"/>
                      </a:lnTo>
                      <a:lnTo>
                        <a:pt x="480" y="1080"/>
                      </a:lnTo>
                      <a:lnTo>
                        <a:pt x="487" y="1084"/>
                      </a:lnTo>
                      <a:lnTo>
                        <a:pt x="497" y="1087"/>
                      </a:lnTo>
                      <a:lnTo>
                        <a:pt x="508" y="1093"/>
                      </a:lnTo>
                      <a:lnTo>
                        <a:pt x="520" y="1098"/>
                      </a:lnTo>
                      <a:lnTo>
                        <a:pt x="530" y="1103"/>
                      </a:lnTo>
                      <a:lnTo>
                        <a:pt x="538" y="1109"/>
                      </a:lnTo>
                      <a:lnTo>
                        <a:pt x="542" y="1115"/>
                      </a:lnTo>
                      <a:lnTo>
                        <a:pt x="540" y="1120"/>
                      </a:lnTo>
                      <a:lnTo>
                        <a:pt x="533" y="1126"/>
                      </a:lnTo>
                      <a:lnTo>
                        <a:pt x="530" y="1132"/>
                      </a:lnTo>
                      <a:lnTo>
                        <a:pt x="534" y="1140"/>
                      </a:lnTo>
                      <a:lnTo>
                        <a:pt x="540" y="1151"/>
                      </a:lnTo>
                      <a:lnTo>
                        <a:pt x="546" y="1163"/>
                      </a:lnTo>
                      <a:lnTo>
                        <a:pt x="551" y="1177"/>
                      </a:lnTo>
                      <a:lnTo>
                        <a:pt x="552" y="1189"/>
                      </a:lnTo>
                      <a:lnTo>
                        <a:pt x="546" y="1200"/>
                      </a:lnTo>
                      <a:lnTo>
                        <a:pt x="538" y="1212"/>
                      </a:lnTo>
                      <a:lnTo>
                        <a:pt x="530" y="1222"/>
                      </a:lnTo>
                      <a:lnTo>
                        <a:pt x="525" y="1231"/>
                      </a:lnTo>
                      <a:lnTo>
                        <a:pt x="522" y="1235"/>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sp>
              <p:nvSpPr>
                <p:cNvPr id="73" name="Freeform 72">
                  <a:extLst>
                    <a:ext uri="{FF2B5EF4-FFF2-40B4-BE49-F238E27FC236}">
                      <a16:creationId xmlns:a16="http://schemas.microsoft.com/office/drawing/2014/main" id="{9835423F-7B93-4C08-BBF1-095F64165450}"/>
                    </a:ext>
                  </a:extLst>
                </p:cNvPr>
                <p:cNvSpPr>
                  <a:spLocks/>
                </p:cNvSpPr>
                <p:nvPr/>
              </p:nvSpPr>
              <p:spPr bwMode="auto">
                <a:xfrm rot="-840000">
                  <a:off x="5502473" y="5129634"/>
                  <a:ext cx="108939" cy="187476"/>
                </a:xfrm>
                <a:custGeom>
                  <a:avLst/>
                  <a:gdLst/>
                  <a:ahLst/>
                  <a:cxnLst>
                    <a:cxn ang="0">
                      <a:pos x="68" y="0"/>
                    </a:cxn>
                    <a:cxn ang="0">
                      <a:pos x="46" y="26"/>
                    </a:cxn>
                    <a:cxn ang="0">
                      <a:pos x="20" y="26"/>
                    </a:cxn>
                    <a:cxn ang="0">
                      <a:pos x="0" y="41"/>
                    </a:cxn>
                    <a:cxn ang="0">
                      <a:pos x="4" y="62"/>
                    </a:cxn>
                    <a:cxn ang="0">
                      <a:pos x="4" y="96"/>
                    </a:cxn>
                    <a:cxn ang="0">
                      <a:pos x="20" y="122"/>
                    </a:cxn>
                    <a:cxn ang="0">
                      <a:pos x="38" y="115"/>
                    </a:cxn>
                    <a:cxn ang="0">
                      <a:pos x="42" y="100"/>
                    </a:cxn>
                    <a:cxn ang="0">
                      <a:pos x="61" y="66"/>
                    </a:cxn>
                    <a:cxn ang="0">
                      <a:pos x="61" y="48"/>
                    </a:cxn>
                    <a:cxn ang="0">
                      <a:pos x="68" y="0"/>
                    </a:cxn>
                  </a:cxnLst>
                  <a:rect l="0" t="0" r="r" b="b"/>
                  <a:pathLst>
                    <a:path w="68" h="122">
                      <a:moveTo>
                        <a:pt x="68" y="0"/>
                      </a:moveTo>
                      <a:lnTo>
                        <a:pt x="46" y="26"/>
                      </a:lnTo>
                      <a:lnTo>
                        <a:pt x="20" y="26"/>
                      </a:lnTo>
                      <a:lnTo>
                        <a:pt x="0" y="41"/>
                      </a:lnTo>
                      <a:lnTo>
                        <a:pt x="4" y="62"/>
                      </a:lnTo>
                      <a:lnTo>
                        <a:pt x="4" y="96"/>
                      </a:lnTo>
                      <a:lnTo>
                        <a:pt x="20" y="122"/>
                      </a:lnTo>
                      <a:lnTo>
                        <a:pt x="38" y="115"/>
                      </a:lnTo>
                      <a:lnTo>
                        <a:pt x="42" y="100"/>
                      </a:lnTo>
                      <a:lnTo>
                        <a:pt x="61" y="66"/>
                      </a:lnTo>
                      <a:lnTo>
                        <a:pt x="61" y="48"/>
                      </a:lnTo>
                      <a:lnTo>
                        <a:pt x="68" y="0"/>
                      </a:lnTo>
                      <a:close/>
                    </a:path>
                  </a:pathLst>
                </a:custGeom>
                <a:solidFill>
                  <a:srgbClr val="00B050"/>
                </a:solidFill>
                <a:ln w="9525">
                  <a:solidFill>
                    <a:sysClr val="window" lastClr="FFFFFF"/>
                  </a:solidFill>
                  <a:round/>
                  <a:headEnd/>
                  <a:tailEnd/>
                </a:ln>
              </p:spPr>
              <p:txBody>
                <a:bodyPr lIns="0" tIns="38360" rIns="0" bIns="38360"/>
                <a:lstStyle/>
                <a:p>
                  <a:pPr defTabSz="914112">
                    <a:defRPr/>
                  </a:pPr>
                  <a:endParaRPr lang="en-US" altLang="en-US" sz="2399" kern="0">
                    <a:solidFill>
                      <a:srgbClr val="000000"/>
                    </a:solidFill>
                    <a:latin typeface="FrutigerNext LT Regular"/>
                    <a:ea typeface="华文细黑"/>
                    <a:cs typeface="Arial" pitchFamily="34" charset="0"/>
                  </a:endParaRPr>
                </a:p>
              </p:txBody>
            </p:sp>
          </p:grpSp>
          <p:sp>
            <p:nvSpPr>
              <p:cNvPr id="71" name="Freeform 231">
                <a:extLst>
                  <a:ext uri="{FF2B5EF4-FFF2-40B4-BE49-F238E27FC236}">
                    <a16:creationId xmlns:a16="http://schemas.microsoft.com/office/drawing/2014/main" id="{3FDDDB7A-5665-49E9-BF60-A010D09B6E83}"/>
                  </a:ext>
                </a:extLst>
              </p:cNvPr>
              <p:cNvSpPr>
                <a:spLocks noChangeAspect="1"/>
              </p:cNvSpPr>
              <p:nvPr/>
            </p:nvSpPr>
            <p:spPr bwMode="auto">
              <a:xfrm>
                <a:off x="7239595" y="4387304"/>
                <a:ext cx="350837" cy="446088"/>
              </a:xfrm>
              <a:custGeom>
                <a:avLst/>
                <a:gdLst/>
                <a:ahLst/>
                <a:cxnLst>
                  <a:cxn ang="0">
                    <a:pos x="89" y="105"/>
                  </a:cxn>
                  <a:cxn ang="0">
                    <a:pos x="25" y="103"/>
                  </a:cxn>
                  <a:cxn ang="0">
                    <a:pos x="62" y="181"/>
                  </a:cxn>
                  <a:cxn ang="0">
                    <a:pos x="153" y="247"/>
                  </a:cxn>
                  <a:cxn ang="0">
                    <a:pos x="220" y="343"/>
                  </a:cxn>
                  <a:cxn ang="0">
                    <a:pos x="266" y="458"/>
                  </a:cxn>
                  <a:cxn ang="0">
                    <a:pos x="307" y="592"/>
                  </a:cxn>
                  <a:cxn ang="0">
                    <a:pos x="383" y="696"/>
                  </a:cxn>
                  <a:cxn ang="0">
                    <a:pos x="459" y="839"/>
                  </a:cxn>
                  <a:cxn ang="0">
                    <a:pos x="563" y="968"/>
                  </a:cxn>
                  <a:cxn ang="0">
                    <a:pos x="652" y="1037"/>
                  </a:cxn>
                  <a:cxn ang="0">
                    <a:pos x="683" y="1176"/>
                  </a:cxn>
                  <a:cxn ang="0">
                    <a:pos x="733" y="1345"/>
                  </a:cxn>
                  <a:cxn ang="0">
                    <a:pos x="722" y="1491"/>
                  </a:cxn>
                  <a:cxn ang="0">
                    <a:pos x="685" y="1597"/>
                  </a:cxn>
                  <a:cxn ang="0">
                    <a:pos x="679" y="1787"/>
                  </a:cxn>
                  <a:cxn ang="0">
                    <a:pos x="699" y="1971"/>
                  </a:cxn>
                  <a:cxn ang="0">
                    <a:pos x="703" y="2091"/>
                  </a:cxn>
                  <a:cxn ang="0">
                    <a:pos x="785" y="2070"/>
                  </a:cxn>
                  <a:cxn ang="0">
                    <a:pos x="861" y="2106"/>
                  </a:cxn>
                  <a:cxn ang="0">
                    <a:pos x="899" y="1952"/>
                  </a:cxn>
                  <a:cxn ang="0">
                    <a:pos x="983" y="1897"/>
                  </a:cxn>
                  <a:cxn ang="0">
                    <a:pos x="1041" y="1762"/>
                  </a:cxn>
                  <a:cxn ang="0">
                    <a:pos x="1125" y="1680"/>
                  </a:cxn>
                  <a:cxn ang="0">
                    <a:pos x="1125" y="1558"/>
                  </a:cxn>
                  <a:cxn ang="0">
                    <a:pos x="1122" y="1420"/>
                  </a:cxn>
                  <a:cxn ang="0">
                    <a:pos x="1204" y="1383"/>
                  </a:cxn>
                  <a:cxn ang="0">
                    <a:pos x="1252" y="1466"/>
                  </a:cxn>
                  <a:cxn ang="0">
                    <a:pos x="1291" y="1430"/>
                  </a:cxn>
                  <a:cxn ang="0">
                    <a:pos x="1353" y="1443"/>
                  </a:cxn>
                  <a:cxn ang="0">
                    <a:pos x="1435" y="1499"/>
                  </a:cxn>
                  <a:cxn ang="0">
                    <a:pos x="1477" y="1435"/>
                  </a:cxn>
                  <a:cxn ang="0">
                    <a:pos x="1557" y="1475"/>
                  </a:cxn>
                  <a:cxn ang="0">
                    <a:pos x="1653" y="1464"/>
                  </a:cxn>
                  <a:cxn ang="0">
                    <a:pos x="1621" y="1411"/>
                  </a:cxn>
                  <a:cxn ang="0">
                    <a:pos x="1568" y="1353"/>
                  </a:cxn>
                  <a:cxn ang="0">
                    <a:pos x="1588" y="1187"/>
                  </a:cxn>
                  <a:cxn ang="0">
                    <a:pos x="1526" y="1107"/>
                  </a:cxn>
                  <a:cxn ang="0">
                    <a:pos x="1430" y="1070"/>
                  </a:cxn>
                  <a:cxn ang="0">
                    <a:pos x="1382" y="969"/>
                  </a:cxn>
                  <a:cxn ang="0">
                    <a:pos x="1393" y="883"/>
                  </a:cxn>
                  <a:cxn ang="0">
                    <a:pos x="1368" y="766"/>
                  </a:cxn>
                  <a:cxn ang="0">
                    <a:pos x="1315" y="779"/>
                  </a:cxn>
                  <a:cxn ang="0">
                    <a:pos x="1224" y="716"/>
                  </a:cxn>
                  <a:cxn ang="0">
                    <a:pos x="1210" y="657"/>
                  </a:cxn>
                  <a:cxn ang="0">
                    <a:pos x="1249" y="490"/>
                  </a:cxn>
                  <a:cxn ang="0">
                    <a:pos x="1209" y="352"/>
                  </a:cxn>
                  <a:cxn ang="0">
                    <a:pos x="1132" y="378"/>
                  </a:cxn>
                  <a:cxn ang="0">
                    <a:pos x="1049" y="288"/>
                  </a:cxn>
                  <a:cxn ang="0">
                    <a:pos x="956" y="234"/>
                  </a:cxn>
                  <a:cxn ang="0">
                    <a:pos x="860" y="281"/>
                  </a:cxn>
                  <a:cxn ang="0">
                    <a:pos x="799" y="240"/>
                  </a:cxn>
                  <a:cxn ang="0">
                    <a:pos x="774" y="179"/>
                  </a:cxn>
                  <a:cxn ang="0">
                    <a:pos x="713" y="166"/>
                  </a:cxn>
                  <a:cxn ang="0">
                    <a:pos x="664" y="113"/>
                  </a:cxn>
                  <a:cxn ang="0">
                    <a:pos x="576" y="53"/>
                  </a:cxn>
                  <a:cxn ang="0">
                    <a:pos x="474" y="15"/>
                  </a:cxn>
                  <a:cxn ang="0">
                    <a:pos x="387" y="43"/>
                  </a:cxn>
                  <a:cxn ang="0">
                    <a:pos x="300" y="67"/>
                  </a:cxn>
                  <a:cxn ang="0">
                    <a:pos x="199" y="44"/>
                  </a:cxn>
                  <a:cxn ang="0">
                    <a:pos x="108" y="36"/>
                  </a:cxn>
                </a:cxnLst>
                <a:rect l="0" t="0" r="r" b="b"/>
                <a:pathLst>
                  <a:path w="1671" h="2117">
                    <a:moveTo>
                      <a:pt x="81" y="35"/>
                    </a:moveTo>
                    <a:lnTo>
                      <a:pt x="80" y="35"/>
                    </a:lnTo>
                    <a:lnTo>
                      <a:pt x="76" y="37"/>
                    </a:lnTo>
                    <a:lnTo>
                      <a:pt x="70" y="39"/>
                    </a:lnTo>
                    <a:lnTo>
                      <a:pt x="63" y="43"/>
                    </a:lnTo>
                    <a:lnTo>
                      <a:pt x="56" y="46"/>
                    </a:lnTo>
                    <a:lnTo>
                      <a:pt x="50" y="52"/>
                    </a:lnTo>
                    <a:lnTo>
                      <a:pt x="47" y="58"/>
                    </a:lnTo>
                    <a:lnTo>
                      <a:pt x="47" y="64"/>
                    </a:lnTo>
                    <a:lnTo>
                      <a:pt x="49" y="74"/>
                    </a:lnTo>
                    <a:lnTo>
                      <a:pt x="54" y="81"/>
                    </a:lnTo>
                    <a:lnTo>
                      <a:pt x="61" y="87"/>
                    </a:lnTo>
                    <a:lnTo>
                      <a:pt x="71" y="92"/>
                    </a:lnTo>
                    <a:lnTo>
                      <a:pt x="83" y="99"/>
                    </a:lnTo>
                    <a:lnTo>
                      <a:pt x="89" y="105"/>
                    </a:lnTo>
                    <a:lnTo>
                      <a:pt x="93" y="112"/>
                    </a:lnTo>
                    <a:lnTo>
                      <a:pt x="92" y="120"/>
                    </a:lnTo>
                    <a:lnTo>
                      <a:pt x="88" y="127"/>
                    </a:lnTo>
                    <a:lnTo>
                      <a:pt x="83" y="130"/>
                    </a:lnTo>
                    <a:lnTo>
                      <a:pt x="77" y="128"/>
                    </a:lnTo>
                    <a:lnTo>
                      <a:pt x="75" y="121"/>
                    </a:lnTo>
                    <a:lnTo>
                      <a:pt x="75" y="113"/>
                    </a:lnTo>
                    <a:lnTo>
                      <a:pt x="72" y="107"/>
                    </a:lnTo>
                    <a:lnTo>
                      <a:pt x="69" y="102"/>
                    </a:lnTo>
                    <a:lnTo>
                      <a:pt x="60" y="96"/>
                    </a:lnTo>
                    <a:lnTo>
                      <a:pt x="48" y="91"/>
                    </a:lnTo>
                    <a:lnTo>
                      <a:pt x="40" y="90"/>
                    </a:lnTo>
                    <a:lnTo>
                      <a:pt x="33" y="92"/>
                    </a:lnTo>
                    <a:lnTo>
                      <a:pt x="28" y="98"/>
                    </a:lnTo>
                    <a:lnTo>
                      <a:pt x="25" y="103"/>
                    </a:lnTo>
                    <a:lnTo>
                      <a:pt x="22" y="104"/>
                    </a:lnTo>
                    <a:lnTo>
                      <a:pt x="17" y="106"/>
                    </a:lnTo>
                    <a:lnTo>
                      <a:pt x="13" y="110"/>
                    </a:lnTo>
                    <a:lnTo>
                      <a:pt x="9" y="117"/>
                    </a:lnTo>
                    <a:lnTo>
                      <a:pt x="5" y="126"/>
                    </a:lnTo>
                    <a:lnTo>
                      <a:pt x="2" y="136"/>
                    </a:lnTo>
                    <a:lnTo>
                      <a:pt x="0" y="146"/>
                    </a:lnTo>
                    <a:lnTo>
                      <a:pt x="0" y="157"/>
                    </a:lnTo>
                    <a:lnTo>
                      <a:pt x="1" y="168"/>
                    </a:lnTo>
                    <a:lnTo>
                      <a:pt x="7" y="176"/>
                    </a:lnTo>
                    <a:lnTo>
                      <a:pt x="17" y="181"/>
                    </a:lnTo>
                    <a:lnTo>
                      <a:pt x="25" y="181"/>
                    </a:lnTo>
                    <a:lnTo>
                      <a:pt x="37" y="181"/>
                    </a:lnTo>
                    <a:lnTo>
                      <a:pt x="49" y="181"/>
                    </a:lnTo>
                    <a:lnTo>
                      <a:pt x="62" y="181"/>
                    </a:lnTo>
                    <a:lnTo>
                      <a:pt x="73" y="181"/>
                    </a:lnTo>
                    <a:lnTo>
                      <a:pt x="84" y="181"/>
                    </a:lnTo>
                    <a:lnTo>
                      <a:pt x="91" y="181"/>
                    </a:lnTo>
                    <a:lnTo>
                      <a:pt x="93" y="181"/>
                    </a:lnTo>
                    <a:lnTo>
                      <a:pt x="94" y="184"/>
                    </a:lnTo>
                    <a:lnTo>
                      <a:pt x="99" y="191"/>
                    </a:lnTo>
                    <a:lnTo>
                      <a:pt x="106" y="199"/>
                    </a:lnTo>
                    <a:lnTo>
                      <a:pt x="114" y="205"/>
                    </a:lnTo>
                    <a:lnTo>
                      <a:pt x="122" y="210"/>
                    </a:lnTo>
                    <a:lnTo>
                      <a:pt x="129" y="217"/>
                    </a:lnTo>
                    <a:lnTo>
                      <a:pt x="136" y="224"/>
                    </a:lnTo>
                    <a:lnTo>
                      <a:pt x="144" y="228"/>
                    </a:lnTo>
                    <a:lnTo>
                      <a:pt x="149" y="233"/>
                    </a:lnTo>
                    <a:lnTo>
                      <a:pt x="152" y="240"/>
                    </a:lnTo>
                    <a:lnTo>
                      <a:pt x="153" y="247"/>
                    </a:lnTo>
                    <a:lnTo>
                      <a:pt x="160" y="252"/>
                    </a:lnTo>
                    <a:lnTo>
                      <a:pt x="170" y="256"/>
                    </a:lnTo>
                    <a:lnTo>
                      <a:pt x="178" y="262"/>
                    </a:lnTo>
                    <a:lnTo>
                      <a:pt x="184" y="269"/>
                    </a:lnTo>
                    <a:lnTo>
                      <a:pt x="185" y="279"/>
                    </a:lnTo>
                    <a:lnTo>
                      <a:pt x="185" y="289"/>
                    </a:lnTo>
                    <a:lnTo>
                      <a:pt x="189" y="295"/>
                    </a:lnTo>
                    <a:lnTo>
                      <a:pt x="193" y="300"/>
                    </a:lnTo>
                    <a:lnTo>
                      <a:pt x="197" y="303"/>
                    </a:lnTo>
                    <a:lnTo>
                      <a:pt x="200" y="308"/>
                    </a:lnTo>
                    <a:lnTo>
                      <a:pt x="204" y="314"/>
                    </a:lnTo>
                    <a:lnTo>
                      <a:pt x="207" y="322"/>
                    </a:lnTo>
                    <a:lnTo>
                      <a:pt x="210" y="332"/>
                    </a:lnTo>
                    <a:lnTo>
                      <a:pt x="214" y="340"/>
                    </a:lnTo>
                    <a:lnTo>
                      <a:pt x="220" y="343"/>
                    </a:lnTo>
                    <a:lnTo>
                      <a:pt x="227" y="346"/>
                    </a:lnTo>
                    <a:lnTo>
                      <a:pt x="232" y="349"/>
                    </a:lnTo>
                    <a:lnTo>
                      <a:pt x="238" y="356"/>
                    </a:lnTo>
                    <a:lnTo>
                      <a:pt x="240" y="365"/>
                    </a:lnTo>
                    <a:lnTo>
                      <a:pt x="240" y="376"/>
                    </a:lnTo>
                    <a:lnTo>
                      <a:pt x="239" y="388"/>
                    </a:lnTo>
                    <a:lnTo>
                      <a:pt x="242" y="400"/>
                    </a:lnTo>
                    <a:lnTo>
                      <a:pt x="247" y="408"/>
                    </a:lnTo>
                    <a:lnTo>
                      <a:pt x="254" y="414"/>
                    </a:lnTo>
                    <a:lnTo>
                      <a:pt x="261" y="417"/>
                    </a:lnTo>
                    <a:lnTo>
                      <a:pt x="265" y="421"/>
                    </a:lnTo>
                    <a:lnTo>
                      <a:pt x="266" y="426"/>
                    </a:lnTo>
                    <a:lnTo>
                      <a:pt x="265" y="436"/>
                    </a:lnTo>
                    <a:lnTo>
                      <a:pt x="265" y="446"/>
                    </a:lnTo>
                    <a:lnTo>
                      <a:pt x="266" y="458"/>
                    </a:lnTo>
                    <a:lnTo>
                      <a:pt x="269" y="470"/>
                    </a:lnTo>
                    <a:lnTo>
                      <a:pt x="274" y="481"/>
                    </a:lnTo>
                    <a:lnTo>
                      <a:pt x="280" y="489"/>
                    </a:lnTo>
                    <a:lnTo>
                      <a:pt x="286" y="496"/>
                    </a:lnTo>
                    <a:lnTo>
                      <a:pt x="290" y="504"/>
                    </a:lnTo>
                    <a:lnTo>
                      <a:pt x="292" y="514"/>
                    </a:lnTo>
                    <a:lnTo>
                      <a:pt x="292" y="524"/>
                    </a:lnTo>
                    <a:lnTo>
                      <a:pt x="292" y="536"/>
                    </a:lnTo>
                    <a:lnTo>
                      <a:pt x="293" y="546"/>
                    </a:lnTo>
                    <a:lnTo>
                      <a:pt x="295" y="554"/>
                    </a:lnTo>
                    <a:lnTo>
                      <a:pt x="297" y="561"/>
                    </a:lnTo>
                    <a:lnTo>
                      <a:pt x="299" y="568"/>
                    </a:lnTo>
                    <a:lnTo>
                      <a:pt x="300" y="576"/>
                    </a:lnTo>
                    <a:lnTo>
                      <a:pt x="303" y="585"/>
                    </a:lnTo>
                    <a:lnTo>
                      <a:pt x="307" y="592"/>
                    </a:lnTo>
                    <a:lnTo>
                      <a:pt x="313" y="598"/>
                    </a:lnTo>
                    <a:lnTo>
                      <a:pt x="319" y="603"/>
                    </a:lnTo>
                    <a:lnTo>
                      <a:pt x="323" y="610"/>
                    </a:lnTo>
                    <a:lnTo>
                      <a:pt x="326" y="618"/>
                    </a:lnTo>
                    <a:lnTo>
                      <a:pt x="329" y="626"/>
                    </a:lnTo>
                    <a:lnTo>
                      <a:pt x="335" y="633"/>
                    </a:lnTo>
                    <a:lnTo>
                      <a:pt x="341" y="638"/>
                    </a:lnTo>
                    <a:lnTo>
                      <a:pt x="346" y="642"/>
                    </a:lnTo>
                    <a:lnTo>
                      <a:pt x="353" y="644"/>
                    </a:lnTo>
                    <a:lnTo>
                      <a:pt x="361" y="650"/>
                    </a:lnTo>
                    <a:lnTo>
                      <a:pt x="368" y="657"/>
                    </a:lnTo>
                    <a:lnTo>
                      <a:pt x="371" y="668"/>
                    </a:lnTo>
                    <a:lnTo>
                      <a:pt x="372" y="680"/>
                    </a:lnTo>
                    <a:lnTo>
                      <a:pt x="376" y="689"/>
                    </a:lnTo>
                    <a:lnTo>
                      <a:pt x="383" y="696"/>
                    </a:lnTo>
                    <a:lnTo>
                      <a:pt x="390" y="704"/>
                    </a:lnTo>
                    <a:lnTo>
                      <a:pt x="398" y="710"/>
                    </a:lnTo>
                    <a:lnTo>
                      <a:pt x="406" y="711"/>
                    </a:lnTo>
                    <a:lnTo>
                      <a:pt x="414" y="712"/>
                    </a:lnTo>
                    <a:lnTo>
                      <a:pt x="421" y="714"/>
                    </a:lnTo>
                    <a:lnTo>
                      <a:pt x="426" y="725"/>
                    </a:lnTo>
                    <a:lnTo>
                      <a:pt x="428" y="744"/>
                    </a:lnTo>
                    <a:lnTo>
                      <a:pt x="429" y="766"/>
                    </a:lnTo>
                    <a:lnTo>
                      <a:pt x="432" y="782"/>
                    </a:lnTo>
                    <a:lnTo>
                      <a:pt x="436" y="790"/>
                    </a:lnTo>
                    <a:lnTo>
                      <a:pt x="442" y="796"/>
                    </a:lnTo>
                    <a:lnTo>
                      <a:pt x="448" y="804"/>
                    </a:lnTo>
                    <a:lnTo>
                      <a:pt x="450" y="818"/>
                    </a:lnTo>
                    <a:lnTo>
                      <a:pt x="452" y="832"/>
                    </a:lnTo>
                    <a:lnTo>
                      <a:pt x="459" y="839"/>
                    </a:lnTo>
                    <a:lnTo>
                      <a:pt x="468" y="841"/>
                    </a:lnTo>
                    <a:lnTo>
                      <a:pt x="480" y="842"/>
                    </a:lnTo>
                    <a:lnTo>
                      <a:pt x="491" y="843"/>
                    </a:lnTo>
                    <a:lnTo>
                      <a:pt x="502" y="848"/>
                    </a:lnTo>
                    <a:lnTo>
                      <a:pt x="509" y="857"/>
                    </a:lnTo>
                    <a:lnTo>
                      <a:pt x="512" y="872"/>
                    </a:lnTo>
                    <a:lnTo>
                      <a:pt x="517" y="887"/>
                    </a:lnTo>
                    <a:lnTo>
                      <a:pt x="524" y="898"/>
                    </a:lnTo>
                    <a:lnTo>
                      <a:pt x="531" y="906"/>
                    </a:lnTo>
                    <a:lnTo>
                      <a:pt x="535" y="915"/>
                    </a:lnTo>
                    <a:lnTo>
                      <a:pt x="534" y="925"/>
                    </a:lnTo>
                    <a:lnTo>
                      <a:pt x="534" y="937"/>
                    </a:lnTo>
                    <a:lnTo>
                      <a:pt x="539" y="949"/>
                    </a:lnTo>
                    <a:lnTo>
                      <a:pt x="554" y="962"/>
                    </a:lnTo>
                    <a:lnTo>
                      <a:pt x="563" y="968"/>
                    </a:lnTo>
                    <a:lnTo>
                      <a:pt x="570" y="974"/>
                    </a:lnTo>
                    <a:lnTo>
                      <a:pt x="576" y="979"/>
                    </a:lnTo>
                    <a:lnTo>
                      <a:pt x="579" y="984"/>
                    </a:lnTo>
                    <a:lnTo>
                      <a:pt x="582" y="989"/>
                    </a:lnTo>
                    <a:lnTo>
                      <a:pt x="585" y="993"/>
                    </a:lnTo>
                    <a:lnTo>
                      <a:pt x="587" y="997"/>
                    </a:lnTo>
                    <a:lnTo>
                      <a:pt x="591" y="1000"/>
                    </a:lnTo>
                    <a:lnTo>
                      <a:pt x="599" y="1005"/>
                    </a:lnTo>
                    <a:lnTo>
                      <a:pt x="608" y="1008"/>
                    </a:lnTo>
                    <a:lnTo>
                      <a:pt x="616" y="1013"/>
                    </a:lnTo>
                    <a:lnTo>
                      <a:pt x="623" y="1020"/>
                    </a:lnTo>
                    <a:lnTo>
                      <a:pt x="629" y="1027"/>
                    </a:lnTo>
                    <a:lnTo>
                      <a:pt x="637" y="1029"/>
                    </a:lnTo>
                    <a:lnTo>
                      <a:pt x="645" y="1031"/>
                    </a:lnTo>
                    <a:lnTo>
                      <a:pt x="652" y="1037"/>
                    </a:lnTo>
                    <a:lnTo>
                      <a:pt x="660" y="1046"/>
                    </a:lnTo>
                    <a:lnTo>
                      <a:pt x="667" y="1057"/>
                    </a:lnTo>
                    <a:lnTo>
                      <a:pt x="671" y="1067"/>
                    </a:lnTo>
                    <a:lnTo>
                      <a:pt x="670" y="1079"/>
                    </a:lnTo>
                    <a:lnTo>
                      <a:pt x="668" y="1091"/>
                    </a:lnTo>
                    <a:lnTo>
                      <a:pt x="668" y="1104"/>
                    </a:lnTo>
                    <a:lnTo>
                      <a:pt x="670" y="1114"/>
                    </a:lnTo>
                    <a:lnTo>
                      <a:pt x="675" y="1119"/>
                    </a:lnTo>
                    <a:lnTo>
                      <a:pt x="679" y="1121"/>
                    </a:lnTo>
                    <a:lnTo>
                      <a:pt x="682" y="1125"/>
                    </a:lnTo>
                    <a:lnTo>
                      <a:pt x="682" y="1130"/>
                    </a:lnTo>
                    <a:lnTo>
                      <a:pt x="682" y="1140"/>
                    </a:lnTo>
                    <a:lnTo>
                      <a:pt x="680" y="1152"/>
                    </a:lnTo>
                    <a:lnTo>
                      <a:pt x="679" y="1165"/>
                    </a:lnTo>
                    <a:lnTo>
                      <a:pt x="683" y="1176"/>
                    </a:lnTo>
                    <a:lnTo>
                      <a:pt x="690" y="1183"/>
                    </a:lnTo>
                    <a:lnTo>
                      <a:pt x="699" y="1189"/>
                    </a:lnTo>
                    <a:lnTo>
                      <a:pt x="706" y="1197"/>
                    </a:lnTo>
                    <a:lnTo>
                      <a:pt x="710" y="1208"/>
                    </a:lnTo>
                    <a:lnTo>
                      <a:pt x="712" y="1218"/>
                    </a:lnTo>
                    <a:lnTo>
                      <a:pt x="714" y="1228"/>
                    </a:lnTo>
                    <a:lnTo>
                      <a:pt x="718" y="1239"/>
                    </a:lnTo>
                    <a:lnTo>
                      <a:pt x="724" y="1248"/>
                    </a:lnTo>
                    <a:lnTo>
                      <a:pt x="729" y="1257"/>
                    </a:lnTo>
                    <a:lnTo>
                      <a:pt x="733" y="1266"/>
                    </a:lnTo>
                    <a:lnTo>
                      <a:pt x="738" y="1278"/>
                    </a:lnTo>
                    <a:lnTo>
                      <a:pt x="740" y="1293"/>
                    </a:lnTo>
                    <a:lnTo>
                      <a:pt x="739" y="1311"/>
                    </a:lnTo>
                    <a:lnTo>
                      <a:pt x="736" y="1330"/>
                    </a:lnTo>
                    <a:lnTo>
                      <a:pt x="733" y="1345"/>
                    </a:lnTo>
                    <a:lnTo>
                      <a:pt x="732" y="1357"/>
                    </a:lnTo>
                    <a:lnTo>
                      <a:pt x="731" y="1368"/>
                    </a:lnTo>
                    <a:lnTo>
                      <a:pt x="730" y="1378"/>
                    </a:lnTo>
                    <a:lnTo>
                      <a:pt x="728" y="1390"/>
                    </a:lnTo>
                    <a:lnTo>
                      <a:pt x="729" y="1399"/>
                    </a:lnTo>
                    <a:lnTo>
                      <a:pt x="735" y="1405"/>
                    </a:lnTo>
                    <a:lnTo>
                      <a:pt x="741" y="1411"/>
                    </a:lnTo>
                    <a:lnTo>
                      <a:pt x="746" y="1422"/>
                    </a:lnTo>
                    <a:lnTo>
                      <a:pt x="747" y="1435"/>
                    </a:lnTo>
                    <a:lnTo>
                      <a:pt x="744" y="1444"/>
                    </a:lnTo>
                    <a:lnTo>
                      <a:pt x="738" y="1452"/>
                    </a:lnTo>
                    <a:lnTo>
                      <a:pt x="731" y="1459"/>
                    </a:lnTo>
                    <a:lnTo>
                      <a:pt x="724" y="1468"/>
                    </a:lnTo>
                    <a:lnTo>
                      <a:pt x="722" y="1478"/>
                    </a:lnTo>
                    <a:lnTo>
                      <a:pt x="722" y="1491"/>
                    </a:lnTo>
                    <a:lnTo>
                      <a:pt x="722" y="1505"/>
                    </a:lnTo>
                    <a:lnTo>
                      <a:pt x="720" y="1516"/>
                    </a:lnTo>
                    <a:lnTo>
                      <a:pt x="715" y="1522"/>
                    </a:lnTo>
                    <a:lnTo>
                      <a:pt x="709" y="1523"/>
                    </a:lnTo>
                    <a:lnTo>
                      <a:pt x="702" y="1526"/>
                    </a:lnTo>
                    <a:lnTo>
                      <a:pt x="698" y="1531"/>
                    </a:lnTo>
                    <a:lnTo>
                      <a:pt x="695" y="1541"/>
                    </a:lnTo>
                    <a:lnTo>
                      <a:pt x="692" y="1550"/>
                    </a:lnTo>
                    <a:lnTo>
                      <a:pt x="686" y="1558"/>
                    </a:lnTo>
                    <a:lnTo>
                      <a:pt x="679" y="1565"/>
                    </a:lnTo>
                    <a:lnTo>
                      <a:pt x="676" y="1572"/>
                    </a:lnTo>
                    <a:lnTo>
                      <a:pt x="676" y="1579"/>
                    </a:lnTo>
                    <a:lnTo>
                      <a:pt x="677" y="1585"/>
                    </a:lnTo>
                    <a:lnTo>
                      <a:pt x="679" y="1591"/>
                    </a:lnTo>
                    <a:lnTo>
                      <a:pt x="685" y="1597"/>
                    </a:lnTo>
                    <a:lnTo>
                      <a:pt x="690" y="1606"/>
                    </a:lnTo>
                    <a:lnTo>
                      <a:pt x="691" y="1621"/>
                    </a:lnTo>
                    <a:lnTo>
                      <a:pt x="688" y="1637"/>
                    </a:lnTo>
                    <a:lnTo>
                      <a:pt x="679" y="1649"/>
                    </a:lnTo>
                    <a:lnTo>
                      <a:pt x="671" y="1660"/>
                    </a:lnTo>
                    <a:lnTo>
                      <a:pt x="667" y="1675"/>
                    </a:lnTo>
                    <a:lnTo>
                      <a:pt x="665" y="1691"/>
                    </a:lnTo>
                    <a:lnTo>
                      <a:pt x="665" y="1709"/>
                    </a:lnTo>
                    <a:lnTo>
                      <a:pt x="667" y="1725"/>
                    </a:lnTo>
                    <a:lnTo>
                      <a:pt x="668" y="1740"/>
                    </a:lnTo>
                    <a:lnTo>
                      <a:pt x="670" y="1752"/>
                    </a:lnTo>
                    <a:lnTo>
                      <a:pt x="673" y="1762"/>
                    </a:lnTo>
                    <a:lnTo>
                      <a:pt x="677" y="1769"/>
                    </a:lnTo>
                    <a:lnTo>
                      <a:pt x="679" y="1778"/>
                    </a:lnTo>
                    <a:lnTo>
                      <a:pt x="679" y="1787"/>
                    </a:lnTo>
                    <a:lnTo>
                      <a:pt x="678" y="1797"/>
                    </a:lnTo>
                    <a:lnTo>
                      <a:pt x="676" y="1809"/>
                    </a:lnTo>
                    <a:lnTo>
                      <a:pt x="673" y="1822"/>
                    </a:lnTo>
                    <a:lnTo>
                      <a:pt x="672" y="1834"/>
                    </a:lnTo>
                    <a:lnTo>
                      <a:pt x="671" y="1844"/>
                    </a:lnTo>
                    <a:lnTo>
                      <a:pt x="673" y="1853"/>
                    </a:lnTo>
                    <a:lnTo>
                      <a:pt x="677" y="1867"/>
                    </a:lnTo>
                    <a:lnTo>
                      <a:pt x="684" y="1882"/>
                    </a:lnTo>
                    <a:lnTo>
                      <a:pt x="690" y="1895"/>
                    </a:lnTo>
                    <a:lnTo>
                      <a:pt x="695" y="1908"/>
                    </a:lnTo>
                    <a:lnTo>
                      <a:pt x="700" y="1921"/>
                    </a:lnTo>
                    <a:lnTo>
                      <a:pt x="701" y="1933"/>
                    </a:lnTo>
                    <a:lnTo>
                      <a:pt x="702" y="1947"/>
                    </a:lnTo>
                    <a:lnTo>
                      <a:pt x="701" y="1960"/>
                    </a:lnTo>
                    <a:lnTo>
                      <a:pt x="699" y="1971"/>
                    </a:lnTo>
                    <a:lnTo>
                      <a:pt x="694" y="1978"/>
                    </a:lnTo>
                    <a:lnTo>
                      <a:pt x="685" y="1982"/>
                    </a:lnTo>
                    <a:lnTo>
                      <a:pt x="676" y="1986"/>
                    </a:lnTo>
                    <a:lnTo>
                      <a:pt x="670" y="1994"/>
                    </a:lnTo>
                    <a:lnTo>
                      <a:pt x="667" y="2004"/>
                    </a:lnTo>
                    <a:lnTo>
                      <a:pt x="665" y="2013"/>
                    </a:lnTo>
                    <a:lnTo>
                      <a:pt x="669" y="2022"/>
                    </a:lnTo>
                    <a:lnTo>
                      <a:pt x="678" y="2031"/>
                    </a:lnTo>
                    <a:lnTo>
                      <a:pt x="687" y="2039"/>
                    </a:lnTo>
                    <a:lnTo>
                      <a:pt x="693" y="2045"/>
                    </a:lnTo>
                    <a:lnTo>
                      <a:pt x="698" y="2051"/>
                    </a:lnTo>
                    <a:lnTo>
                      <a:pt x="701" y="2060"/>
                    </a:lnTo>
                    <a:lnTo>
                      <a:pt x="703" y="2072"/>
                    </a:lnTo>
                    <a:lnTo>
                      <a:pt x="703" y="2082"/>
                    </a:lnTo>
                    <a:lnTo>
                      <a:pt x="703" y="2091"/>
                    </a:lnTo>
                    <a:lnTo>
                      <a:pt x="706" y="2099"/>
                    </a:lnTo>
                    <a:lnTo>
                      <a:pt x="710" y="2106"/>
                    </a:lnTo>
                    <a:lnTo>
                      <a:pt x="717" y="2110"/>
                    </a:lnTo>
                    <a:lnTo>
                      <a:pt x="725" y="2113"/>
                    </a:lnTo>
                    <a:lnTo>
                      <a:pt x="736" y="2117"/>
                    </a:lnTo>
                    <a:lnTo>
                      <a:pt x="744" y="2115"/>
                    </a:lnTo>
                    <a:lnTo>
                      <a:pt x="750" y="2108"/>
                    </a:lnTo>
                    <a:lnTo>
                      <a:pt x="752" y="2102"/>
                    </a:lnTo>
                    <a:lnTo>
                      <a:pt x="755" y="2095"/>
                    </a:lnTo>
                    <a:lnTo>
                      <a:pt x="759" y="2088"/>
                    </a:lnTo>
                    <a:lnTo>
                      <a:pt x="764" y="2082"/>
                    </a:lnTo>
                    <a:lnTo>
                      <a:pt x="769" y="2076"/>
                    </a:lnTo>
                    <a:lnTo>
                      <a:pt x="775" y="2073"/>
                    </a:lnTo>
                    <a:lnTo>
                      <a:pt x="779" y="2070"/>
                    </a:lnTo>
                    <a:lnTo>
                      <a:pt x="785" y="2070"/>
                    </a:lnTo>
                    <a:lnTo>
                      <a:pt x="791" y="2072"/>
                    </a:lnTo>
                    <a:lnTo>
                      <a:pt x="796" y="2073"/>
                    </a:lnTo>
                    <a:lnTo>
                      <a:pt x="801" y="2074"/>
                    </a:lnTo>
                    <a:lnTo>
                      <a:pt x="806" y="2076"/>
                    </a:lnTo>
                    <a:lnTo>
                      <a:pt x="811" y="2079"/>
                    </a:lnTo>
                    <a:lnTo>
                      <a:pt x="815" y="2081"/>
                    </a:lnTo>
                    <a:lnTo>
                      <a:pt x="819" y="2084"/>
                    </a:lnTo>
                    <a:lnTo>
                      <a:pt x="821" y="2089"/>
                    </a:lnTo>
                    <a:lnTo>
                      <a:pt x="823" y="2094"/>
                    </a:lnTo>
                    <a:lnTo>
                      <a:pt x="828" y="2098"/>
                    </a:lnTo>
                    <a:lnTo>
                      <a:pt x="834" y="2102"/>
                    </a:lnTo>
                    <a:lnTo>
                      <a:pt x="841" y="2104"/>
                    </a:lnTo>
                    <a:lnTo>
                      <a:pt x="847" y="2105"/>
                    </a:lnTo>
                    <a:lnTo>
                      <a:pt x="854" y="2106"/>
                    </a:lnTo>
                    <a:lnTo>
                      <a:pt x="861" y="2106"/>
                    </a:lnTo>
                    <a:lnTo>
                      <a:pt x="867" y="2106"/>
                    </a:lnTo>
                    <a:lnTo>
                      <a:pt x="876" y="2102"/>
                    </a:lnTo>
                    <a:lnTo>
                      <a:pt x="882" y="2092"/>
                    </a:lnTo>
                    <a:lnTo>
                      <a:pt x="887" y="2079"/>
                    </a:lnTo>
                    <a:lnTo>
                      <a:pt x="887" y="2064"/>
                    </a:lnTo>
                    <a:lnTo>
                      <a:pt x="887" y="2053"/>
                    </a:lnTo>
                    <a:lnTo>
                      <a:pt x="889" y="2049"/>
                    </a:lnTo>
                    <a:lnTo>
                      <a:pt x="892" y="2046"/>
                    </a:lnTo>
                    <a:lnTo>
                      <a:pt x="897" y="2045"/>
                    </a:lnTo>
                    <a:lnTo>
                      <a:pt x="904" y="2037"/>
                    </a:lnTo>
                    <a:lnTo>
                      <a:pt x="908" y="2022"/>
                    </a:lnTo>
                    <a:lnTo>
                      <a:pt x="910" y="2004"/>
                    </a:lnTo>
                    <a:lnTo>
                      <a:pt x="906" y="1984"/>
                    </a:lnTo>
                    <a:lnTo>
                      <a:pt x="900" y="1967"/>
                    </a:lnTo>
                    <a:lnTo>
                      <a:pt x="899" y="1952"/>
                    </a:lnTo>
                    <a:lnTo>
                      <a:pt x="902" y="1940"/>
                    </a:lnTo>
                    <a:lnTo>
                      <a:pt x="907" y="1937"/>
                    </a:lnTo>
                    <a:lnTo>
                      <a:pt x="917" y="1935"/>
                    </a:lnTo>
                    <a:lnTo>
                      <a:pt x="926" y="1929"/>
                    </a:lnTo>
                    <a:lnTo>
                      <a:pt x="933" y="1921"/>
                    </a:lnTo>
                    <a:lnTo>
                      <a:pt x="936" y="1911"/>
                    </a:lnTo>
                    <a:lnTo>
                      <a:pt x="938" y="1907"/>
                    </a:lnTo>
                    <a:lnTo>
                      <a:pt x="941" y="1906"/>
                    </a:lnTo>
                    <a:lnTo>
                      <a:pt x="945" y="1905"/>
                    </a:lnTo>
                    <a:lnTo>
                      <a:pt x="951" y="1905"/>
                    </a:lnTo>
                    <a:lnTo>
                      <a:pt x="957" y="1905"/>
                    </a:lnTo>
                    <a:lnTo>
                      <a:pt x="963" y="1905"/>
                    </a:lnTo>
                    <a:lnTo>
                      <a:pt x="970" y="1905"/>
                    </a:lnTo>
                    <a:lnTo>
                      <a:pt x="975" y="1902"/>
                    </a:lnTo>
                    <a:lnTo>
                      <a:pt x="983" y="1897"/>
                    </a:lnTo>
                    <a:lnTo>
                      <a:pt x="988" y="1888"/>
                    </a:lnTo>
                    <a:lnTo>
                      <a:pt x="989" y="1882"/>
                    </a:lnTo>
                    <a:lnTo>
                      <a:pt x="990" y="1876"/>
                    </a:lnTo>
                    <a:lnTo>
                      <a:pt x="996" y="1872"/>
                    </a:lnTo>
                    <a:lnTo>
                      <a:pt x="1006" y="1870"/>
                    </a:lnTo>
                    <a:lnTo>
                      <a:pt x="1017" y="1865"/>
                    </a:lnTo>
                    <a:lnTo>
                      <a:pt x="1021" y="1856"/>
                    </a:lnTo>
                    <a:lnTo>
                      <a:pt x="1020" y="1838"/>
                    </a:lnTo>
                    <a:lnTo>
                      <a:pt x="1019" y="1812"/>
                    </a:lnTo>
                    <a:lnTo>
                      <a:pt x="1018" y="1788"/>
                    </a:lnTo>
                    <a:lnTo>
                      <a:pt x="1021" y="1772"/>
                    </a:lnTo>
                    <a:lnTo>
                      <a:pt x="1025" y="1767"/>
                    </a:lnTo>
                    <a:lnTo>
                      <a:pt x="1029" y="1765"/>
                    </a:lnTo>
                    <a:lnTo>
                      <a:pt x="1034" y="1763"/>
                    </a:lnTo>
                    <a:lnTo>
                      <a:pt x="1041" y="1762"/>
                    </a:lnTo>
                    <a:lnTo>
                      <a:pt x="1047" y="1762"/>
                    </a:lnTo>
                    <a:lnTo>
                      <a:pt x="1054" y="1762"/>
                    </a:lnTo>
                    <a:lnTo>
                      <a:pt x="1059" y="1762"/>
                    </a:lnTo>
                    <a:lnTo>
                      <a:pt x="1065" y="1762"/>
                    </a:lnTo>
                    <a:lnTo>
                      <a:pt x="1071" y="1761"/>
                    </a:lnTo>
                    <a:lnTo>
                      <a:pt x="1078" y="1758"/>
                    </a:lnTo>
                    <a:lnTo>
                      <a:pt x="1086" y="1756"/>
                    </a:lnTo>
                    <a:lnTo>
                      <a:pt x="1095" y="1752"/>
                    </a:lnTo>
                    <a:lnTo>
                      <a:pt x="1103" y="1748"/>
                    </a:lnTo>
                    <a:lnTo>
                      <a:pt x="1110" y="1742"/>
                    </a:lnTo>
                    <a:lnTo>
                      <a:pt x="1117" y="1735"/>
                    </a:lnTo>
                    <a:lnTo>
                      <a:pt x="1122" y="1726"/>
                    </a:lnTo>
                    <a:lnTo>
                      <a:pt x="1127" y="1708"/>
                    </a:lnTo>
                    <a:lnTo>
                      <a:pt x="1128" y="1693"/>
                    </a:lnTo>
                    <a:lnTo>
                      <a:pt x="1125" y="1680"/>
                    </a:lnTo>
                    <a:lnTo>
                      <a:pt x="1118" y="1672"/>
                    </a:lnTo>
                    <a:lnTo>
                      <a:pt x="1114" y="1665"/>
                    </a:lnTo>
                    <a:lnTo>
                      <a:pt x="1116" y="1656"/>
                    </a:lnTo>
                    <a:lnTo>
                      <a:pt x="1123" y="1648"/>
                    </a:lnTo>
                    <a:lnTo>
                      <a:pt x="1132" y="1637"/>
                    </a:lnTo>
                    <a:lnTo>
                      <a:pt x="1137" y="1632"/>
                    </a:lnTo>
                    <a:lnTo>
                      <a:pt x="1143" y="1625"/>
                    </a:lnTo>
                    <a:lnTo>
                      <a:pt x="1149" y="1617"/>
                    </a:lnTo>
                    <a:lnTo>
                      <a:pt x="1154" y="1608"/>
                    </a:lnTo>
                    <a:lnTo>
                      <a:pt x="1157" y="1600"/>
                    </a:lnTo>
                    <a:lnTo>
                      <a:pt x="1158" y="1591"/>
                    </a:lnTo>
                    <a:lnTo>
                      <a:pt x="1155" y="1583"/>
                    </a:lnTo>
                    <a:lnTo>
                      <a:pt x="1148" y="1576"/>
                    </a:lnTo>
                    <a:lnTo>
                      <a:pt x="1133" y="1565"/>
                    </a:lnTo>
                    <a:lnTo>
                      <a:pt x="1125" y="1558"/>
                    </a:lnTo>
                    <a:lnTo>
                      <a:pt x="1119" y="1553"/>
                    </a:lnTo>
                    <a:lnTo>
                      <a:pt x="1116" y="1549"/>
                    </a:lnTo>
                    <a:lnTo>
                      <a:pt x="1115" y="1544"/>
                    </a:lnTo>
                    <a:lnTo>
                      <a:pt x="1116" y="1537"/>
                    </a:lnTo>
                    <a:lnTo>
                      <a:pt x="1118" y="1531"/>
                    </a:lnTo>
                    <a:lnTo>
                      <a:pt x="1122" y="1523"/>
                    </a:lnTo>
                    <a:lnTo>
                      <a:pt x="1123" y="1511"/>
                    </a:lnTo>
                    <a:lnTo>
                      <a:pt x="1123" y="1492"/>
                    </a:lnTo>
                    <a:lnTo>
                      <a:pt x="1120" y="1474"/>
                    </a:lnTo>
                    <a:lnTo>
                      <a:pt x="1116" y="1461"/>
                    </a:lnTo>
                    <a:lnTo>
                      <a:pt x="1111" y="1451"/>
                    </a:lnTo>
                    <a:lnTo>
                      <a:pt x="1108" y="1440"/>
                    </a:lnTo>
                    <a:lnTo>
                      <a:pt x="1108" y="1430"/>
                    </a:lnTo>
                    <a:lnTo>
                      <a:pt x="1116" y="1423"/>
                    </a:lnTo>
                    <a:lnTo>
                      <a:pt x="1122" y="1420"/>
                    </a:lnTo>
                    <a:lnTo>
                      <a:pt x="1126" y="1416"/>
                    </a:lnTo>
                    <a:lnTo>
                      <a:pt x="1131" y="1413"/>
                    </a:lnTo>
                    <a:lnTo>
                      <a:pt x="1134" y="1409"/>
                    </a:lnTo>
                    <a:lnTo>
                      <a:pt x="1138" y="1406"/>
                    </a:lnTo>
                    <a:lnTo>
                      <a:pt x="1141" y="1402"/>
                    </a:lnTo>
                    <a:lnTo>
                      <a:pt x="1146" y="1400"/>
                    </a:lnTo>
                    <a:lnTo>
                      <a:pt x="1150" y="1398"/>
                    </a:lnTo>
                    <a:lnTo>
                      <a:pt x="1156" y="1396"/>
                    </a:lnTo>
                    <a:lnTo>
                      <a:pt x="1164" y="1396"/>
                    </a:lnTo>
                    <a:lnTo>
                      <a:pt x="1171" y="1395"/>
                    </a:lnTo>
                    <a:lnTo>
                      <a:pt x="1179" y="1394"/>
                    </a:lnTo>
                    <a:lnTo>
                      <a:pt x="1187" y="1393"/>
                    </a:lnTo>
                    <a:lnTo>
                      <a:pt x="1194" y="1391"/>
                    </a:lnTo>
                    <a:lnTo>
                      <a:pt x="1200" y="1387"/>
                    </a:lnTo>
                    <a:lnTo>
                      <a:pt x="1204" y="1383"/>
                    </a:lnTo>
                    <a:lnTo>
                      <a:pt x="1213" y="1373"/>
                    </a:lnTo>
                    <a:lnTo>
                      <a:pt x="1218" y="1371"/>
                    </a:lnTo>
                    <a:lnTo>
                      <a:pt x="1223" y="1376"/>
                    </a:lnTo>
                    <a:lnTo>
                      <a:pt x="1223" y="1390"/>
                    </a:lnTo>
                    <a:lnTo>
                      <a:pt x="1222" y="1406"/>
                    </a:lnTo>
                    <a:lnTo>
                      <a:pt x="1219" y="1418"/>
                    </a:lnTo>
                    <a:lnTo>
                      <a:pt x="1216" y="1429"/>
                    </a:lnTo>
                    <a:lnTo>
                      <a:pt x="1213" y="1439"/>
                    </a:lnTo>
                    <a:lnTo>
                      <a:pt x="1210" y="1449"/>
                    </a:lnTo>
                    <a:lnTo>
                      <a:pt x="1211" y="1462"/>
                    </a:lnTo>
                    <a:lnTo>
                      <a:pt x="1217" y="1471"/>
                    </a:lnTo>
                    <a:lnTo>
                      <a:pt x="1230" y="1473"/>
                    </a:lnTo>
                    <a:lnTo>
                      <a:pt x="1238" y="1470"/>
                    </a:lnTo>
                    <a:lnTo>
                      <a:pt x="1246" y="1468"/>
                    </a:lnTo>
                    <a:lnTo>
                      <a:pt x="1252" y="1466"/>
                    </a:lnTo>
                    <a:lnTo>
                      <a:pt x="1257" y="1462"/>
                    </a:lnTo>
                    <a:lnTo>
                      <a:pt x="1262" y="1460"/>
                    </a:lnTo>
                    <a:lnTo>
                      <a:pt x="1266" y="1456"/>
                    </a:lnTo>
                    <a:lnTo>
                      <a:pt x="1269" y="1452"/>
                    </a:lnTo>
                    <a:lnTo>
                      <a:pt x="1271" y="1448"/>
                    </a:lnTo>
                    <a:lnTo>
                      <a:pt x="1274" y="1444"/>
                    </a:lnTo>
                    <a:lnTo>
                      <a:pt x="1276" y="1443"/>
                    </a:lnTo>
                    <a:lnTo>
                      <a:pt x="1276" y="1439"/>
                    </a:lnTo>
                    <a:lnTo>
                      <a:pt x="1276" y="1430"/>
                    </a:lnTo>
                    <a:lnTo>
                      <a:pt x="1277" y="1416"/>
                    </a:lnTo>
                    <a:lnTo>
                      <a:pt x="1278" y="1405"/>
                    </a:lnTo>
                    <a:lnTo>
                      <a:pt x="1281" y="1402"/>
                    </a:lnTo>
                    <a:lnTo>
                      <a:pt x="1284" y="1413"/>
                    </a:lnTo>
                    <a:lnTo>
                      <a:pt x="1286" y="1422"/>
                    </a:lnTo>
                    <a:lnTo>
                      <a:pt x="1291" y="1430"/>
                    </a:lnTo>
                    <a:lnTo>
                      <a:pt x="1295" y="1437"/>
                    </a:lnTo>
                    <a:lnTo>
                      <a:pt x="1301" y="1440"/>
                    </a:lnTo>
                    <a:lnTo>
                      <a:pt x="1306" y="1443"/>
                    </a:lnTo>
                    <a:lnTo>
                      <a:pt x="1312" y="1443"/>
                    </a:lnTo>
                    <a:lnTo>
                      <a:pt x="1316" y="1440"/>
                    </a:lnTo>
                    <a:lnTo>
                      <a:pt x="1320" y="1436"/>
                    </a:lnTo>
                    <a:lnTo>
                      <a:pt x="1325" y="1423"/>
                    </a:lnTo>
                    <a:lnTo>
                      <a:pt x="1330" y="1411"/>
                    </a:lnTo>
                    <a:lnTo>
                      <a:pt x="1335" y="1407"/>
                    </a:lnTo>
                    <a:lnTo>
                      <a:pt x="1339" y="1410"/>
                    </a:lnTo>
                    <a:lnTo>
                      <a:pt x="1343" y="1420"/>
                    </a:lnTo>
                    <a:lnTo>
                      <a:pt x="1344" y="1428"/>
                    </a:lnTo>
                    <a:lnTo>
                      <a:pt x="1345" y="1435"/>
                    </a:lnTo>
                    <a:lnTo>
                      <a:pt x="1347" y="1439"/>
                    </a:lnTo>
                    <a:lnTo>
                      <a:pt x="1353" y="1443"/>
                    </a:lnTo>
                    <a:lnTo>
                      <a:pt x="1360" y="1446"/>
                    </a:lnTo>
                    <a:lnTo>
                      <a:pt x="1368" y="1453"/>
                    </a:lnTo>
                    <a:lnTo>
                      <a:pt x="1373" y="1461"/>
                    </a:lnTo>
                    <a:lnTo>
                      <a:pt x="1375" y="1466"/>
                    </a:lnTo>
                    <a:lnTo>
                      <a:pt x="1377" y="1471"/>
                    </a:lnTo>
                    <a:lnTo>
                      <a:pt x="1382" y="1478"/>
                    </a:lnTo>
                    <a:lnTo>
                      <a:pt x="1386" y="1484"/>
                    </a:lnTo>
                    <a:lnTo>
                      <a:pt x="1391" y="1490"/>
                    </a:lnTo>
                    <a:lnTo>
                      <a:pt x="1397" y="1493"/>
                    </a:lnTo>
                    <a:lnTo>
                      <a:pt x="1401" y="1497"/>
                    </a:lnTo>
                    <a:lnTo>
                      <a:pt x="1407" y="1498"/>
                    </a:lnTo>
                    <a:lnTo>
                      <a:pt x="1413" y="1498"/>
                    </a:lnTo>
                    <a:lnTo>
                      <a:pt x="1420" y="1499"/>
                    </a:lnTo>
                    <a:lnTo>
                      <a:pt x="1427" y="1499"/>
                    </a:lnTo>
                    <a:lnTo>
                      <a:pt x="1435" y="1499"/>
                    </a:lnTo>
                    <a:lnTo>
                      <a:pt x="1442" y="1498"/>
                    </a:lnTo>
                    <a:lnTo>
                      <a:pt x="1448" y="1496"/>
                    </a:lnTo>
                    <a:lnTo>
                      <a:pt x="1452" y="1492"/>
                    </a:lnTo>
                    <a:lnTo>
                      <a:pt x="1456" y="1488"/>
                    </a:lnTo>
                    <a:lnTo>
                      <a:pt x="1459" y="1477"/>
                    </a:lnTo>
                    <a:lnTo>
                      <a:pt x="1460" y="1468"/>
                    </a:lnTo>
                    <a:lnTo>
                      <a:pt x="1459" y="1461"/>
                    </a:lnTo>
                    <a:lnTo>
                      <a:pt x="1456" y="1454"/>
                    </a:lnTo>
                    <a:lnTo>
                      <a:pt x="1453" y="1449"/>
                    </a:lnTo>
                    <a:lnTo>
                      <a:pt x="1453" y="1447"/>
                    </a:lnTo>
                    <a:lnTo>
                      <a:pt x="1456" y="1446"/>
                    </a:lnTo>
                    <a:lnTo>
                      <a:pt x="1461" y="1444"/>
                    </a:lnTo>
                    <a:lnTo>
                      <a:pt x="1468" y="1441"/>
                    </a:lnTo>
                    <a:lnTo>
                      <a:pt x="1474" y="1438"/>
                    </a:lnTo>
                    <a:lnTo>
                      <a:pt x="1477" y="1435"/>
                    </a:lnTo>
                    <a:lnTo>
                      <a:pt x="1479" y="1430"/>
                    </a:lnTo>
                    <a:lnTo>
                      <a:pt x="1479" y="1425"/>
                    </a:lnTo>
                    <a:lnTo>
                      <a:pt x="1481" y="1423"/>
                    </a:lnTo>
                    <a:lnTo>
                      <a:pt x="1483" y="1425"/>
                    </a:lnTo>
                    <a:lnTo>
                      <a:pt x="1487" y="1436"/>
                    </a:lnTo>
                    <a:lnTo>
                      <a:pt x="1492" y="1452"/>
                    </a:lnTo>
                    <a:lnTo>
                      <a:pt x="1502" y="1467"/>
                    </a:lnTo>
                    <a:lnTo>
                      <a:pt x="1512" y="1479"/>
                    </a:lnTo>
                    <a:lnTo>
                      <a:pt x="1520" y="1486"/>
                    </a:lnTo>
                    <a:lnTo>
                      <a:pt x="1528" y="1490"/>
                    </a:lnTo>
                    <a:lnTo>
                      <a:pt x="1536" y="1491"/>
                    </a:lnTo>
                    <a:lnTo>
                      <a:pt x="1544" y="1489"/>
                    </a:lnTo>
                    <a:lnTo>
                      <a:pt x="1551" y="1483"/>
                    </a:lnTo>
                    <a:lnTo>
                      <a:pt x="1555" y="1478"/>
                    </a:lnTo>
                    <a:lnTo>
                      <a:pt x="1557" y="1475"/>
                    </a:lnTo>
                    <a:lnTo>
                      <a:pt x="1560" y="1473"/>
                    </a:lnTo>
                    <a:lnTo>
                      <a:pt x="1564" y="1470"/>
                    </a:lnTo>
                    <a:lnTo>
                      <a:pt x="1568" y="1469"/>
                    </a:lnTo>
                    <a:lnTo>
                      <a:pt x="1573" y="1468"/>
                    </a:lnTo>
                    <a:lnTo>
                      <a:pt x="1580" y="1468"/>
                    </a:lnTo>
                    <a:lnTo>
                      <a:pt x="1587" y="1468"/>
                    </a:lnTo>
                    <a:lnTo>
                      <a:pt x="1601" y="1468"/>
                    </a:lnTo>
                    <a:lnTo>
                      <a:pt x="1609" y="1467"/>
                    </a:lnTo>
                    <a:lnTo>
                      <a:pt x="1615" y="1466"/>
                    </a:lnTo>
                    <a:lnTo>
                      <a:pt x="1619" y="1464"/>
                    </a:lnTo>
                    <a:lnTo>
                      <a:pt x="1623" y="1464"/>
                    </a:lnTo>
                    <a:lnTo>
                      <a:pt x="1628" y="1464"/>
                    </a:lnTo>
                    <a:lnTo>
                      <a:pt x="1636" y="1466"/>
                    </a:lnTo>
                    <a:lnTo>
                      <a:pt x="1645" y="1464"/>
                    </a:lnTo>
                    <a:lnTo>
                      <a:pt x="1653" y="1464"/>
                    </a:lnTo>
                    <a:lnTo>
                      <a:pt x="1661" y="1463"/>
                    </a:lnTo>
                    <a:lnTo>
                      <a:pt x="1665" y="1462"/>
                    </a:lnTo>
                    <a:lnTo>
                      <a:pt x="1669" y="1459"/>
                    </a:lnTo>
                    <a:lnTo>
                      <a:pt x="1670" y="1456"/>
                    </a:lnTo>
                    <a:lnTo>
                      <a:pt x="1670" y="1454"/>
                    </a:lnTo>
                    <a:lnTo>
                      <a:pt x="1671" y="1451"/>
                    </a:lnTo>
                    <a:lnTo>
                      <a:pt x="1671" y="1447"/>
                    </a:lnTo>
                    <a:lnTo>
                      <a:pt x="1670" y="1440"/>
                    </a:lnTo>
                    <a:lnTo>
                      <a:pt x="1666" y="1433"/>
                    </a:lnTo>
                    <a:lnTo>
                      <a:pt x="1659" y="1428"/>
                    </a:lnTo>
                    <a:lnTo>
                      <a:pt x="1649" y="1423"/>
                    </a:lnTo>
                    <a:lnTo>
                      <a:pt x="1640" y="1421"/>
                    </a:lnTo>
                    <a:lnTo>
                      <a:pt x="1633" y="1417"/>
                    </a:lnTo>
                    <a:lnTo>
                      <a:pt x="1626" y="1415"/>
                    </a:lnTo>
                    <a:lnTo>
                      <a:pt x="1621" y="1411"/>
                    </a:lnTo>
                    <a:lnTo>
                      <a:pt x="1617" y="1408"/>
                    </a:lnTo>
                    <a:lnTo>
                      <a:pt x="1613" y="1405"/>
                    </a:lnTo>
                    <a:lnTo>
                      <a:pt x="1612" y="1401"/>
                    </a:lnTo>
                    <a:lnTo>
                      <a:pt x="1611" y="1398"/>
                    </a:lnTo>
                    <a:lnTo>
                      <a:pt x="1609" y="1391"/>
                    </a:lnTo>
                    <a:lnTo>
                      <a:pt x="1605" y="1385"/>
                    </a:lnTo>
                    <a:lnTo>
                      <a:pt x="1600" y="1379"/>
                    </a:lnTo>
                    <a:lnTo>
                      <a:pt x="1590" y="1376"/>
                    </a:lnTo>
                    <a:lnTo>
                      <a:pt x="1581" y="1375"/>
                    </a:lnTo>
                    <a:lnTo>
                      <a:pt x="1573" y="1371"/>
                    </a:lnTo>
                    <a:lnTo>
                      <a:pt x="1567" y="1367"/>
                    </a:lnTo>
                    <a:lnTo>
                      <a:pt x="1565" y="1362"/>
                    </a:lnTo>
                    <a:lnTo>
                      <a:pt x="1565" y="1358"/>
                    </a:lnTo>
                    <a:lnTo>
                      <a:pt x="1566" y="1356"/>
                    </a:lnTo>
                    <a:lnTo>
                      <a:pt x="1568" y="1353"/>
                    </a:lnTo>
                    <a:lnTo>
                      <a:pt x="1573" y="1348"/>
                    </a:lnTo>
                    <a:lnTo>
                      <a:pt x="1578" y="1339"/>
                    </a:lnTo>
                    <a:lnTo>
                      <a:pt x="1581" y="1325"/>
                    </a:lnTo>
                    <a:lnTo>
                      <a:pt x="1582" y="1311"/>
                    </a:lnTo>
                    <a:lnTo>
                      <a:pt x="1580" y="1301"/>
                    </a:lnTo>
                    <a:lnTo>
                      <a:pt x="1578" y="1294"/>
                    </a:lnTo>
                    <a:lnTo>
                      <a:pt x="1579" y="1285"/>
                    </a:lnTo>
                    <a:lnTo>
                      <a:pt x="1583" y="1277"/>
                    </a:lnTo>
                    <a:lnTo>
                      <a:pt x="1590" y="1269"/>
                    </a:lnTo>
                    <a:lnTo>
                      <a:pt x="1595" y="1257"/>
                    </a:lnTo>
                    <a:lnTo>
                      <a:pt x="1595" y="1240"/>
                    </a:lnTo>
                    <a:lnTo>
                      <a:pt x="1592" y="1221"/>
                    </a:lnTo>
                    <a:lnTo>
                      <a:pt x="1588" y="1208"/>
                    </a:lnTo>
                    <a:lnTo>
                      <a:pt x="1588" y="1198"/>
                    </a:lnTo>
                    <a:lnTo>
                      <a:pt x="1588" y="1187"/>
                    </a:lnTo>
                    <a:lnTo>
                      <a:pt x="1587" y="1178"/>
                    </a:lnTo>
                    <a:lnTo>
                      <a:pt x="1583" y="1171"/>
                    </a:lnTo>
                    <a:lnTo>
                      <a:pt x="1580" y="1165"/>
                    </a:lnTo>
                    <a:lnTo>
                      <a:pt x="1578" y="1157"/>
                    </a:lnTo>
                    <a:lnTo>
                      <a:pt x="1574" y="1150"/>
                    </a:lnTo>
                    <a:lnTo>
                      <a:pt x="1568" y="1144"/>
                    </a:lnTo>
                    <a:lnTo>
                      <a:pt x="1560" y="1142"/>
                    </a:lnTo>
                    <a:lnTo>
                      <a:pt x="1554" y="1140"/>
                    </a:lnTo>
                    <a:lnTo>
                      <a:pt x="1550" y="1136"/>
                    </a:lnTo>
                    <a:lnTo>
                      <a:pt x="1548" y="1128"/>
                    </a:lnTo>
                    <a:lnTo>
                      <a:pt x="1547" y="1123"/>
                    </a:lnTo>
                    <a:lnTo>
                      <a:pt x="1543" y="1118"/>
                    </a:lnTo>
                    <a:lnTo>
                      <a:pt x="1537" y="1114"/>
                    </a:lnTo>
                    <a:lnTo>
                      <a:pt x="1532" y="1110"/>
                    </a:lnTo>
                    <a:lnTo>
                      <a:pt x="1526" y="1107"/>
                    </a:lnTo>
                    <a:lnTo>
                      <a:pt x="1520" y="1106"/>
                    </a:lnTo>
                    <a:lnTo>
                      <a:pt x="1514" y="1107"/>
                    </a:lnTo>
                    <a:lnTo>
                      <a:pt x="1511" y="1110"/>
                    </a:lnTo>
                    <a:lnTo>
                      <a:pt x="1503" y="1115"/>
                    </a:lnTo>
                    <a:lnTo>
                      <a:pt x="1494" y="1118"/>
                    </a:lnTo>
                    <a:lnTo>
                      <a:pt x="1484" y="1117"/>
                    </a:lnTo>
                    <a:lnTo>
                      <a:pt x="1479" y="1111"/>
                    </a:lnTo>
                    <a:lnTo>
                      <a:pt x="1475" y="1102"/>
                    </a:lnTo>
                    <a:lnTo>
                      <a:pt x="1472" y="1091"/>
                    </a:lnTo>
                    <a:lnTo>
                      <a:pt x="1467" y="1084"/>
                    </a:lnTo>
                    <a:lnTo>
                      <a:pt x="1459" y="1080"/>
                    </a:lnTo>
                    <a:lnTo>
                      <a:pt x="1449" y="1079"/>
                    </a:lnTo>
                    <a:lnTo>
                      <a:pt x="1441" y="1077"/>
                    </a:lnTo>
                    <a:lnTo>
                      <a:pt x="1434" y="1075"/>
                    </a:lnTo>
                    <a:lnTo>
                      <a:pt x="1430" y="1070"/>
                    </a:lnTo>
                    <a:lnTo>
                      <a:pt x="1428" y="1065"/>
                    </a:lnTo>
                    <a:lnTo>
                      <a:pt x="1423" y="1060"/>
                    </a:lnTo>
                    <a:lnTo>
                      <a:pt x="1419" y="1058"/>
                    </a:lnTo>
                    <a:lnTo>
                      <a:pt x="1413" y="1055"/>
                    </a:lnTo>
                    <a:lnTo>
                      <a:pt x="1410" y="1050"/>
                    </a:lnTo>
                    <a:lnTo>
                      <a:pt x="1410" y="1037"/>
                    </a:lnTo>
                    <a:lnTo>
                      <a:pt x="1412" y="1023"/>
                    </a:lnTo>
                    <a:lnTo>
                      <a:pt x="1419" y="1013"/>
                    </a:lnTo>
                    <a:lnTo>
                      <a:pt x="1423" y="1002"/>
                    </a:lnTo>
                    <a:lnTo>
                      <a:pt x="1423" y="986"/>
                    </a:lnTo>
                    <a:lnTo>
                      <a:pt x="1418" y="971"/>
                    </a:lnTo>
                    <a:lnTo>
                      <a:pt x="1408" y="964"/>
                    </a:lnTo>
                    <a:lnTo>
                      <a:pt x="1398" y="964"/>
                    </a:lnTo>
                    <a:lnTo>
                      <a:pt x="1389" y="967"/>
                    </a:lnTo>
                    <a:lnTo>
                      <a:pt x="1382" y="969"/>
                    </a:lnTo>
                    <a:lnTo>
                      <a:pt x="1375" y="968"/>
                    </a:lnTo>
                    <a:lnTo>
                      <a:pt x="1369" y="964"/>
                    </a:lnTo>
                    <a:lnTo>
                      <a:pt x="1367" y="961"/>
                    </a:lnTo>
                    <a:lnTo>
                      <a:pt x="1368" y="958"/>
                    </a:lnTo>
                    <a:lnTo>
                      <a:pt x="1375" y="955"/>
                    </a:lnTo>
                    <a:lnTo>
                      <a:pt x="1384" y="953"/>
                    </a:lnTo>
                    <a:lnTo>
                      <a:pt x="1391" y="947"/>
                    </a:lnTo>
                    <a:lnTo>
                      <a:pt x="1396" y="938"/>
                    </a:lnTo>
                    <a:lnTo>
                      <a:pt x="1397" y="926"/>
                    </a:lnTo>
                    <a:lnTo>
                      <a:pt x="1397" y="915"/>
                    </a:lnTo>
                    <a:lnTo>
                      <a:pt x="1396" y="903"/>
                    </a:lnTo>
                    <a:lnTo>
                      <a:pt x="1395" y="896"/>
                    </a:lnTo>
                    <a:lnTo>
                      <a:pt x="1395" y="893"/>
                    </a:lnTo>
                    <a:lnTo>
                      <a:pt x="1395" y="890"/>
                    </a:lnTo>
                    <a:lnTo>
                      <a:pt x="1393" y="883"/>
                    </a:lnTo>
                    <a:lnTo>
                      <a:pt x="1396" y="873"/>
                    </a:lnTo>
                    <a:lnTo>
                      <a:pt x="1401" y="865"/>
                    </a:lnTo>
                    <a:lnTo>
                      <a:pt x="1408" y="855"/>
                    </a:lnTo>
                    <a:lnTo>
                      <a:pt x="1411" y="840"/>
                    </a:lnTo>
                    <a:lnTo>
                      <a:pt x="1411" y="825"/>
                    </a:lnTo>
                    <a:lnTo>
                      <a:pt x="1408" y="812"/>
                    </a:lnTo>
                    <a:lnTo>
                      <a:pt x="1406" y="802"/>
                    </a:lnTo>
                    <a:lnTo>
                      <a:pt x="1405" y="790"/>
                    </a:lnTo>
                    <a:lnTo>
                      <a:pt x="1401" y="780"/>
                    </a:lnTo>
                    <a:lnTo>
                      <a:pt x="1397" y="774"/>
                    </a:lnTo>
                    <a:lnTo>
                      <a:pt x="1392" y="772"/>
                    </a:lnTo>
                    <a:lnTo>
                      <a:pt x="1388" y="770"/>
                    </a:lnTo>
                    <a:lnTo>
                      <a:pt x="1381" y="769"/>
                    </a:lnTo>
                    <a:lnTo>
                      <a:pt x="1375" y="767"/>
                    </a:lnTo>
                    <a:lnTo>
                      <a:pt x="1368" y="766"/>
                    </a:lnTo>
                    <a:lnTo>
                      <a:pt x="1361" y="767"/>
                    </a:lnTo>
                    <a:lnTo>
                      <a:pt x="1355" y="769"/>
                    </a:lnTo>
                    <a:lnTo>
                      <a:pt x="1351" y="772"/>
                    </a:lnTo>
                    <a:lnTo>
                      <a:pt x="1344" y="781"/>
                    </a:lnTo>
                    <a:lnTo>
                      <a:pt x="1339" y="790"/>
                    </a:lnTo>
                    <a:lnTo>
                      <a:pt x="1337" y="800"/>
                    </a:lnTo>
                    <a:lnTo>
                      <a:pt x="1337" y="807"/>
                    </a:lnTo>
                    <a:lnTo>
                      <a:pt x="1335" y="812"/>
                    </a:lnTo>
                    <a:lnTo>
                      <a:pt x="1328" y="817"/>
                    </a:lnTo>
                    <a:lnTo>
                      <a:pt x="1319" y="818"/>
                    </a:lnTo>
                    <a:lnTo>
                      <a:pt x="1312" y="812"/>
                    </a:lnTo>
                    <a:lnTo>
                      <a:pt x="1309" y="803"/>
                    </a:lnTo>
                    <a:lnTo>
                      <a:pt x="1312" y="795"/>
                    </a:lnTo>
                    <a:lnTo>
                      <a:pt x="1315" y="787"/>
                    </a:lnTo>
                    <a:lnTo>
                      <a:pt x="1315" y="779"/>
                    </a:lnTo>
                    <a:lnTo>
                      <a:pt x="1309" y="772"/>
                    </a:lnTo>
                    <a:lnTo>
                      <a:pt x="1301" y="766"/>
                    </a:lnTo>
                    <a:lnTo>
                      <a:pt x="1292" y="762"/>
                    </a:lnTo>
                    <a:lnTo>
                      <a:pt x="1284" y="761"/>
                    </a:lnTo>
                    <a:lnTo>
                      <a:pt x="1279" y="758"/>
                    </a:lnTo>
                    <a:lnTo>
                      <a:pt x="1277" y="751"/>
                    </a:lnTo>
                    <a:lnTo>
                      <a:pt x="1274" y="742"/>
                    </a:lnTo>
                    <a:lnTo>
                      <a:pt x="1269" y="733"/>
                    </a:lnTo>
                    <a:lnTo>
                      <a:pt x="1263" y="726"/>
                    </a:lnTo>
                    <a:lnTo>
                      <a:pt x="1256" y="721"/>
                    </a:lnTo>
                    <a:lnTo>
                      <a:pt x="1249" y="720"/>
                    </a:lnTo>
                    <a:lnTo>
                      <a:pt x="1240" y="721"/>
                    </a:lnTo>
                    <a:lnTo>
                      <a:pt x="1232" y="721"/>
                    </a:lnTo>
                    <a:lnTo>
                      <a:pt x="1228" y="719"/>
                    </a:lnTo>
                    <a:lnTo>
                      <a:pt x="1224" y="716"/>
                    </a:lnTo>
                    <a:lnTo>
                      <a:pt x="1218" y="714"/>
                    </a:lnTo>
                    <a:lnTo>
                      <a:pt x="1213" y="712"/>
                    </a:lnTo>
                    <a:lnTo>
                      <a:pt x="1211" y="705"/>
                    </a:lnTo>
                    <a:lnTo>
                      <a:pt x="1210" y="698"/>
                    </a:lnTo>
                    <a:lnTo>
                      <a:pt x="1210" y="690"/>
                    </a:lnTo>
                    <a:lnTo>
                      <a:pt x="1209" y="684"/>
                    </a:lnTo>
                    <a:lnTo>
                      <a:pt x="1209" y="680"/>
                    </a:lnTo>
                    <a:lnTo>
                      <a:pt x="1207" y="676"/>
                    </a:lnTo>
                    <a:lnTo>
                      <a:pt x="1200" y="674"/>
                    </a:lnTo>
                    <a:lnTo>
                      <a:pt x="1190" y="671"/>
                    </a:lnTo>
                    <a:lnTo>
                      <a:pt x="1184" y="665"/>
                    </a:lnTo>
                    <a:lnTo>
                      <a:pt x="1184" y="661"/>
                    </a:lnTo>
                    <a:lnTo>
                      <a:pt x="1194" y="661"/>
                    </a:lnTo>
                    <a:lnTo>
                      <a:pt x="1202" y="661"/>
                    </a:lnTo>
                    <a:lnTo>
                      <a:pt x="1210" y="657"/>
                    </a:lnTo>
                    <a:lnTo>
                      <a:pt x="1217" y="651"/>
                    </a:lnTo>
                    <a:lnTo>
                      <a:pt x="1222" y="643"/>
                    </a:lnTo>
                    <a:lnTo>
                      <a:pt x="1226" y="635"/>
                    </a:lnTo>
                    <a:lnTo>
                      <a:pt x="1230" y="625"/>
                    </a:lnTo>
                    <a:lnTo>
                      <a:pt x="1231" y="615"/>
                    </a:lnTo>
                    <a:lnTo>
                      <a:pt x="1232" y="607"/>
                    </a:lnTo>
                    <a:lnTo>
                      <a:pt x="1232" y="590"/>
                    </a:lnTo>
                    <a:lnTo>
                      <a:pt x="1232" y="570"/>
                    </a:lnTo>
                    <a:lnTo>
                      <a:pt x="1232" y="553"/>
                    </a:lnTo>
                    <a:lnTo>
                      <a:pt x="1232" y="542"/>
                    </a:lnTo>
                    <a:lnTo>
                      <a:pt x="1234" y="535"/>
                    </a:lnTo>
                    <a:lnTo>
                      <a:pt x="1240" y="528"/>
                    </a:lnTo>
                    <a:lnTo>
                      <a:pt x="1245" y="520"/>
                    </a:lnTo>
                    <a:lnTo>
                      <a:pt x="1248" y="506"/>
                    </a:lnTo>
                    <a:lnTo>
                      <a:pt x="1249" y="490"/>
                    </a:lnTo>
                    <a:lnTo>
                      <a:pt x="1248" y="477"/>
                    </a:lnTo>
                    <a:lnTo>
                      <a:pt x="1241" y="469"/>
                    </a:lnTo>
                    <a:lnTo>
                      <a:pt x="1230" y="464"/>
                    </a:lnTo>
                    <a:lnTo>
                      <a:pt x="1222" y="462"/>
                    </a:lnTo>
                    <a:lnTo>
                      <a:pt x="1224" y="456"/>
                    </a:lnTo>
                    <a:lnTo>
                      <a:pt x="1231" y="446"/>
                    </a:lnTo>
                    <a:lnTo>
                      <a:pt x="1236" y="429"/>
                    </a:lnTo>
                    <a:lnTo>
                      <a:pt x="1233" y="415"/>
                    </a:lnTo>
                    <a:lnTo>
                      <a:pt x="1226" y="410"/>
                    </a:lnTo>
                    <a:lnTo>
                      <a:pt x="1218" y="403"/>
                    </a:lnTo>
                    <a:lnTo>
                      <a:pt x="1213" y="388"/>
                    </a:lnTo>
                    <a:lnTo>
                      <a:pt x="1211" y="377"/>
                    </a:lnTo>
                    <a:lnTo>
                      <a:pt x="1211" y="368"/>
                    </a:lnTo>
                    <a:lnTo>
                      <a:pt x="1210" y="358"/>
                    </a:lnTo>
                    <a:lnTo>
                      <a:pt x="1209" y="352"/>
                    </a:lnTo>
                    <a:lnTo>
                      <a:pt x="1206" y="346"/>
                    </a:lnTo>
                    <a:lnTo>
                      <a:pt x="1200" y="341"/>
                    </a:lnTo>
                    <a:lnTo>
                      <a:pt x="1192" y="339"/>
                    </a:lnTo>
                    <a:lnTo>
                      <a:pt x="1180" y="339"/>
                    </a:lnTo>
                    <a:lnTo>
                      <a:pt x="1169" y="340"/>
                    </a:lnTo>
                    <a:lnTo>
                      <a:pt x="1160" y="343"/>
                    </a:lnTo>
                    <a:lnTo>
                      <a:pt x="1153" y="347"/>
                    </a:lnTo>
                    <a:lnTo>
                      <a:pt x="1147" y="352"/>
                    </a:lnTo>
                    <a:lnTo>
                      <a:pt x="1143" y="356"/>
                    </a:lnTo>
                    <a:lnTo>
                      <a:pt x="1141" y="361"/>
                    </a:lnTo>
                    <a:lnTo>
                      <a:pt x="1139" y="365"/>
                    </a:lnTo>
                    <a:lnTo>
                      <a:pt x="1139" y="370"/>
                    </a:lnTo>
                    <a:lnTo>
                      <a:pt x="1138" y="376"/>
                    </a:lnTo>
                    <a:lnTo>
                      <a:pt x="1135" y="379"/>
                    </a:lnTo>
                    <a:lnTo>
                      <a:pt x="1132" y="378"/>
                    </a:lnTo>
                    <a:lnTo>
                      <a:pt x="1125" y="370"/>
                    </a:lnTo>
                    <a:lnTo>
                      <a:pt x="1118" y="360"/>
                    </a:lnTo>
                    <a:lnTo>
                      <a:pt x="1114" y="353"/>
                    </a:lnTo>
                    <a:lnTo>
                      <a:pt x="1109" y="349"/>
                    </a:lnTo>
                    <a:lnTo>
                      <a:pt x="1103" y="349"/>
                    </a:lnTo>
                    <a:lnTo>
                      <a:pt x="1095" y="350"/>
                    </a:lnTo>
                    <a:lnTo>
                      <a:pt x="1088" y="353"/>
                    </a:lnTo>
                    <a:lnTo>
                      <a:pt x="1081" y="352"/>
                    </a:lnTo>
                    <a:lnTo>
                      <a:pt x="1074" y="346"/>
                    </a:lnTo>
                    <a:lnTo>
                      <a:pt x="1066" y="338"/>
                    </a:lnTo>
                    <a:lnTo>
                      <a:pt x="1059" y="331"/>
                    </a:lnTo>
                    <a:lnTo>
                      <a:pt x="1054" y="324"/>
                    </a:lnTo>
                    <a:lnTo>
                      <a:pt x="1051" y="315"/>
                    </a:lnTo>
                    <a:lnTo>
                      <a:pt x="1051" y="303"/>
                    </a:lnTo>
                    <a:lnTo>
                      <a:pt x="1049" y="288"/>
                    </a:lnTo>
                    <a:lnTo>
                      <a:pt x="1048" y="276"/>
                    </a:lnTo>
                    <a:lnTo>
                      <a:pt x="1047" y="266"/>
                    </a:lnTo>
                    <a:lnTo>
                      <a:pt x="1046" y="261"/>
                    </a:lnTo>
                    <a:lnTo>
                      <a:pt x="1042" y="254"/>
                    </a:lnTo>
                    <a:lnTo>
                      <a:pt x="1035" y="248"/>
                    </a:lnTo>
                    <a:lnTo>
                      <a:pt x="1021" y="246"/>
                    </a:lnTo>
                    <a:lnTo>
                      <a:pt x="1012" y="246"/>
                    </a:lnTo>
                    <a:lnTo>
                      <a:pt x="1004" y="246"/>
                    </a:lnTo>
                    <a:lnTo>
                      <a:pt x="995" y="246"/>
                    </a:lnTo>
                    <a:lnTo>
                      <a:pt x="988" y="244"/>
                    </a:lnTo>
                    <a:lnTo>
                      <a:pt x="980" y="243"/>
                    </a:lnTo>
                    <a:lnTo>
                      <a:pt x="973" y="242"/>
                    </a:lnTo>
                    <a:lnTo>
                      <a:pt x="967" y="240"/>
                    </a:lnTo>
                    <a:lnTo>
                      <a:pt x="961" y="237"/>
                    </a:lnTo>
                    <a:lnTo>
                      <a:pt x="956" y="234"/>
                    </a:lnTo>
                    <a:lnTo>
                      <a:pt x="950" y="231"/>
                    </a:lnTo>
                    <a:lnTo>
                      <a:pt x="943" y="227"/>
                    </a:lnTo>
                    <a:lnTo>
                      <a:pt x="936" y="225"/>
                    </a:lnTo>
                    <a:lnTo>
                      <a:pt x="929" y="223"/>
                    </a:lnTo>
                    <a:lnTo>
                      <a:pt x="923" y="220"/>
                    </a:lnTo>
                    <a:lnTo>
                      <a:pt x="917" y="220"/>
                    </a:lnTo>
                    <a:lnTo>
                      <a:pt x="911" y="220"/>
                    </a:lnTo>
                    <a:lnTo>
                      <a:pt x="900" y="221"/>
                    </a:lnTo>
                    <a:lnTo>
                      <a:pt x="890" y="224"/>
                    </a:lnTo>
                    <a:lnTo>
                      <a:pt x="882" y="229"/>
                    </a:lnTo>
                    <a:lnTo>
                      <a:pt x="877" y="241"/>
                    </a:lnTo>
                    <a:lnTo>
                      <a:pt x="873" y="255"/>
                    </a:lnTo>
                    <a:lnTo>
                      <a:pt x="867" y="267"/>
                    </a:lnTo>
                    <a:lnTo>
                      <a:pt x="862" y="278"/>
                    </a:lnTo>
                    <a:lnTo>
                      <a:pt x="860" y="281"/>
                    </a:lnTo>
                    <a:lnTo>
                      <a:pt x="860" y="279"/>
                    </a:lnTo>
                    <a:lnTo>
                      <a:pt x="859" y="272"/>
                    </a:lnTo>
                    <a:lnTo>
                      <a:pt x="858" y="263"/>
                    </a:lnTo>
                    <a:lnTo>
                      <a:pt x="858" y="252"/>
                    </a:lnTo>
                    <a:lnTo>
                      <a:pt x="857" y="242"/>
                    </a:lnTo>
                    <a:lnTo>
                      <a:pt x="852" y="233"/>
                    </a:lnTo>
                    <a:lnTo>
                      <a:pt x="845" y="227"/>
                    </a:lnTo>
                    <a:lnTo>
                      <a:pt x="836" y="227"/>
                    </a:lnTo>
                    <a:lnTo>
                      <a:pt x="826" y="229"/>
                    </a:lnTo>
                    <a:lnTo>
                      <a:pt x="819" y="232"/>
                    </a:lnTo>
                    <a:lnTo>
                      <a:pt x="813" y="234"/>
                    </a:lnTo>
                    <a:lnTo>
                      <a:pt x="809" y="239"/>
                    </a:lnTo>
                    <a:lnTo>
                      <a:pt x="804" y="242"/>
                    </a:lnTo>
                    <a:lnTo>
                      <a:pt x="799" y="243"/>
                    </a:lnTo>
                    <a:lnTo>
                      <a:pt x="799" y="240"/>
                    </a:lnTo>
                    <a:lnTo>
                      <a:pt x="806" y="232"/>
                    </a:lnTo>
                    <a:lnTo>
                      <a:pt x="815" y="220"/>
                    </a:lnTo>
                    <a:lnTo>
                      <a:pt x="821" y="209"/>
                    </a:lnTo>
                    <a:lnTo>
                      <a:pt x="822" y="198"/>
                    </a:lnTo>
                    <a:lnTo>
                      <a:pt x="821" y="189"/>
                    </a:lnTo>
                    <a:lnTo>
                      <a:pt x="819" y="186"/>
                    </a:lnTo>
                    <a:lnTo>
                      <a:pt x="815" y="182"/>
                    </a:lnTo>
                    <a:lnTo>
                      <a:pt x="812" y="180"/>
                    </a:lnTo>
                    <a:lnTo>
                      <a:pt x="807" y="178"/>
                    </a:lnTo>
                    <a:lnTo>
                      <a:pt x="802" y="176"/>
                    </a:lnTo>
                    <a:lnTo>
                      <a:pt x="797" y="175"/>
                    </a:lnTo>
                    <a:lnTo>
                      <a:pt x="791" y="175"/>
                    </a:lnTo>
                    <a:lnTo>
                      <a:pt x="785" y="175"/>
                    </a:lnTo>
                    <a:lnTo>
                      <a:pt x="779" y="176"/>
                    </a:lnTo>
                    <a:lnTo>
                      <a:pt x="774" y="179"/>
                    </a:lnTo>
                    <a:lnTo>
                      <a:pt x="768" y="180"/>
                    </a:lnTo>
                    <a:lnTo>
                      <a:pt x="764" y="181"/>
                    </a:lnTo>
                    <a:lnTo>
                      <a:pt x="760" y="183"/>
                    </a:lnTo>
                    <a:lnTo>
                      <a:pt x="756" y="184"/>
                    </a:lnTo>
                    <a:lnTo>
                      <a:pt x="753" y="187"/>
                    </a:lnTo>
                    <a:lnTo>
                      <a:pt x="751" y="188"/>
                    </a:lnTo>
                    <a:lnTo>
                      <a:pt x="746" y="189"/>
                    </a:lnTo>
                    <a:lnTo>
                      <a:pt x="743" y="188"/>
                    </a:lnTo>
                    <a:lnTo>
                      <a:pt x="739" y="184"/>
                    </a:lnTo>
                    <a:lnTo>
                      <a:pt x="736" y="179"/>
                    </a:lnTo>
                    <a:lnTo>
                      <a:pt x="732" y="173"/>
                    </a:lnTo>
                    <a:lnTo>
                      <a:pt x="729" y="170"/>
                    </a:lnTo>
                    <a:lnTo>
                      <a:pt x="724" y="167"/>
                    </a:lnTo>
                    <a:lnTo>
                      <a:pt x="718" y="166"/>
                    </a:lnTo>
                    <a:lnTo>
                      <a:pt x="713" y="166"/>
                    </a:lnTo>
                    <a:lnTo>
                      <a:pt x="707" y="167"/>
                    </a:lnTo>
                    <a:lnTo>
                      <a:pt x="702" y="170"/>
                    </a:lnTo>
                    <a:lnTo>
                      <a:pt x="699" y="174"/>
                    </a:lnTo>
                    <a:lnTo>
                      <a:pt x="695" y="176"/>
                    </a:lnTo>
                    <a:lnTo>
                      <a:pt x="692" y="175"/>
                    </a:lnTo>
                    <a:lnTo>
                      <a:pt x="691" y="171"/>
                    </a:lnTo>
                    <a:lnTo>
                      <a:pt x="693" y="163"/>
                    </a:lnTo>
                    <a:lnTo>
                      <a:pt x="697" y="152"/>
                    </a:lnTo>
                    <a:lnTo>
                      <a:pt x="695" y="141"/>
                    </a:lnTo>
                    <a:lnTo>
                      <a:pt x="691" y="130"/>
                    </a:lnTo>
                    <a:lnTo>
                      <a:pt x="683" y="121"/>
                    </a:lnTo>
                    <a:lnTo>
                      <a:pt x="678" y="118"/>
                    </a:lnTo>
                    <a:lnTo>
                      <a:pt x="673" y="115"/>
                    </a:lnTo>
                    <a:lnTo>
                      <a:pt x="669" y="114"/>
                    </a:lnTo>
                    <a:lnTo>
                      <a:pt x="664" y="113"/>
                    </a:lnTo>
                    <a:lnTo>
                      <a:pt x="659" y="113"/>
                    </a:lnTo>
                    <a:lnTo>
                      <a:pt x="654" y="112"/>
                    </a:lnTo>
                    <a:lnTo>
                      <a:pt x="649" y="111"/>
                    </a:lnTo>
                    <a:lnTo>
                      <a:pt x="645" y="110"/>
                    </a:lnTo>
                    <a:lnTo>
                      <a:pt x="640" y="108"/>
                    </a:lnTo>
                    <a:lnTo>
                      <a:pt x="634" y="106"/>
                    </a:lnTo>
                    <a:lnTo>
                      <a:pt x="629" y="104"/>
                    </a:lnTo>
                    <a:lnTo>
                      <a:pt x="623" y="100"/>
                    </a:lnTo>
                    <a:lnTo>
                      <a:pt x="617" y="97"/>
                    </a:lnTo>
                    <a:lnTo>
                      <a:pt x="611" y="92"/>
                    </a:lnTo>
                    <a:lnTo>
                      <a:pt x="606" y="87"/>
                    </a:lnTo>
                    <a:lnTo>
                      <a:pt x="601" y="78"/>
                    </a:lnTo>
                    <a:lnTo>
                      <a:pt x="592" y="66"/>
                    </a:lnTo>
                    <a:lnTo>
                      <a:pt x="584" y="58"/>
                    </a:lnTo>
                    <a:lnTo>
                      <a:pt x="576" y="53"/>
                    </a:lnTo>
                    <a:lnTo>
                      <a:pt x="569" y="52"/>
                    </a:lnTo>
                    <a:lnTo>
                      <a:pt x="562" y="47"/>
                    </a:lnTo>
                    <a:lnTo>
                      <a:pt x="554" y="40"/>
                    </a:lnTo>
                    <a:lnTo>
                      <a:pt x="546" y="32"/>
                    </a:lnTo>
                    <a:lnTo>
                      <a:pt x="540" y="27"/>
                    </a:lnTo>
                    <a:lnTo>
                      <a:pt x="534" y="23"/>
                    </a:lnTo>
                    <a:lnTo>
                      <a:pt x="530" y="22"/>
                    </a:lnTo>
                    <a:lnTo>
                      <a:pt x="524" y="22"/>
                    </a:lnTo>
                    <a:lnTo>
                      <a:pt x="518" y="23"/>
                    </a:lnTo>
                    <a:lnTo>
                      <a:pt x="511" y="24"/>
                    </a:lnTo>
                    <a:lnTo>
                      <a:pt x="503" y="27"/>
                    </a:lnTo>
                    <a:lnTo>
                      <a:pt x="494" y="27"/>
                    </a:lnTo>
                    <a:lnTo>
                      <a:pt x="486" y="24"/>
                    </a:lnTo>
                    <a:lnTo>
                      <a:pt x="479" y="20"/>
                    </a:lnTo>
                    <a:lnTo>
                      <a:pt x="474" y="15"/>
                    </a:lnTo>
                    <a:lnTo>
                      <a:pt x="470" y="11"/>
                    </a:lnTo>
                    <a:lnTo>
                      <a:pt x="465" y="6"/>
                    </a:lnTo>
                    <a:lnTo>
                      <a:pt x="460" y="2"/>
                    </a:lnTo>
                    <a:lnTo>
                      <a:pt x="453" y="1"/>
                    </a:lnTo>
                    <a:lnTo>
                      <a:pt x="445" y="0"/>
                    </a:lnTo>
                    <a:lnTo>
                      <a:pt x="439" y="1"/>
                    </a:lnTo>
                    <a:lnTo>
                      <a:pt x="430" y="2"/>
                    </a:lnTo>
                    <a:lnTo>
                      <a:pt x="422" y="4"/>
                    </a:lnTo>
                    <a:lnTo>
                      <a:pt x="414" y="6"/>
                    </a:lnTo>
                    <a:lnTo>
                      <a:pt x="407" y="9"/>
                    </a:lnTo>
                    <a:lnTo>
                      <a:pt x="402" y="14"/>
                    </a:lnTo>
                    <a:lnTo>
                      <a:pt x="395" y="21"/>
                    </a:lnTo>
                    <a:lnTo>
                      <a:pt x="391" y="29"/>
                    </a:lnTo>
                    <a:lnTo>
                      <a:pt x="389" y="37"/>
                    </a:lnTo>
                    <a:lnTo>
                      <a:pt x="387" y="43"/>
                    </a:lnTo>
                    <a:lnTo>
                      <a:pt x="382" y="46"/>
                    </a:lnTo>
                    <a:lnTo>
                      <a:pt x="375" y="47"/>
                    </a:lnTo>
                    <a:lnTo>
                      <a:pt x="371" y="43"/>
                    </a:lnTo>
                    <a:lnTo>
                      <a:pt x="367" y="36"/>
                    </a:lnTo>
                    <a:lnTo>
                      <a:pt x="364" y="29"/>
                    </a:lnTo>
                    <a:lnTo>
                      <a:pt x="359" y="23"/>
                    </a:lnTo>
                    <a:lnTo>
                      <a:pt x="353" y="21"/>
                    </a:lnTo>
                    <a:lnTo>
                      <a:pt x="344" y="21"/>
                    </a:lnTo>
                    <a:lnTo>
                      <a:pt x="335" y="21"/>
                    </a:lnTo>
                    <a:lnTo>
                      <a:pt x="327" y="24"/>
                    </a:lnTo>
                    <a:lnTo>
                      <a:pt x="321" y="34"/>
                    </a:lnTo>
                    <a:lnTo>
                      <a:pt x="316" y="45"/>
                    </a:lnTo>
                    <a:lnTo>
                      <a:pt x="312" y="57"/>
                    </a:lnTo>
                    <a:lnTo>
                      <a:pt x="306" y="64"/>
                    </a:lnTo>
                    <a:lnTo>
                      <a:pt x="300" y="67"/>
                    </a:lnTo>
                    <a:lnTo>
                      <a:pt x="295" y="66"/>
                    </a:lnTo>
                    <a:lnTo>
                      <a:pt x="288" y="65"/>
                    </a:lnTo>
                    <a:lnTo>
                      <a:pt x="280" y="62"/>
                    </a:lnTo>
                    <a:lnTo>
                      <a:pt x="268" y="60"/>
                    </a:lnTo>
                    <a:lnTo>
                      <a:pt x="257" y="59"/>
                    </a:lnTo>
                    <a:lnTo>
                      <a:pt x="247" y="58"/>
                    </a:lnTo>
                    <a:lnTo>
                      <a:pt x="240" y="55"/>
                    </a:lnTo>
                    <a:lnTo>
                      <a:pt x="236" y="50"/>
                    </a:lnTo>
                    <a:lnTo>
                      <a:pt x="233" y="44"/>
                    </a:lnTo>
                    <a:lnTo>
                      <a:pt x="231" y="40"/>
                    </a:lnTo>
                    <a:lnTo>
                      <a:pt x="227" y="38"/>
                    </a:lnTo>
                    <a:lnTo>
                      <a:pt x="219" y="37"/>
                    </a:lnTo>
                    <a:lnTo>
                      <a:pt x="210" y="37"/>
                    </a:lnTo>
                    <a:lnTo>
                      <a:pt x="205" y="39"/>
                    </a:lnTo>
                    <a:lnTo>
                      <a:pt x="199" y="44"/>
                    </a:lnTo>
                    <a:lnTo>
                      <a:pt x="195" y="49"/>
                    </a:lnTo>
                    <a:lnTo>
                      <a:pt x="191" y="54"/>
                    </a:lnTo>
                    <a:lnTo>
                      <a:pt x="186" y="62"/>
                    </a:lnTo>
                    <a:lnTo>
                      <a:pt x="180" y="68"/>
                    </a:lnTo>
                    <a:lnTo>
                      <a:pt x="174" y="73"/>
                    </a:lnTo>
                    <a:lnTo>
                      <a:pt x="166" y="74"/>
                    </a:lnTo>
                    <a:lnTo>
                      <a:pt x="159" y="75"/>
                    </a:lnTo>
                    <a:lnTo>
                      <a:pt x="152" y="73"/>
                    </a:lnTo>
                    <a:lnTo>
                      <a:pt x="147" y="67"/>
                    </a:lnTo>
                    <a:lnTo>
                      <a:pt x="144" y="58"/>
                    </a:lnTo>
                    <a:lnTo>
                      <a:pt x="140" y="49"/>
                    </a:lnTo>
                    <a:lnTo>
                      <a:pt x="133" y="40"/>
                    </a:lnTo>
                    <a:lnTo>
                      <a:pt x="122" y="37"/>
                    </a:lnTo>
                    <a:lnTo>
                      <a:pt x="115" y="36"/>
                    </a:lnTo>
                    <a:lnTo>
                      <a:pt x="108" y="36"/>
                    </a:lnTo>
                    <a:lnTo>
                      <a:pt x="101" y="35"/>
                    </a:lnTo>
                    <a:lnTo>
                      <a:pt x="95" y="35"/>
                    </a:lnTo>
                    <a:lnTo>
                      <a:pt x="89" y="35"/>
                    </a:lnTo>
                    <a:lnTo>
                      <a:pt x="85" y="35"/>
                    </a:lnTo>
                    <a:lnTo>
                      <a:pt x="83" y="35"/>
                    </a:lnTo>
                    <a:lnTo>
                      <a:pt x="81" y="35"/>
                    </a:lnTo>
                    <a:close/>
                  </a:path>
                </a:pathLst>
              </a:custGeom>
              <a:solidFill>
                <a:srgbClr val="00B050"/>
              </a:solidFill>
              <a:ln w="9525">
                <a:solidFill>
                  <a:sysClr val="window" lastClr="FFFFFF"/>
                </a:solidFill>
                <a:round/>
                <a:headEnd/>
                <a:tailEnd/>
              </a:ln>
            </p:spPr>
            <p:txBody>
              <a:bodyPr lIns="0" tIns="38360" rIns="0" bIns="38360"/>
              <a:lstStyle/>
              <a:p>
                <a:pPr defTabSz="914112">
                  <a:buClr>
                    <a:srgbClr val="CC9900"/>
                  </a:buClr>
                  <a:defRPr/>
                </a:pPr>
                <a:endParaRPr lang="en-US" altLang="en-US" sz="2399" kern="0">
                  <a:solidFill>
                    <a:srgbClr val="000000"/>
                  </a:solidFill>
                  <a:latin typeface="FrutigerNext LT Regular"/>
                  <a:ea typeface="华文细黑"/>
                  <a:cs typeface="Arial" pitchFamily="34" charset="0"/>
                </a:endParaRPr>
              </a:p>
            </p:txBody>
          </p:sp>
        </p:grpSp>
        <p:sp>
          <p:nvSpPr>
            <p:cNvPr id="9" name="TextBox 263">
              <a:extLst>
                <a:ext uri="{FF2B5EF4-FFF2-40B4-BE49-F238E27FC236}">
                  <a16:creationId xmlns:a16="http://schemas.microsoft.com/office/drawing/2014/main" id="{9FCD7032-37B3-4C59-B78C-A6D1B4D80B52}"/>
                </a:ext>
              </a:extLst>
            </p:cNvPr>
            <p:cNvSpPr txBox="1"/>
            <p:nvPr/>
          </p:nvSpPr>
          <p:spPr>
            <a:xfrm>
              <a:off x="1636571" y="8232969"/>
              <a:ext cx="824952" cy="39824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defTabSz="914112">
                <a:defRPr/>
              </a:pPr>
              <a:r>
                <a:rPr lang="en-US" b="1" kern="0" dirty="0">
                  <a:solidFill>
                    <a:srgbClr val="000000"/>
                  </a:solidFill>
                  <a:latin typeface="FrutigerNext LT Regular"/>
                  <a:ea typeface="华文细黑"/>
                </a:rPr>
                <a:t>Romania</a:t>
              </a:r>
            </a:p>
            <a:p>
              <a:pPr marL="171381" indent="-171381" defTabSz="914112">
                <a:buFontTx/>
                <a:buChar char="-"/>
                <a:defRPr/>
              </a:pPr>
              <a:r>
                <a:rPr lang="en-US" kern="0" dirty="0">
                  <a:solidFill>
                    <a:srgbClr val="000000"/>
                  </a:solidFill>
                  <a:latin typeface="FrutigerNext LT Regular"/>
                  <a:ea typeface="华文细黑"/>
                </a:rPr>
                <a:t>Blade E9000</a:t>
              </a:r>
            </a:p>
            <a:p>
              <a:pPr marL="171381" indent="-171381" defTabSz="914112">
                <a:buFontTx/>
                <a:buChar char="-"/>
                <a:defRPr/>
              </a:pPr>
              <a:r>
                <a:rPr lang="en-US" kern="0" dirty="0">
                  <a:solidFill>
                    <a:srgbClr val="000000"/>
                  </a:solidFill>
                  <a:latin typeface="FrutigerNext LT Regular"/>
                  <a:ea typeface="华文细黑"/>
                </a:rPr>
                <a:t>Rack 2288/1288</a:t>
              </a:r>
            </a:p>
          </p:txBody>
        </p:sp>
        <p:sp>
          <p:nvSpPr>
            <p:cNvPr id="10" name="TextBox 266">
              <a:extLst>
                <a:ext uri="{FF2B5EF4-FFF2-40B4-BE49-F238E27FC236}">
                  <a16:creationId xmlns:a16="http://schemas.microsoft.com/office/drawing/2014/main" id="{A79FBD59-BE31-47C5-80B3-8477BB3DDA15}"/>
                </a:ext>
              </a:extLst>
            </p:cNvPr>
            <p:cNvSpPr txBox="1"/>
            <p:nvPr/>
          </p:nvSpPr>
          <p:spPr>
            <a:xfrm>
              <a:off x="3991287" y="6123658"/>
              <a:ext cx="804672" cy="39824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Tunisia</a:t>
              </a:r>
            </a:p>
            <a:p>
              <a:pPr marL="171381" indent="-171381" defTabSz="914112">
                <a:buFontTx/>
                <a:buChar char="-"/>
                <a:defRPr/>
              </a:pPr>
              <a:r>
                <a:rPr lang="en-US" kern="0" dirty="0">
                  <a:solidFill>
                    <a:srgbClr val="000000"/>
                  </a:solidFill>
                  <a:latin typeface="FrutigerNext LT Regular"/>
                  <a:ea typeface="华文细黑"/>
                </a:rPr>
                <a:t>Blade E9000</a:t>
              </a:r>
            </a:p>
            <a:p>
              <a:pPr marL="171381" indent="-171381" defTabSz="914112">
                <a:buFontTx/>
                <a:buChar char="-"/>
                <a:defRPr/>
              </a:pPr>
              <a:r>
                <a:rPr lang="en-US" kern="0" dirty="0">
                  <a:solidFill>
                    <a:srgbClr val="000000"/>
                  </a:solidFill>
                  <a:latin typeface="FrutigerNext LT Regular"/>
                  <a:ea typeface="华文细黑"/>
                </a:rPr>
                <a:t>Rack 1288/2288</a:t>
              </a:r>
            </a:p>
          </p:txBody>
        </p:sp>
        <p:sp>
          <p:nvSpPr>
            <p:cNvPr id="11" name="TextBox 267">
              <a:extLst>
                <a:ext uri="{FF2B5EF4-FFF2-40B4-BE49-F238E27FC236}">
                  <a16:creationId xmlns:a16="http://schemas.microsoft.com/office/drawing/2014/main" id="{7BAB8429-F4BA-44D4-8BAA-778906954069}"/>
                </a:ext>
              </a:extLst>
            </p:cNvPr>
            <p:cNvSpPr txBox="1"/>
            <p:nvPr/>
          </p:nvSpPr>
          <p:spPr>
            <a:xfrm>
              <a:off x="3082085" y="7929273"/>
              <a:ext cx="783592" cy="398375"/>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Ivory Coast </a:t>
              </a:r>
            </a:p>
            <a:p>
              <a:pPr defTabSz="914112">
                <a:defRPr/>
              </a:pPr>
              <a:r>
                <a:rPr lang="en-US" kern="0" dirty="0">
                  <a:solidFill>
                    <a:srgbClr val="000000"/>
                  </a:solidFill>
                  <a:latin typeface="FrutigerNext LT Regular"/>
                  <a:ea typeface="华文细黑"/>
                </a:rPr>
                <a:t>- Blade E9000</a:t>
              </a:r>
            </a:p>
            <a:p>
              <a:pPr marL="171381" indent="-171381" defTabSz="914112">
                <a:buFontTx/>
                <a:buChar char="-"/>
                <a:defRPr/>
              </a:pPr>
              <a:r>
                <a:rPr lang="en-US" kern="0" dirty="0">
                  <a:solidFill>
                    <a:srgbClr val="000000"/>
                  </a:solidFill>
                  <a:latin typeface="FrutigerNext LT Regular"/>
                  <a:ea typeface="华文细黑"/>
                </a:rPr>
                <a:t>Rack 2288/1288</a:t>
              </a:r>
            </a:p>
          </p:txBody>
        </p:sp>
        <p:sp>
          <p:nvSpPr>
            <p:cNvPr id="12" name="TextBox 269">
              <a:extLst>
                <a:ext uri="{FF2B5EF4-FFF2-40B4-BE49-F238E27FC236}">
                  <a16:creationId xmlns:a16="http://schemas.microsoft.com/office/drawing/2014/main" id="{BEF50354-EF35-4C65-841A-421AC4F7B738}"/>
                </a:ext>
              </a:extLst>
            </p:cNvPr>
            <p:cNvSpPr txBox="1"/>
            <p:nvPr/>
          </p:nvSpPr>
          <p:spPr>
            <a:xfrm>
              <a:off x="422379" y="8228069"/>
              <a:ext cx="650069" cy="28962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Spain</a:t>
              </a:r>
            </a:p>
            <a:p>
              <a:pPr marL="171331" indent="-171331" algn="ctr" defTabSz="914112">
                <a:buFontTx/>
                <a:buChar char="-"/>
                <a:defRPr/>
              </a:pPr>
              <a:r>
                <a:rPr lang="en-US" kern="0" dirty="0">
                  <a:solidFill>
                    <a:srgbClr val="000000"/>
                  </a:solidFill>
                  <a:latin typeface="FrutigerNext LT Regular"/>
                  <a:ea typeface="华文细黑"/>
                </a:rPr>
                <a:t>Blade E9000</a:t>
              </a:r>
            </a:p>
          </p:txBody>
        </p:sp>
        <p:sp>
          <p:nvSpPr>
            <p:cNvPr id="13" name="TextBox 270">
              <a:extLst>
                <a:ext uri="{FF2B5EF4-FFF2-40B4-BE49-F238E27FC236}">
                  <a16:creationId xmlns:a16="http://schemas.microsoft.com/office/drawing/2014/main" id="{77C74895-E05F-487F-800D-5D89E8EFC327}"/>
                </a:ext>
              </a:extLst>
            </p:cNvPr>
            <p:cNvSpPr txBox="1"/>
            <p:nvPr/>
          </p:nvSpPr>
          <p:spPr>
            <a:xfrm>
              <a:off x="5384882" y="8384115"/>
              <a:ext cx="570646" cy="28962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Madagascar</a:t>
              </a:r>
            </a:p>
            <a:p>
              <a:pPr algn="ctr" defTabSz="914112">
                <a:defRPr/>
              </a:pPr>
              <a:r>
                <a:rPr lang="en-US" kern="0" dirty="0">
                  <a:solidFill>
                    <a:srgbClr val="000000"/>
                  </a:solidFill>
                  <a:latin typeface="FrutigerNext LT Regular"/>
                  <a:ea typeface="华文细黑"/>
                </a:rPr>
                <a:t>- Blade E9000</a:t>
              </a:r>
            </a:p>
          </p:txBody>
        </p:sp>
        <p:cxnSp>
          <p:nvCxnSpPr>
            <p:cNvPr id="14" name="Straight Arrow Connector 272">
              <a:extLst>
                <a:ext uri="{FF2B5EF4-FFF2-40B4-BE49-F238E27FC236}">
                  <a16:creationId xmlns:a16="http://schemas.microsoft.com/office/drawing/2014/main" id="{9F2BACF3-7B6C-43F0-9D5F-C37356C2071F}"/>
                </a:ext>
              </a:extLst>
            </p:cNvPr>
            <p:cNvCxnSpPr/>
            <p:nvPr/>
          </p:nvCxnSpPr>
          <p:spPr bwMode="auto">
            <a:xfrm flipH="1">
              <a:off x="2145919" y="7026975"/>
              <a:ext cx="403050" cy="384798"/>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cxnSp>
          <p:nvCxnSpPr>
            <p:cNvPr id="15" name="Straight Arrow Connector 259">
              <a:extLst>
                <a:ext uri="{FF2B5EF4-FFF2-40B4-BE49-F238E27FC236}">
                  <a16:creationId xmlns:a16="http://schemas.microsoft.com/office/drawing/2014/main" id="{798A520E-2B69-4275-8890-B5B40AE96C9C}"/>
                </a:ext>
              </a:extLst>
            </p:cNvPr>
            <p:cNvCxnSpPr>
              <a:cxnSpLocks/>
              <a:stCxn id="10" idx="2"/>
            </p:cNvCxnSpPr>
            <p:nvPr/>
          </p:nvCxnSpPr>
          <p:spPr bwMode="auto">
            <a:xfrm>
              <a:off x="4393623" y="6521905"/>
              <a:ext cx="248360" cy="93626"/>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cxnSp>
          <p:nvCxnSpPr>
            <p:cNvPr id="16" name="Straight Arrow Connector 260">
              <a:extLst>
                <a:ext uri="{FF2B5EF4-FFF2-40B4-BE49-F238E27FC236}">
                  <a16:creationId xmlns:a16="http://schemas.microsoft.com/office/drawing/2014/main" id="{1D23D6FA-D14B-48D2-A582-44B00DA01F16}"/>
                </a:ext>
              </a:extLst>
            </p:cNvPr>
            <p:cNvCxnSpPr>
              <a:cxnSpLocks/>
              <a:stCxn id="11" idx="0"/>
            </p:cNvCxnSpPr>
            <p:nvPr/>
          </p:nvCxnSpPr>
          <p:spPr bwMode="auto">
            <a:xfrm flipV="1">
              <a:off x="3473882" y="7443866"/>
              <a:ext cx="710371" cy="485407"/>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cxnSp>
          <p:nvCxnSpPr>
            <p:cNvPr id="17" name="Straight Arrow Connector 261">
              <a:extLst>
                <a:ext uri="{FF2B5EF4-FFF2-40B4-BE49-F238E27FC236}">
                  <a16:creationId xmlns:a16="http://schemas.microsoft.com/office/drawing/2014/main" id="{45B825FA-404A-4471-B392-D5EC7F46A94C}"/>
                </a:ext>
              </a:extLst>
            </p:cNvPr>
            <p:cNvCxnSpPr/>
            <p:nvPr/>
          </p:nvCxnSpPr>
          <p:spPr bwMode="auto">
            <a:xfrm flipV="1">
              <a:off x="886537" y="7996361"/>
              <a:ext cx="146685" cy="242346"/>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cxnSp>
          <p:nvCxnSpPr>
            <p:cNvPr id="18" name="Straight Arrow Connector 262">
              <a:extLst>
                <a:ext uri="{FF2B5EF4-FFF2-40B4-BE49-F238E27FC236}">
                  <a16:creationId xmlns:a16="http://schemas.microsoft.com/office/drawing/2014/main" id="{164D4BA1-B7A0-4369-BA7D-F011DD832C2D}"/>
                </a:ext>
              </a:extLst>
            </p:cNvPr>
            <p:cNvCxnSpPr/>
            <p:nvPr/>
          </p:nvCxnSpPr>
          <p:spPr bwMode="auto">
            <a:xfrm flipH="1" flipV="1">
              <a:off x="5775432" y="8211516"/>
              <a:ext cx="73324" cy="218112"/>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sp>
          <p:nvSpPr>
            <p:cNvPr id="19" name="TextBox 263">
              <a:extLst>
                <a:ext uri="{FF2B5EF4-FFF2-40B4-BE49-F238E27FC236}">
                  <a16:creationId xmlns:a16="http://schemas.microsoft.com/office/drawing/2014/main" id="{ADFAC064-A69E-4EF0-98B0-72BC3E01063E}"/>
                </a:ext>
              </a:extLst>
            </p:cNvPr>
            <p:cNvSpPr txBox="1"/>
            <p:nvPr/>
          </p:nvSpPr>
          <p:spPr>
            <a:xfrm>
              <a:off x="2079288" y="6239545"/>
              <a:ext cx="572831" cy="28962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Poland</a:t>
              </a:r>
            </a:p>
            <a:p>
              <a:pPr defTabSz="914112">
                <a:defRPr/>
              </a:pPr>
              <a:r>
                <a:rPr lang="fr-FR" kern="0" dirty="0">
                  <a:solidFill>
                    <a:srgbClr val="000000"/>
                  </a:solidFill>
                  <a:latin typeface="FrutigerNext LT Regular"/>
                  <a:ea typeface="华文细黑"/>
                </a:rPr>
                <a:t>- Blade E9000</a:t>
              </a:r>
              <a:endParaRPr lang="en-US" kern="0" dirty="0">
                <a:solidFill>
                  <a:srgbClr val="000000"/>
                </a:solidFill>
                <a:latin typeface="FrutigerNext LT Regular"/>
                <a:ea typeface="华文细黑"/>
              </a:endParaRPr>
            </a:p>
          </p:txBody>
        </p:sp>
        <p:cxnSp>
          <p:nvCxnSpPr>
            <p:cNvPr id="20" name="Straight Arrow Connector 264">
              <a:extLst>
                <a:ext uri="{FF2B5EF4-FFF2-40B4-BE49-F238E27FC236}">
                  <a16:creationId xmlns:a16="http://schemas.microsoft.com/office/drawing/2014/main" id="{7633F1A3-FC2C-4297-80D7-01806FA27DE1}"/>
                </a:ext>
              </a:extLst>
            </p:cNvPr>
            <p:cNvCxnSpPr/>
            <p:nvPr/>
          </p:nvCxnSpPr>
          <p:spPr bwMode="auto">
            <a:xfrm flipH="1">
              <a:off x="2072595" y="6493812"/>
              <a:ext cx="378584" cy="663497"/>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sp>
          <p:nvSpPr>
            <p:cNvPr id="21" name="TextBox 265">
              <a:extLst>
                <a:ext uri="{FF2B5EF4-FFF2-40B4-BE49-F238E27FC236}">
                  <a16:creationId xmlns:a16="http://schemas.microsoft.com/office/drawing/2014/main" id="{3FFC7BC1-1DFB-40B3-A900-BC10FDA72DBB}"/>
                </a:ext>
              </a:extLst>
            </p:cNvPr>
            <p:cNvSpPr txBox="1"/>
            <p:nvPr/>
          </p:nvSpPr>
          <p:spPr>
            <a:xfrm>
              <a:off x="399547" y="6209097"/>
              <a:ext cx="1107521" cy="50703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400">
                  <a:solidFill>
                    <a:prstClr val="white"/>
                  </a:solidFill>
                  <a:cs typeface="Arial" pitchFamily="34" charset="0"/>
                </a:defRPr>
              </a:lvl1pPr>
            </a:lstStyle>
            <a:p>
              <a:pPr algn="ctr" defTabSz="914112">
                <a:defRPr/>
              </a:pPr>
              <a:r>
                <a:rPr lang="en-US" sz="1200" b="1" kern="0" dirty="0">
                  <a:solidFill>
                    <a:srgbClr val="000000"/>
                  </a:solidFill>
                  <a:latin typeface="FrutigerNext LT Regular"/>
                  <a:ea typeface="华文细黑"/>
                </a:rPr>
                <a:t>France</a:t>
              </a:r>
              <a:endParaRPr lang="en-US" sz="1200" b="1" kern="0" dirty="0">
                <a:solidFill>
                  <a:srgbClr val="F79646"/>
                </a:solidFill>
                <a:latin typeface="FrutigerNext LT Regular"/>
                <a:ea typeface="华文细黑"/>
              </a:endParaRPr>
            </a:p>
            <a:p>
              <a:pPr defTabSz="914112">
                <a:defRPr/>
              </a:pPr>
              <a:r>
                <a:rPr lang="en-US" sz="1200" kern="0" dirty="0">
                  <a:solidFill>
                    <a:srgbClr val="000000"/>
                  </a:solidFill>
                  <a:latin typeface="FrutigerNext LT Regular"/>
                  <a:ea typeface="华文细黑"/>
                </a:rPr>
                <a:t>-   Blade E9000</a:t>
              </a:r>
            </a:p>
            <a:p>
              <a:pPr marL="171381" indent="-171381" defTabSz="914112">
                <a:buFontTx/>
                <a:buChar char="-"/>
                <a:defRPr/>
              </a:pPr>
              <a:r>
                <a:rPr lang="en-US" sz="1200" kern="0" dirty="0">
                  <a:solidFill>
                    <a:srgbClr val="000000"/>
                  </a:solidFill>
                  <a:latin typeface="FrutigerNext LT Regular"/>
                  <a:ea typeface="华文细黑"/>
                </a:rPr>
                <a:t>Rack 2288/1288/5288</a:t>
              </a:r>
            </a:p>
            <a:p>
              <a:pPr marL="171381" indent="-171381" defTabSz="914112">
                <a:buFontTx/>
                <a:buChar char="-"/>
                <a:defRPr/>
              </a:pPr>
              <a:r>
                <a:rPr lang="en-US" sz="1200" kern="0" dirty="0">
                  <a:solidFill>
                    <a:srgbClr val="000000"/>
                  </a:solidFill>
                  <a:latin typeface="FrutigerNext LT Regular"/>
                  <a:ea typeface="华文细黑"/>
                </a:rPr>
                <a:t>(+2020 delivery on going)</a:t>
              </a:r>
            </a:p>
          </p:txBody>
        </p:sp>
        <p:cxnSp>
          <p:nvCxnSpPr>
            <p:cNvPr id="22" name="Straight Arrow Connector 266">
              <a:extLst>
                <a:ext uri="{FF2B5EF4-FFF2-40B4-BE49-F238E27FC236}">
                  <a16:creationId xmlns:a16="http://schemas.microsoft.com/office/drawing/2014/main" id="{68673AD5-4D56-4353-AF62-6E88E0A5492A}"/>
                </a:ext>
              </a:extLst>
            </p:cNvPr>
            <p:cNvCxnSpPr/>
            <p:nvPr/>
          </p:nvCxnSpPr>
          <p:spPr bwMode="auto">
            <a:xfrm>
              <a:off x="789434" y="6721085"/>
              <a:ext cx="476603" cy="799744"/>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sp>
          <p:nvSpPr>
            <p:cNvPr id="23" name="TextBox 267">
              <a:extLst>
                <a:ext uri="{FF2B5EF4-FFF2-40B4-BE49-F238E27FC236}">
                  <a16:creationId xmlns:a16="http://schemas.microsoft.com/office/drawing/2014/main" id="{80AE1268-B470-4216-840F-27E0186CD424}"/>
                </a:ext>
              </a:extLst>
            </p:cNvPr>
            <p:cNvSpPr txBox="1"/>
            <p:nvPr/>
          </p:nvSpPr>
          <p:spPr>
            <a:xfrm>
              <a:off x="2956899" y="7567378"/>
              <a:ext cx="586940" cy="28962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Bissau</a:t>
              </a:r>
            </a:p>
            <a:p>
              <a:pPr defTabSz="914112">
                <a:defRPr/>
              </a:pPr>
              <a:r>
                <a:rPr lang="en-US" kern="0" dirty="0">
                  <a:solidFill>
                    <a:srgbClr val="000000"/>
                  </a:solidFill>
                  <a:latin typeface="FrutigerNext LT Regular"/>
                  <a:ea typeface="华文细黑"/>
                </a:rPr>
                <a:t>- Blade E9000</a:t>
              </a:r>
            </a:p>
          </p:txBody>
        </p:sp>
        <p:cxnSp>
          <p:nvCxnSpPr>
            <p:cNvPr id="24" name="Straight Arrow Connector 268">
              <a:extLst>
                <a:ext uri="{FF2B5EF4-FFF2-40B4-BE49-F238E27FC236}">
                  <a16:creationId xmlns:a16="http://schemas.microsoft.com/office/drawing/2014/main" id="{139110F5-AA66-48B3-A932-0B71B111A93C}"/>
                </a:ext>
              </a:extLst>
            </p:cNvPr>
            <p:cNvCxnSpPr/>
            <p:nvPr/>
          </p:nvCxnSpPr>
          <p:spPr bwMode="auto">
            <a:xfrm flipV="1">
              <a:off x="3410332" y="7354149"/>
              <a:ext cx="586940" cy="243682"/>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sp>
          <p:nvSpPr>
            <p:cNvPr id="25" name="TextBox 267">
              <a:extLst>
                <a:ext uri="{FF2B5EF4-FFF2-40B4-BE49-F238E27FC236}">
                  <a16:creationId xmlns:a16="http://schemas.microsoft.com/office/drawing/2014/main" id="{4AAC551B-8CA9-4FF4-97BE-0A2E81C6A3DC}"/>
                </a:ext>
              </a:extLst>
            </p:cNvPr>
            <p:cNvSpPr txBox="1"/>
            <p:nvPr/>
          </p:nvSpPr>
          <p:spPr>
            <a:xfrm>
              <a:off x="4277184" y="8243005"/>
              <a:ext cx="548400" cy="28962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DRC</a:t>
              </a:r>
            </a:p>
            <a:p>
              <a:pPr defTabSz="914112">
                <a:defRPr/>
              </a:pPr>
              <a:r>
                <a:rPr lang="en-US" kern="0" dirty="0">
                  <a:solidFill>
                    <a:srgbClr val="000000"/>
                  </a:solidFill>
                  <a:latin typeface="FrutigerNext LT Regular"/>
                  <a:ea typeface="华文细黑"/>
                </a:rPr>
                <a:t>- Blade E9000</a:t>
              </a:r>
            </a:p>
          </p:txBody>
        </p:sp>
        <p:sp>
          <p:nvSpPr>
            <p:cNvPr id="26" name="TextBox 266">
              <a:extLst>
                <a:ext uri="{FF2B5EF4-FFF2-40B4-BE49-F238E27FC236}">
                  <a16:creationId xmlns:a16="http://schemas.microsoft.com/office/drawing/2014/main" id="{52044C4B-DC53-46D5-A916-3D19BCEC67EF}"/>
                </a:ext>
              </a:extLst>
            </p:cNvPr>
            <p:cNvSpPr txBox="1"/>
            <p:nvPr/>
          </p:nvSpPr>
          <p:spPr>
            <a:xfrm>
              <a:off x="6119794" y="6222350"/>
              <a:ext cx="739113" cy="39824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Egypt</a:t>
              </a:r>
              <a:endParaRPr lang="en-US" altLang="zh-CN" b="1" kern="0" dirty="0">
                <a:solidFill>
                  <a:srgbClr val="000000"/>
                </a:solidFill>
                <a:latin typeface="FrutigerNext LT Regular"/>
                <a:ea typeface="华文细黑"/>
              </a:endParaRPr>
            </a:p>
            <a:p>
              <a:pPr defTabSz="914112">
                <a:defRPr/>
              </a:pPr>
              <a:r>
                <a:rPr lang="en-US" kern="0" dirty="0">
                  <a:solidFill>
                    <a:srgbClr val="000000"/>
                  </a:solidFill>
                  <a:latin typeface="FrutigerNext LT Regular"/>
                  <a:ea typeface="华文细黑"/>
                </a:rPr>
                <a:t>- Blade E9000</a:t>
              </a:r>
            </a:p>
            <a:p>
              <a:pPr marL="171381" indent="-171381" defTabSz="914112">
                <a:buFontTx/>
                <a:buChar char="-"/>
                <a:defRPr/>
              </a:pPr>
              <a:r>
                <a:rPr lang="en-US" kern="0" dirty="0">
                  <a:solidFill>
                    <a:srgbClr val="000000"/>
                  </a:solidFill>
                  <a:latin typeface="FrutigerNext LT Regular"/>
                  <a:ea typeface="华文细黑"/>
                </a:rPr>
                <a:t>Rack 2288/1288</a:t>
              </a:r>
            </a:p>
          </p:txBody>
        </p:sp>
        <p:sp>
          <p:nvSpPr>
            <p:cNvPr id="27" name="TextBox 266">
              <a:extLst>
                <a:ext uri="{FF2B5EF4-FFF2-40B4-BE49-F238E27FC236}">
                  <a16:creationId xmlns:a16="http://schemas.microsoft.com/office/drawing/2014/main" id="{9840AD11-13B6-4DBA-9846-F300FA3096B7}"/>
                </a:ext>
              </a:extLst>
            </p:cNvPr>
            <p:cNvSpPr txBox="1"/>
            <p:nvPr/>
          </p:nvSpPr>
          <p:spPr>
            <a:xfrm>
              <a:off x="5966656" y="7235882"/>
              <a:ext cx="813170" cy="39824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altLang="zh-CN" b="1" kern="0" dirty="0">
                  <a:solidFill>
                    <a:srgbClr val="000000"/>
                  </a:solidFill>
                  <a:latin typeface="FrutigerNext LT Regular"/>
                  <a:ea typeface="华文细黑"/>
                </a:rPr>
                <a:t>Mauritius</a:t>
              </a:r>
            </a:p>
            <a:p>
              <a:pPr defTabSz="914112">
                <a:defRPr/>
              </a:pPr>
              <a:r>
                <a:rPr lang="en-US" kern="0" dirty="0">
                  <a:solidFill>
                    <a:srgbClr val="000000"/>
                  </a:solidFill>
                  <a:latin typeface="FrutigerNext LT Regular"/>
                  <a:ea typeface="华文细黑"/>
                </a:rPr>
                <a:t>- Blade E9000</a:t>
              </a:r>
            </a:p>
            <a:p>
              <a:pPr defTabSz="914112">
                <a:defRPr/>
              </a:pPr>
              <a:r>
                <a:rPr lang="en-US" kern="0" dirty="0">
                  <a:solidFill>
                    <a:srgbClr val="000000"/>
                  </a:solidFill>
                  <a:latin typeface="FrutigerNext LT Regular"/>
                  <a:ea typeface="华文细黑"/>
                </a:rPr>
                <a:t>- Rack 2288/1288</a:t>
              </a:r>
            </a:p>
          </p:txBody>
        </p:sp>
        <p:cxnSp>
          <p:nvCxnSpPr>
            <p:cNvPr id="28" name="Straight Arrow Connector 297">
              <a:extLst>
                <a:ext uri="{FF2B5EF4-FFF2-40B4-BE49-F238E27FC236}">
                  <a16:creationId xmlns:a16="http://schemas.microsoft.com/office/drawing/2014/main" id="{D46F5EA0-D989-48F2-9A67-74562596EAAE}"/>
                </a:ext>
              </a:extLst>
            </p:cNvPr>
            <p:cNvCxnSpPr>
              <a:cxnSpLocks/>
              <a:stCxn id="27" idx="2"/>
            </p:cNvCxnSpPr>
            <p:nvPr/>
          </p:nvCxnSpPr>
          <p:spPr bwMode="auto">
            <a:xfrm flipH="1">
              <a:off x="6154809" y="7634129"/>
              <a:ext cx="218432" cy="529936"/>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cxnSp>
          <p:nvCxnSpPr>
            <p:cNvPr id="29" name="Straight Arrow Connector 291">
              <a:extLst>
                <a:ext uri="{FF2B5EF4-FFF2-40B4-BE49-F238E27FC236}">
                  <a16:creationId xmlns:a16="http://schemas.microsoft.com/office/drawing/2014/main" id="{0C09488C-897E-4EF6-BDF3-244B4727C79C}"/>
                </a:ext>
              </a:extLst>
            </p:cNvPr>
            <p:cNvCxnSpPr>
              <a:cxnSpLocks/>
              <a:stCxn id="26" idx="1"/>
            </p:cNvCxnSpPr>
            <p:nvPr/>
          </p:nvCxnSpPr>
          <p:spPr bwMode="auto">
            <a:xfrm flipH="1">
              <a:off x="5238203" y="6421474"/>
              <a:ext cx="881590" cy="363155"/>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cxnSp>
          <p:nvCxnSpPr>
            <p:cNvPr id="30" name="Straight Arrow Connector 269">
              <a:extLst>
                <a:ext uri="{FF2B5EF4-FFF2-40B4-BE49-F238E27FC236}">
                  <a16:creationId xmlns:a16="http://schemas.microsoft.com/office/drawing/2014/main" id="{D6658071-9AF8-4A75-BB40-59223FA7C4F4}"/>
                </a:ext>
              </a:extLst>
            </p:cNvPr>
            <p:cNvCxnSpPr/>
            <p:nvPr/>
          </p:nvCxnSpPr>
          <p:spPr bwMode="auto">
            <a:xfrm flipV="1">
              <a:off x="4798142" y="7705545"/>
              <a:ext cx="293370" cy="484693"/>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cxnSp>
          <p:nvCxnSpPr>
            <p:cNvPr id="31" name="Straight Arrow Connector 264">
              <a:extLst>
                <a:ext uri="{FF2B5EF4-FFF2-40B4-BE49-F238E27FC236}">
                  <a16:creationId xmlns:a16="http://schemas.microsoft.com/office/drawing/2014/main" id="{C914D341-AC93-486A-99F5-F6A8FCCD8EEB}"/>
                </a:ext>
              </a:extLst>
            </p:cNvPr>
            <p:cNvCxnSpPr>
              <a:cxnSpLocks/>
              <a:stCxn id="9" idx="0"/>
            </p:cNvCxnSpPr>
            <p:nvPr/>
          </p:nvCxnSpPr>
          <p:spPr bwMode="auto">
            <a:xfrm flipV="1">
              <a:off x="2049047" y="7657083"/>
              <a:ext cx="206556" cy="575886"/>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sp>
          <p:nvSpPr>
            <p:cNvPr id="32" name="TextBox 267">
              <a:extLst>
                <a:ext uri="{FF2B5EF4-FFF2-40B4-BE49-F238E27FC236}">
                  <a16:creationId xmlns:a16="http://schemas.microsoft.com/office/drawing/2014/main" id="{1FB90625-061A-4C3A-8B2A-D1551B25F73A}"/>
                </a:ext>
              </a:extLst>
            </p:cNvPr>
            <p:cNvSpPr txBox="1"/>
            <p:nvPr/>
          </p:nvSpPr>
          <p:spPr>
            <a:xfrm>
              <a:off x="2624476" y="7314141"/>
              <a:ext cx="555630" cy="28962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Moldova</a:t>
              </a:r>
            </a:p>
            <a:p>
              <a:pPr defTabSz="914112">
                <a:defRPr/>
              </a:pPr>
              <a:r>
                <a:rPr lang="en-US" kern="0" dirty="0">
                  <a:solidFill>
                    <a:srgbClr val="000000"/>
                  </a:solidFill>
                  <a:latin typeface="FrutigerNext LT Regular"/>
                  <a:ea typeface="华文细黑"/>
                </a:rPr>
                <a:t>- Blade E9000</a:t>
              </a:r>
            </a:p>
          </p:txBody>
        </p:sp>
        <p:cxnSp>
          <p:nvCxnSpPr>
            <p:cNvPr id="33" name="Straight Arrow Connector 324">
              <a:extLst>
                <a:ext uri="{FF2B5EF4-FFF2-40B4-BE49-F238E27FC236}">
                  <a16:creationId xmlns:a16="http://schemas.microsoft.com/office/drawing/2014/main" id="{9ADAF067-7995-42AC-B434-3DBFB900A278}"/>
                </a:ext>
              </a:extLst>
            </p:cNvPr>
            <p:cNvCxnSpPr>
              <a:cxnSpLocks/>
              <a:stCxn id="32" idx="1"/>
            </p:cNvCxnSpPr>
            <p:nvPr/>
          </p:nvCxnSpPr>
          <p:spPr bwMode="auto">
            <a:xfrm flipH="1">
              <a:off x="2575586" y="7458954"/>
              <a:ext cx="48890" cy="49069"/>
            </a:xfrm>
            <a:prstGeom prst="straightConnector1">
              <a:avLst/>
            </a:prstGeom>
            <a:noFill/>
            <a:ln w="19050" cap="flat" cmpd="sng" algn="ctr">
              <a:solidFill>
                <a:srgbClr val="000000"/>
              </a:solidFill>
              <a:prstDash val="solid"/>
              <a:headEnd type="none" w="med" len="med"/>
              <a:tailEnd type="oval"/>
            </a:ln>
            <a:effectLst>
              <a:outerShdw blurRad="40000" dist="23000" dir="5400000" rotWithShape="0">
                <a:srgbClr val="000000">
                  <a:alpha val="35000"/>
                </a:srgbClr>
              </a:outerShdw>
            </a:effectLst>
          </p:spPr>
        </p:cxnSp>
        <p:sp>
          <p:nvSpPr>
            <p:cNvPr id="34" name="TextBox 268">
              <a:extLst>
                <a:ext uri="{FF2B5EF4-FFF2-40B4-BE49-F238E27FC236}">
                  <a16:creationId xmlns:a16="http://schemas.microsoft.com/office/drawing/2014/main" id="{3F3C62F5-0C3D-4B34-A203-5FE4D87A5E86}"/>
                </a:ext>
              </a:extLst>
            </p:cNvPr>
            <p:cNvSpPr txBox="1"/>
            <p:nvPr/>
          </p:nvSpPr>
          <p:spPr>
            <a:xfrm>
              <a:off x="2500074" y="6736159"/>
              <a:ext cx="572831" cy="289627"/>
            </a:xfrm>
            <a:prstGeom prst="rect">
              <a:avLst/>
            </a:prstGeom>
            <a:noFill/>
            <a:ln w="25400" cap="flat" cmpd="sng" algn="ctr">
              <a:noFill/>
              <a:prstDash val="solid"/>
            </a:ln>
            <a:effectLst/>
          </p:spPr>
          <p:txBody>
            <a:bodyPr wrap="square" lIns="0" tIns="60912" rIns="0" bIns="60912" rtlCol="0">
              <a:spAutoFit/>
            </a:bodyPr>
            <a:lstStyle>
              <a:defPPr>
                <a:defRPr lang="zh-CN"/>
              </a:defPPr>
              <a:lvl1pPr>
                <a:defRPr sz="1200">
                  <a:solidFill>
                    <a:prstClr val="white"/>
                  </a:solidFill>
                  <a:cs typeface="Arial" pitchFamily="34" charset="0"/>
                </a:defRPr>
              </a:lvl1pPr>
            </a:lstStyle>
            <a:p>
              <a:pPr algn="ctr" defTabSz="914112">
                <a:defRPr/>
              </a:pPr>
              <a:r>
                <a:rPr lang="en-US" b="1" kern="0" dirty="0">
                  <a:solidFill>
                    <a:srgbClr val="000000"/>
                  </a:solidFill>
                  <a:latin typeface="FrutigerNext LT Regular"/>
                  <a:ea typeface="华文细黑"/>
                </a:rPr>
                <a:t>Slovakia</a:t>
              </a:r>
            </a:p>
            <a:p>
              <a:pPr defTabSz="914112">
                <a:defRPr/>
              </a:pPr>
              <a:r>
                <a:rPr lang="en-US" kern="0" dirty="0">
                  <a:solidFill>
                    <a:srgbClr val="000000"/>
                  </a:solidFill>
                  <a:latin typeface="FrutigerNext LT Regular"/>
                  <a:ea typeface="华文细黑"/>
                </a:rPr>
                <a:t>- Blade E9000</a:t>
              </a:r>
            </a:p>
          </p:txBody>
        </p:sp>
      </p:grpSp>
      <p:sp>
        <p:nvSpPr>
          <p:cNvPr id="281" name="Title 1">
            <a:extLst>
              <a:ext uri="{FF2B5EF4-FFF2-40B4-BE49-F238E27FC236}">
                <a16:creationId xmlns:a16="http://schemas.microsoft.com/office/drawing/2014/main" id="{6022A2EE-3900-4466-B703-018F3198A8D7}"/>
              </a:ext>
            </a:extLst>
          </p:cNvPr>
          <p:cNvSpPr>
            <a:spLocks noGrp="1"/>
          </p:cNvSpPr>
          <p:nvPr>
            <p:ph type="title"/>
          </p:nvPr>
        </p:nvSpPr>
        <p:spPr>
          <a:xfrm>
            <a:off x="340267" y="224736"/>
            <a:ext cx="11430552" cy="461627"/>
          </a:xfrm>
        </p:spPr>
        <p:txBody>
          <a:bodyPr>
            <a:normAutofit fontScale="90000"/>
          </a:bodyPr>
          <a:lstStyle/>
          <a:p>
            <a:r>
              <a:rPr lang="en-US" b="1" dirty="0">
                <a:solidFill>
                  <a:srgbClr val="00B0F0"/>
                </a:solidFill>
              </a:rPr>
              <a:t>Huawei Servers Have Been Powering Orange Networks</a:t>
            </a:r>
            <a:r>
              <a:rPr lang="en-US" sz="3100" b="1" dirty="0">
                <a:solidFill>
                  <a:srgbClr val="00B0F0"/>
                </a:solidFill>
              </a:rPr>
              <a:t> </a:t>
            </a:r>
          </a:p>
        </p:txBody>
      </p:sp>
    </p:spTree>
    <p:extLst>
      <p:ext uri="{BB962C8B-B14F-4D97-AF65-F5344CB8AC3E}">
        <p14:creationId xmlns:p14="http://schemas.microsoft.com/office/powerpoint/2010/main" val="1663487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4F66379-A325-4FD8-A0A5-20296204F83E}"/>
              </a:ext>
            </a:extLst>
          </p:cNvPr>
          <p:cNvSpPr>
            <a:spLocks noGrp="1"/>
          </p:cNvSpPr>
          <p:nvPr>
            <p:ph type="sldNum" sz="quarter" idx="12"/>
          </p:nvPr>
        </p:nvSpPr>
        <p:spPr>
          <a:xfrm>
            <a:off x="177004" y="6439301"/>
            <a:ext cx="458263" cy="21876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6" name="Title 1">
            <a:extLst>
              <a:ext uri="{FF2B5EF4-FFF2-40B4-BE49-F238E27FC236}">
                <a16:creationId xmlns:a16="http://schemas.microsoft.com/office/drawing/2014/main" id="{D93A6332-DADD-4743-A77B-BB6EF28EE470}"/>
              </a:ext>
            </a:extLst>
          </p:cNvPr>
          <p:cNvSpPr>
            <a:spLocks noGrp="1"/>
          </p:cNvSpPr>
          <p:nvPr>
            <p:ph type="title"/>
          </p:nvPr>
        </p:nvSpPr>
        <p:spPr>
          <a:xfrm>
            <a:off x="406135" y="314979"/>
            <a:ext cx="10987159" cy="461627"/>
          </a:xfrm>
        </p:spPr>
        <p:txBody>
          <a:bodyPr>
            <a:normAutofit fontScale="90000"/>
          </a:bodyPr>
          <a:lstStyle/>
          <a:p>
            <a:r>
              <a:rPr lang="en-US" b="1" dirty="0">
                <a:solidFill>
                  <a:srgbClr val="00B0F0"/>
                </a:solidFill>
              </a:rPr>
              <a:t>Huawei Servers Powering Telekom Malaysia NFV Services</a:t>
            </a:r>
          </a:p>
        </p:txBody>
      </p:sp>
      <p:sp>
        <p:nvSpPr>
          <p:cNvPr id="13" name="矩形 35">
            <a:extLst>
              <a:ext uri="{FF2B5EF4-FFF2-40B4-BE49-F238E27FC236}">
                <a16:creationId xmlns:a16="http://schemas.microsoft.com/office/drawing/2014/main" id="{688A67CD-1B6F-47F0-B352-285DEFEE09EA}"/>
              </a:ext>
            </a:extLst>
          </p:cNvPr>
          <p:cNvSpPr/>
          <p:nvPr/>
        </p:nvSpPr>
        <p:spPr>
          <a:xfrm>
            <a:off x="5669281" y="3279180"/>
            <a:ext cx="5852160" cy="1046440"/>
          </a:xfrm>
          <a:prstGeom prst="rect">
            <a:avLst/>
          </a:prstGeom>
          <a:solidFill>
            <a:srgbClr val="002060"/>
          </a:solidFill>
        </p:spPr>
        <p:txBody>
          <a:bodyPr wrap="square">
            <a:spAutoFit/>
          </a:bodyPr>
          <a:lstStyle/>
          <a:p>
            <a:pPr algn="ctr" defTabSz="914478">
              <a:spcBef>
                <a:spcPts val="600"/>
              </a:spcBef>
            </a:pPr>
            <a:r>
              <a:rPr lang="en-US" altLang="zh-CN" sz="2000" kern="100" dirty="0">
                <a:solidFill>
                  <a:srgbClr val="00B050"/>
                </a:solidFill>
                <a:ea typeface="Times New Roman" panose="02020603050405020304" pitchFamily="18" charset="0"/>
                <a:cs typeface="Arial" panose="020B0604020202020204" pitchFamily="34" charset="0"/>
              </a:rPr>
              <a:t>Huawei Servers Deployed in 2019</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RH2288 V5 with Intel 1</a:t>
            </a:r>
            <a:r>
              <a:rPr lang="en-US" altLang="zh-CN" sz="1600" kern="100" baseline="30000" dirty="0">
                <a:solidFill>
                  <a:srgbClr val="00B050"/>
                </a:solidFill>
                <a:ea typeface="Times New Roman" panose="02020603050405020304" pitchFamily="18" charset="0"/>
                <a:cs typeface="Arial" panose="020B0604020202020204" pitchFamily="34" charset="0"/>
              </a:rPr>
              <a:t>st</a:t>
            </a:r>
            <a:r>
              <a:rPr lang="en-US" altLang="zh-CN" sz="1600" kern="100" dirty="0">
                <a:solidFill>
                  <a:srgbClr val="00B050"/>
                </a:solidFill>
                <a:ea typeface="Times New Roman" panose="02020603050405020304" pitchFamily="18" charset="0"/>
                <a:cs typeface="Arial" panose="020B0604020202020204" pitchFamily="34" charset="0"/>
              </a:rPr>
              <a:t> Xeon SP Processors</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Huawei Cloud Stack (HCS) Software</a:t>
            </a:r>
          </a:p>
        </p:txBody>
      </p:sp>
      <p:grpSp>
        <p:nvGrpSpPr>
          <p:cNvPr id="3" name="Group 2">
            <a:extLst>
              <a:ext uri="{FF2B5EF4-FFF2-40B4-BE49-F238E27FC236}">
                <a16:creationId xmlns:a16="http://schemas.microsoft.com/office/drawing/2014/main" id="{F25FBB2D-13E1-4842-8D8D-116CE16BFBA7}"/>
              </a:ext>
            </a:extLst>
          </p:cNvPr>
          <p:cNvGrpSpPr/>
          <p:nvPr/>
        </p:nvGrpSpPr>
        <p:grpSpPr>
          <a:xfrm>
            <a:off x="745180" y="1345575"/>
            <a:ext cx="4916647" cy="4524756"/>
            <a:chOff x="571926" y="1769137"/>
            <a:chExt cx="4916647" cy="4524756"/>
          </a:xfrm>
        </p:grpSpPr>
        <p:sp>
          <p:nvSpPr>
            <p:cNvPr id="14" name="矩形 13">
              <a:extLst>
                <a:ext uri="{FF2B5EF4-FFF2-40B4-BE49-F238E27FC236}">
                  <a16:creationId xmlns:a16="http://schemas.microsoft.com/office/drawing/2014/main" id="{9CB8C987-5D1B-4FCB-A930-41633EDC1CA6}"/>
                </a:ext>
              </a:extLst>
            </p:cNvPr>
            <p:cNvSpPr/>
            <p:nvPr/>
          </p:nvSpPr>
          <p:spPr bwMode="auto">
            <a:xfrm>
              <a:off x="589511" y="1769137"/>
              <a:ext cx="4839146" cy="4524756"/>
            </a:xfrm>
            <a:prstGeom prst="rect">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68566" tIns="34283" rIns="68566" bIns="34283" anchor="ctr">
              <a:noAutofit/>
            </a:bodyPr>
            <a:lstStyle/>
            <a:p>
              <a:pPr algn="ctr" defTabSz="685663" eaLnBrk="0" fontAlgn="ctr" hangingPunct="0">
                <a:buSzPct val="60000"/>
                <a:defRPr/>
              </a:pPr>
              <a:endParaRPr lang="en-US" altLang="zh-CN" sz="1400" kern="0" dirty="0">
                <a:solidFill>
                  <a:srgbClr val="5F5F5F"/>
                </a:solidFill>
                <a:ea typeface="华文细黑"/>
                <a:cs typeface="Arial" pitchFamily="34" charset="0"/>
              </a:endParaRPr>
            </a:p>
          </p:txBody>
        </p:sp>
        <p:sp>
          <p:nvSpPr>
            <p:cNvPr id="15" name="矩形 11">
              <a:extLst>
                <a:ext uri="{FF2B5EF4-FFF2-40B4-BE49-F238E27FC236}">
                  <a16:creationId xmlns:a16="http://schemas.microsoft.com/office/drawing/2014/main" id="{EF048D4A-945E-4258-BCD7-BDB67690506B}"/>
                </a:ext>
              </a:extLst>
            </p:cNvPr>
            <p:cNvSpPr/>
            <p:nvPr/>
          </p:nvSpPr>
          <p:spPr>
            <a:xfrm>
              <a:off x="571926" y="5233777"/>
              <a:ext cx="4916647" cy="954107"/>
            </a:xfrm>
            <a:prstGeom prst="rect">
              <a:avLst/>
            </a:prstGeom>
          </p:spPr>
          <p:txBody>
            <a:bodyPr wrap="square">
              <a:noAutofit/>
            </a:bodyPr>
            <a:lstStyle/>
            <a:p>
              <a:pPr defTabSz="914478" fontAlgn="ctr"/>
              <a:r>
                <a:rPr lang="en-US" sz="1400" dirty="0">
                  <a:solidFill>
                    <a:srgbClr val="000000"/>
                  </a:solidFill>
                  <a:ea typeface="微软雅黑" panose="020B0503020204020204" pitchFamily="34" charset="-122"/>
                </a:rPr>
                <a:t>Founded in 1984, Telekom Malaysia (TM) is the largest fixed network provider in Malaysia. It provides customers with fixed network, data access, Internet services, and value-added service solutions based on fixed networks.</a:t>
              </a:r>
            </a:p>
          </p:txBody>
        </p:sp>
        <p:pic>
          <p:nvPicPr>
            <p:cNvPr id="16" name="图片 1">
              <a:extLst>
                <a:ext uri="{FF2B5EF4-FFF2-40B4-BE49-F238E27FC236}">
                  <a16:creationId xmlns:a16="http://schemas.microsoft.com/office/drawing/2014/main" id="{839413D1-7FA2-43DE-98ED-7E5ED84E8E2C}"/>
                </a:ext>
              </a:extLst>
            </p:cNvPr>
            <p:cNvPicPr>
              <a:picLocks noChangeAspect="1"/>
            </p:cNvPicPr>
            <p:nvPr/>
          </p:nvPicPr>
          <p:blipFill>
            <a:blip r:embed="rId3"/>
            <a:stretch>
              <a:fillRect/>
            </a:stretch>
          </p:blipFill>
          <p:spPr>
            <a:xfrm>
              <a:off x="589511" y="1769137"/>
              <a:ext cx="4839146" cy="3214576"/>
            </a:xfrm>
            <a:prstGeom prst="rect">
              <a:avLst/>
            </a:prstGeom>
          </p:spPr>
        </p:pic>
      </p:grpSp>
      <p:sp>
        <p:nvSpPr>
          <p:cNvPr id="18" name="矩形 35">
            <a:extLst>
              <a:ext uri="{FF2B5EF4-FFF2-40B4-BE49-F238E27FC236}">
                <a16:creationId xmlns:a16="http://schemas.microsoft.com/office/drawing/2014/main" id="{3040CBE9-8383-4B1D-9A18-7C3FDEC03A46}"/>
              </a:ext>
            </a:extLst>
          </p:cNvPr>
          <p:cNvSpPr/>
          <p:nvPr/>
        </p:nvSpPr>
        <p:spPr>
          <a:xfrm>
            <a:off x="5669281" y="1345575"/>
            <a:ext cx="5852160" cy="1856160"/>
          </a:xfrm>
          <a:prstGeom prst="rect">
            <a:avLst/>
          </a:prstGeom>
          <a:solidFill>
            <a:srgbClr val="0070C0"/>
          </a:solidFill>
        </p:spPr>
        <p:txBody>
          <a:bodyPr wrap="square">
            <a:noAutofit/>
          </a:bodyPr>
          <a:lstStyle/>
          <a:p>
            <a:pPr algn="ctr" defTabSz="914478">
              <a:spcBef>
                <a:spcPts val="600"/>
              </a:spcBef>
            </a:pPr>
            <a:r>
              <a:rPr lang="en-US" altLang="zh-CN" sz="2000" kern="100" dirty="0">
                <a:solidFill>
                  <a:srgbClr val="00B0F0"/>
                </a:solidFill>
                <a:ea typeface="Times New Roman" panose="02020603050405020304" pitchFamily="18" charset="0"/>
                <a:cs typeface="Arial" panose="020B0604020202020204" pitchFamily="34" charset="0"/>
              </a:rPr>
              <a:t>Why Huawei?</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Long-Term Partner &amp; E2E NFV Solution Provider</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Worked Closely with TM to Deliver Successful POC</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High Performance, Reliability, Scalability &amp; Quality</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Easy O&amp;M </a:t>
            </a:r>
          </a:p>
        </p:txBody>
      </p:sp>
      <p:pic>
        <p:nvPicPr>
          <p:cNvPr id="19" name="Picture 2" descr="E:\Onebox\服务器\V5上市\V5 2路机架服务器 MOR\02 产品照片集\2288H V5\2288H_gai_03.png">
            <a:extLst>
              <a:ext uri="{FF2B5EF4-FFF2-40B4-BE49-F238E27FC236}">
                <a16:creationId xmlns:a16="http://schemas.microsoft.com/office/drawing/2014/main" id="{631E3C5D-0718-4F65-9115-A2AD446701AC}"/>
              </a:ext>
            </a:extLst>
          </p:cNvPr>
          <p:cNvPicPr>
            <a:picLocks noChangeAspect="1" noChangeArrowheads="1"/>
          </p:cNvPicPr>
          <p:nvPr/>
        </p:nvPicPr>
        <p:blipFill rotWithShape="1">
          <a:blip r:embed="rId4" cstate="print"/>
          <a:srcRect l="2212" t="16179" r="5446" b="41537"/>
          <a:stretch/>
        </p:blipFill>
        <p:spPr bwMode="auto">
          <a:xfrm>
            <a:off x="7653018" y="4557978"/>
            <a:ext cx="1594585" cy="461704"/>
          </a:xfrm>
          <a:prstGeom prst="rect">
            <a:avLst/>
          </a:prstGeom>
          <a:noFill/>
        </p:spPr>
      </p:pic>
      <p:sp>
        <p:nvSpPr>
          <p:cNvPr id="20" name="TextBox 19">
            <a:extLst>
              <a:ext uri="{FF2B5EF4-FFF2-40B4-BE49-F238E27FC236}">
                <a16:creationId xmlns:a16="http://schemas.microsoft.com/office/drawing/2014/main" id="{3D0A3948-974C-4421-8CDE-85BBC63AA70E}"/>
              </a:ext>
            </a:extLst>
          </p:cNvPr>
          <p:cNvSpPr txBox="1"/>
          <p:nvPr/>
        </p:nvSpPr>
        <p:spPr>
          <a:xfrm>
            <a:off x="7987370" y="4978252"/>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RH2288 V5</a:t>
            </a:r>
          </a:p>
        </p:txBody>
      </p:sp>
    </p:spTree>
    <p:extLst>
      <p:ext uri="{BB962C8B-B14F-4D97-AF65-F5344CB8AC3E}">
        <p14:creationId xmlns:p14="http://schemas.microsoft.com/office/powerpoint/2010/main" val="2228958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4F66379-A325-4FD8-A0A5-20296204F83E}"/>
              </a:ext>
            </a:extLst>
          </p:cNvPr>
          <p:cNvSpPr>
            <a:spLocks noGrp="1"/>
          </p:cNvSpPr>
          <p:nvPr>
            <p:ph type="sldNum" sz="quarter" idx="12"/>
          </p:nvPr>
        </p:nvSpPr>
        <p:spPr>
          <a:xfrm>
            <a:off x="177004" y="6439301"/>
            <a:ext cx="458263" cy="21876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6" name="Title 1">
            <a:extLst>
              <a:ext uri="{FF2B5EF4-FFF2-40B4-BE49-F238E27FC236}">
                <a16:creationId xmlns:a16="http://schemas.microsoft.com/office/drawing/2014/main" id="{D93A6332-DADD-4743-A77B-BB6EF28EE470}"/>
              </a:ext>
            </a:extLst>
          </p:cNvPr>
          <p:cNvSpPr>
            <a:spLocks noGrp="1"/>
          </p:cNvSpPr>
          <p:nvPr>
            <p:ph type="title"/>
          </p:nvPr>
        </p:nvSpPr>
        <p:spPr>
          <a:xfrm>
            <a:off x="406135" y="286503"/>
            <a:ext cx="11430552" cy="461627"/>
          </a:xfrm>
        </p:spPr>
        <p:txBody>
          <a:bodyPr>
            <a:normAutofit fontScale="90000"/>
          </a:bodyPr>
          <a:lstStyle/>
          <a:p>
            <a:r>
              <a:rPr lang="en-US" b="1" dirty="0">
                <a:solidFill>
                  <a:srgbClr val="00B0F0"/>
                </a:solidFill>
              </a:rPr>
              <a:t>Huawei Helping Telefonica Accelerate CDN Services</a:t>
            </a:r>
          </a:p>
        </p:txBody>
      </p:sp>
      <p:grpSp>
        <p:nvGrpSpPr>
          <p:cNvPr id="2" name="Group 1">
            <a:extLst>
              <a:ext uri="{FF2B5EF4-FFF2-40B4-BE49-F238E27FC236}">
                <a16:creationId xmlns:a16="http://schemas.microsoft.com/office/drawing/2014/main" id="{2A36AA7D-699D-48E5-A0B2-55777F6744CA}"/>
              </a:ext>
            </a:extLst>
          </p:cNvPr>
          <p:cNvGrpSpPr/>
          <p:nvPr/>
        </p:nvGrpSpPr>
        <p:grpSpPr>
          <a:xfrm>
            <a:off x="639622" y="1203713"/>
            <a:ext cx="5012713" cy="4954090"/>
            <a:chOff x="475995" y="1386593"/>
            <a:chExt cx="5012713" cy="4954090"/>
          </a:xfrm>
        </p:grpSpPr>
        <p:sp>
          <p:nvSpPr>
            <p:cNvPr id="16" name="矩形 13">
              <a:extLst>
                <a:ext uri="{FF2B5EF4-FFF2-40B4-BE49-F238E27FC236}">
                  <a16:creationId xmlns:a16="http://schemas.microsoft.com/office/drawing/2014/main" id="{25F18ED3-0555-4356-B36C-E5ECB4806718}"/>
                </a:ext>
              </a:extLst>
            </p:cNvPr>
            <p:cNvSpPr/>
            <p:nvPr/>
          </p:nvSpPr>
          <p:spPr bwMode="auto">
            <a:xfrm>
              <a:off x="475995" y="1386593"/>
              <a:ext cx="5012713" cy="4954090"/>
            </a:xfrm>
            <a:prstGeom prst="rect">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68566" tIns="34283" rIns="68566" bIns="34283" anchor="ctr">
              <a:noAutofit/>
            </a:bodyPr>
            <a:lstStyle/>
            <a:p>
              <a:pPr algn="ctr" defTabSz="685663" eaLnBrk="0" fontAlgn="ctr" hangingPunct="0">
                <a:buSzPct val="60000"/>
                <a:defRPr/>
              </a:pPr>
              <a:endParaRPr lang="en-US" altLang="zh-CN" sz="1400" kern="0" dirty="0">
                <a:solidFill>
                  <a:srgbClr val="5F5F5F"/>
                </a:solidFill>
                <a:ea typeface="华文细黑"/>
                <a:cs typeface="Arial" pitchFamily="34" charset="0"/>
              </a:endParaRPr>
            </a:p>
          </p:txBody>
        </p:sp>
        <p:sp>
          <p:nvSpPr>
            <p:cNvPr id="17" name="矩形 11">
              <a:extLst>
                <a:ext uri="{FF2B5EF4-FFF2-40B4-BE49-F238E27FC236}">
                  <a16:creationId xmlns:a16="http://schemas.microsoft.com/office/drawing/2014/main" id="{CE79D81A-BED6-4266-A999-0621CAC8B58D}"/>
                </a:ext>
              </a:extLst>
            </p:cNvPr>
            <p:cNvSpPr/>
            <p:nvPr/>
          </p:nvSpPr>
          <p:spPr>
            <a:xfrm>
              <a:off x="509646" y="4695900"/>
              <a:ext cx="4916647" cy="1600438"/>
            </a:xfrm>
            <a:prstGeom prst="rect">
              <a:avLst/>
            </a:prstGeom>
          </p:spPr>
          <p:txBody>
            <a:bodyPr wrap="square">
              <a:noAutofit/>
            </a:bodyPr>
            <a:lstStyle/>
            <a:p>
              <a:pPr defTabSz="914478" fontAlgn="ctr"/>
              <a:r>
                <a:rPr lang="en-US" sz="1400" dirty="0">
                  <a:solidFill>
                    <a:srgbClr val="000000"/>
                  </a:solidFill>
                  <a:ea typeface="微软雅黑" panose="020B0503020204020204" pitchFamily="34" charset="-122"/>
                </a:rPr>
                <a:t>Telefonica is short for </a:t>
              </a:r>
              <a:r>
                <a:rPr lang="en-US" sz="1400" dirty="0" err="1">
                  <a:solidFill>
                    <a:srgbClr val="000000"/>
                  </a:solidFill>
                  <a:ea typeface="微软雅黑" panose="020B0503020204020204" pitchFamily="34" charset="-122"/>
                </a:rPr>
                <a:t>Telefónica</a:t>
              </a:r>
              <a:r>
                <a:rPr lang="en-US" sz="1400" dirty="0">
                  <a:solidFill>
                    <a:srgbClr val="000000"/>
                  </a:solidFill>
                  <a:ea typeface="微软雅黑" panose="020B0503020204020204" pitchFamily="34" charset="-122"/>
                </a:rPr>
                <a:t> of Spain. Founded on April 19, 1924, </a:t>
              </a:r>
              <a:r>
                <a:rPr lang="en-US" sz="1400" dirty="0" err="1">
                  <a:solidFill>
                    <a:srgbClr val="000000"/>
                  </a:solidFill>
                  <a:ea typeface="微软雅黑" panose="020B0503020204020204" pitchFamily="34" charset="-122"/>
                </a:rPr>
                <a:t>Telefónica</a:t>
              </a:r>
              <a:r>
                <a:rPr lang="en-US" sz="1400" dirty="0">
                  <a:solidFill>
                    <a:srgbClr val="000000"/>
                  </a:solidFill>
                  <a:ea typeface="微软雅黑" panose="020B0503020204020204" pitchFamily="34" charset="-122"/>
                </a:rPr>
                <a:t> is an international telecommunications company that provides comprehensive services, including fixed-line, mobile, Internet, data, and cable TV services. It has a significant presence in Spanish-speaking and Portuguese-speaking countries. In October 2019, </a:t>
              </a:r>
              <a:r>
                <a:rPr lang="en-US" sz="1400" dirty="0" err="1">
                  <a:solidFill>
                    <a:srgbClr val="000000"/>
                  </a:solidFill>
                  <a:ea typeface="微软雅黑" panose="020B0503020204020204" pitchFamily="34" charset="-122"/>
                </a:rPr>
                <a:t>Telefónica</a:t>
              </a:r>
              <a:r>
                <a:rPr lang="en-US" sz="1400" dirty="0">
                  <a:solidFill>
                    <a:srgbClr val="000000"/>
                  </a:solidFill>
                  <a:ea typeface="微软雅黑" panose="020B0503020204020204" pitchFamily="34" charset="-122"/>
                </a:rPr>
                <a:t> ranked No. 22 in the Forbes Digital 100 List.</a:t>
              </a:r>
            </a:p>
          </p:txBody>
        </p:sp>
        <p:pic>
          <p:nvPicPr>
            <p:cNvPr id="18" name="Picture 5">
              <a:extLst>
                <a:ext uri="{FF2B5EF4-FFF2-40B4-BE49-F238E27FC236}">
                  <a16:creationId xmlns:a16="http://schemas.microsoft.com/office/drawing/2014/main" id="{7B3ECDC3-9D17-4FBE-8B00-A3C8A6C987C3}"/>
                </a:ext>
              </a:extLst>
            </p:cNvPr>
            <p:cNvPicPr>
              <a:picLocks noChangeAspect="1" noChangeArrowheads="1"/>
            </p:cNvPicPr>
            <p:nvPr/>
          </p:nvPicPr>
          <p:blipFill>
            <a:blip r:embed="rId2" cstate="print"/>
            <a:srcRect/>
            <a:stretch>
              <a:fillRect/>
            </a:stretch>
          </p:blipFill>
          <p:spPr bwMode="auto">
            <a:xfrm>
              <a:off x="538408" y="1447498"/>
              <a:ext cx="4887885" cy="2971052"/>
            </a:xfrm>
            <a:prstGeom prst="rect">
              <a:avLst/>
            </a:prstGeom>
            <a:noFill/>
            <a:ln w="9525">
              <a:noFill/>
              <a:miter lim="800000"/>
              <a:headEnd/>
              <a:tailEnd/>
            </a:ln>
          </p:spPr>
        </p:pic>
        <p:pic>
          <p:nvPicPr>
            <p:cNvPr id="19" name="Picture 3">
              <a:extLst>
                <a:ext uri="{FF2B5EF4-FFF2-40B4-BE49-F238E27FC236}">
                  <a16:creationId xmlns:a16="http://schemas.microsoft.com/office/drawing/2014/main" id="{01FF920C-78B6-4403-8E9B-0BA3B68E0067}"/>
                </a:ext>
              </a:extLst>
            </p:cNvPr>
            <p:cNvPicPr>
              <a:picLocks noChangeAspect="1" noChangeArrowheads="1"/>
            </p:cNvPicPr>
            <p:nvPr/>
          </p:nvPicPr>
          <p:blipFill>
            <a:blip r:embed="rId3" cstate="print"/>
            <a:srcRect/>
            <a:stretch>
              <a:fillRect/>
            </a:stretch>
          </p:blipFill>
          <p:spPr bwMode="auto">
            <a:xfrm>
              <a:off x="538408" y="1429876"/>
              <a:ext cx="1387327" cy="498571"/>
            </a:xfrm>
            <a:prstGeom prst="rect">
              <a:avLst/>
            </a:prstGeom>
            <a:noFill/>
            <a:ln w="9525">
              <a:noFill/>
              <a:miter lim="800000"/>
              <a:headEnd/>
              <a:tailEnd/>
            </a:ln>
          </p:spPr>
        </p:pic>
      </p:grpSp>
      <p:sp>
        <p:nvSpPr>
          <p:cNvPr id="21" name="矩形 35">
            <a:extLst>
              <a:ext uri="{FF2B5EF4-FFF2-40B4-BE49-F238E27FC236}">
                <a16:creationId xmlns:a16="http://schemas.microsoft.com/office/drawing/2014/main" id="{4A93BF6C-9998-4B17-BAC7-198A2FCD2E79}"/>
              </a:ext>
            </a:extLst>
          </p:cNvPr>
          <p:cNvSpPr/>
          <p:nvPr/>
        </p:nvSpPr>
        <p:spPr>
          <a:xfrm>
            <a:off x="5678881" y="3459415"/>
            <a:ext cx="5852160" cy="1026509"/>
          </a:xfrm>
          <a:prstGeom prst="rect">
            <a:avLst/>
          </a:prstGeom>
          <a:solidFill>
            <a:srgbClr val="002060"/>
          </a:solidFill>
        </p:spPr>
        <p:txBody>
          <a:bodyPr wrap="square">
            <a:noAutofit/>
          </a:bodyPr>
          <a:lstStyle/>
          <a:p>
            <a:pPr algn="ctr" defTabSz="914478">
              <a:spcBef>
                <a:spcPts val="600"/>
              </a:spcBef>
            </a:pPr>
            <a:r>
              <a:rPr lang="en-US" altLang="zh-CN" sz="2000" kern="100" dirty="0">
                <a:solidFill>
                  <a:srgbClr val="00B050"/>
                </a:solidFill>
                <a:ea typeface="Times New Roman" panose="02020603050405020304" pitchFamily="18" charset="0"/>
                <a:cs typeface="Arial" panose="020B0604020202020204" pitchFamily="34" charset="0"/>
              </a:rPr>
              <a:t>Huawei Servers Deployed</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RH2288 V5 with Intel Xeon Cascade Processors</a:t>
            </a:r>
          </a:p>
        </p:txBody>
      </p:sp>
      <p:sp>
        <p:nvSpPr>
          <p:cNvPr id="22" name="矩形 35">
            <a:extLst>
              <a:ext uri="{FF2B5EF4-FFF2-40B4-BE49-F238E27FC236}">
                <a16:creationId xmlns:a16="http://schemas.microsoft.com/office/drawing/2014/main" id="{C0077266-4CC1-43A4-B185-F3FAC2C21BAB}"/>
              </a:ext>
            </a:extLst>
          </p:cNvPr>
          <p:cNvSpPr/>
          <p:nvPr/>
        </p:nvSpPr>
        <p:spPr>
          <a:xfrm>
            <a:off x="5678881" y="1233144"/>
            <a:ext cx="5852160" cy="1949119"/>
          </a:xfrm>
          <a:prstGeom prst="rect">
            <a:avLst/>
          </a:prstGeom>
          <a:solidFill>
            <a:srgbClr val="0070C0"/>
          </a:solidFill>
        </p:spPr>
        <p:txBody>
          <a:bodyPr wrap="square">
            <a:noAutofit/>
          </a:bodyPr>
          <a:lstStyle/>
          <a:p>
            <a:pPr algn="ctr" defTabSz="914478">
              <a:spcBef>
                <a:spcPts val="600"/>
              </a:spcBef>
            </a:pPr>
            <a:r>
              <a:rPr lang="en-US" altLang="zh-CN" sz="2000" kern="100" dirty="0">
                <a:solidFill>
                  <a:srgbClr val="00B0F0"/>
                </a:solidFill>
                <a:ea typeface="Times New Roman" panose="02020603050405020304" pitchFamily="18" charset="0"/>
                <a:cs typeface="Arial" panose="020B0604020202020204" pitchFamily="34" charset="0"/>
              </a:rPr>
              <a:t>Why Huawei?</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Long-Term CDN Partner for E2E Solution to Reduce TCO</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High Performance, Reliability, Scalability &amp; Quality</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2288H V5 supports long-term stable running at 45°C with Cascade Lake processors (28 cores/processor) of full power consumption</a:t>
            </a:r>
          </a:p>
        </p:txBody>
      </p:sp>
      <p:pic>
        <p:nvPicPr>
          <p:cNvPr id="23" name="Picture 2" descr="E:\Onebox\服务器\V5上市\V5 2路机架服务器 MOR\02 产品照片集\2288H V5\2288H_gai_03.png">
            <a:extLst>
              <a:ext uri="{FF2B5EF4-FFF2-40B4-BE49-F238E27FC236}">
                <a16:creationId xmlns:a16="http://schemas.microsoft.com/office/drawing/2014/main" id="{A9E7B89D-A94C-4810-8A0A-0DAB1918C511}"/>
              </a:ext>
            </a:extLst>
          </p:cNvPr>
          <p:cNvPicPr>
            <a:picLocks noChangeAspect="1" noChangeArrowheads="1"/>
          </p:cNvPicPr>
          <p:nvPr/>
        </p:nvPicPr>
        <p:blipFill rotWithShape="1">
          <a:blip r:embed="rId4" cstate="print"/>
          <a:srcRect l="2212" t="16179" r="5446" b="41537"/>
          <a:stretch/>
        </p:blipFill>
        <p:spPr bwMode="auto">
          <a:xfrm>
            <a:off x="7585640" y="4840831"/>
            <a:ext cx="1594585" cy="461704"/>
          </a:xfrm>
          <a:prstGeom prst="rect">
            <a:avLst/>
          </a:prstGeom>
          <a:noFill/>
        </p:spPr>
      </p:pic>
      <p:sp>
        <p:nvSpPr>
          <p:cNvPr id="24" name="TextBox 23">
            <a:extLst>
              <a:ext uri="{FF2B5EF4-FFF2-40B4-BE49-F238E27FC236}">
                <a16:creationId xmlns:a16="http://schemas.microsoft.com/office/drawing/2014/main" id="{1B4AFD20-4772-48EA-BF51-B3A9E2E7DE24}"/>
              </a:ext>
            </a:extLst>
          </p:cNvPr>
          <p:cNvSpPr txBox="1"/>
          <p:nvPr/>
        </p:nvSpPr>
        <p:spPr>
          <a:xfrm>
            <a:off x="7919992" y="5261105"/>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RH2288 V5</a:t>
            </a:r>
          </a:p>
        </p:txBody>
      </p:sp>
    </p:spTree>
    <p:extLst>
      <p:ext uri="{BB962C8B-B14F-4D97-AF65-F5344CB8AC3E}">
        <p14:creationId xmlns:p14="http://schemas.microsoft.com/office/powerpoint/2010/main" val="310121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3">
            <a:extLst>
              <a:ext uri="{FF2B5EF4-FFF2-40B4-BE49-F238E27FC236}">
                <a16:creationId xmlns:a16="http://schemas.microsoft.com/office/drawing/2014/main" id="{E8AF0CE9-B4AF-4BF8-9FD5-B053BDBB0DB1}"/>
              </a:ext>
            </a:extLst>
          </p:cNvPr>
          <p:cNvSpPr/>
          <p:nvPr/>
        </p:nvSpPr>
        <p:spPr bwMode="auto">
          <a:xfrm>
            <a:off x="635267" y="1343091"/>
            <a:ext cx="5025761" cy="4483247"/>
          </a:xfrm>
          <a:prstGeom prst="rect">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68566" tIns="34283" rIns="68566" bIns="34283" anchor="ctr">
            <a:noAutofit/>
          </a:bodyPr>
          <a:lstStyle/>
          <a:p>
            <a:pPr algn="ctr" defTabSz="685663" eaLnBrk="0" fontAlgn="ctr" hangingPunct="0">
              <a:buSzPct val="60000"/>
              <a:defRPr/>
            </a:pPr>
            <a:endParaRPr lang="en-US" altLang="zh-CN" sz="1400" kern="0" dirty="0">
              <a:solidFill>
                <a:srgbClr val="5F5F5F"/>
              </a:solidFill>
              <a:ea typeface="华文细黑"/>
              <a:cs typeface="Arial" pitchFamily="34" charset="0"/>
            </a:endParaRPr>
          </a:p>
        </p:txBody>
      </p:sp>
      <p:sp>
        <p:nvSpPr>
          <p:cNvPr id="5" name="Slide Number Placeholder 4">
            <a:extLst>
              <a:ext uri="{FF2B5EF4-FFF2-40B4-BE49-F238E27FC236}">
                <a16:creationId xmlns:a16="http://schemas.microsoft.com/office/drawing/2014/main" id="{64F66379-A325-4FD8-A0A5-20296204F83E}"/>
              </a:ext>
            </a:extLst>
          </p:cNvPr>
          <p:cNvSpPr>
            <a:spLocks noGrp="1"/>
          </p:cNvSpPr>
          <p:nvPr>
            <p:ph type="sldNum" sz="quarter" idx="12"/>
          </p:nvPr>
        </p:nvSpPr>
        <p:spPr>
          <a:xfrm>
            <a:off x="177004" y="6439301"/>
            <a:ext cx="458263" cy="21876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6" name="Title 1">
            <a:extLst>
              <a:ext uri="{FF2B5EF4-FFF2-40B4-BE49-F238E27FC236}">
                <a16:creationId xmlns:a16="http://schemas.microsoft.com/office/drawing/2014/main" id="{D93A6332-DADD-4743-A77B-BB6EF28EE470}"/>
              </a:ext>
            </a:extLst>
          </p:cNvPr>
          <p:cNvSpPr>
            <a:spLocks noGrp="1"/>
          </p:cNvSpPr>
          <p:nvPr>
            <p:ph type="title"/>
          </p:nvPr>
        </p:nvSpPr>
        <p:spPr>
          <a:xfrm>
            <a:off x="406135" y="268502"/>
            <a:ext cx="11430552" cy="461627"/>
          </a:xfrm>
        </p:spPr>
        <p:txBody>
          <a:bodyPr>
            <a:normAutofit fontScale="90000"/>
          </a:bodyPr>
          <a:lstStyle/>
          <a:p>
            <a:r>
              <a:rPr lang="en-US" b="1" dirty="0">
                <a:solidFill>
                  <a:srgbClr val="00B0F0"/>
                </a:solidFill>
              </a:rPr>
              <a:t>Italian TIM Accelerates DIGITIM Strategy with Huawei Servers</a:t>
            </a:r>
          </a:p>
        </p:txBody>
      </p:sp>
      <p:sp>
        <p:nvSpPr>
          <p:cNvPr id="24" name="矩形 10">
            <a:extLst>
              <a:ext uri="{FF2B5EF4-FFF2-40B4-BE49-F238E27FC236}">
                <a16:creationId xmlns:a16="http://schemas.microsoft.com/office/drawing/2014/main" id="{F866ABD6-E2FA-4BC9-89B9-F0FC60825037}"/>
              </a:ext>
            </a:extLst>
          </p:cNvPr>
          <p:cNvSpPr/>
          <p:nvPr/>
        </p:nvSpPr>
        <p:spPr>
          <a:xfrm>
            <a:off x="761945" y="4441343"/>
            <a:ext cx="4772403" cy="1384995"/>
          </a:xfrm>
          <a:prstGeom prst="rect">
            <a:avLst/>
          </a:prstGeom>
        </p:spPr>
        <p:txBody>
          <a:bodyPr wrap="square">
            <a:spAutoFit/>
          </a:bodyPr>
          <a:lstStyle/>
          <a:p>
            <a:pPr defTabSz="914478"/>
            <a:r>
              <a:rPr lang="zh-CN" altLang="zh-CN" sz="1200" dirty="0">
                <a:solidFill>
                  <a:srgbClr val="1D1D1A"/>
                </a:solidFill>
                <a:ea typeface="等线" panose="02010600030101010101" pitchFamily="2" charset="-122"/>
                <a:cs typeface="Arial" panose="020B0604020202020204" pitchFamily="34" charset="0"/>
              </a:rPr>
              <a:t>Telecom Italia is the largest telecommunications operator in Italy, with operations in the fixed, mobile, media and Internet sectors. The Italian Telecom Group has inherited the electronic communication business that has been in development for more than 100 years, and is also involved in media, network and cutting-edge information technology. The Group is committed to the research and development of future technologies. </a:t>
            </a:r>
            <a:endParaRPr lang="zh-CN" altLang="en-US" sz="1200" dirty="0">
              <a:solidFill>
                <a:srgbClr val="1D1D1A"/>
              </a:solidFill>
              <a:ea typeface="等线" panose="02010600030101010101" pitchFamily="2" charset="-122"/>
              <a:cs typeface="Arial" panose="020B0604020202020204" pitchFamily="34" charset="0"/>
            </a:endParaRPr>
          </a:p>
        </p:txBody>
      </p:sp>
      <p:grpSp>
        <p:nvGrpSpPr>
          <p:cNvPr id="30" name="组合 17">
            <a:extLst>
              <a:ext uri="{FF2B5EF4-FFF2-40B4-BE49-F238E27FC236}">
                <a16:creationId xmlns:a16="http://schemas.microsoft.com/office/drawing/2014/main" id="{186DD1D1-0A63-4028-9B1B-E5EB508A6336}"/>
              </a:ext>
            </a:extLst>
          </p:cNvPr>
          <p:cNvGrpSpPr/>
          <p:nvPr/>
        </p:nvGrpSpPr>
        <p:grpSpPr>
          <a:xfrm>
            <a:off x="635267" y="1343091"/>
            <a:ext cx="5025761" cy="3067944"/>
            <a:chOff x="622564" y="1546191"/>
            <a:chExt cx="4394253" cy="2814824"/>
          </a:xfrm>
        </p:grpSpPr>
        <p:pic>
          <p:nvPicPr>
            <p:cNvPr id="31" name="Picture 2" descr="“意大利电信”的图片搜索结果">
              <a:extLst>
                <a:ext uri="{FF2B5EF4-FFF2-40B4-BE49-F238E27FC236}">
                  <a16:creationId xmlns:a16="http://schemas.microsoft.com/office/drawing/2014/main" id="{794188AC-EF7E-4A4D-AABA-9B5BF390A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64" y="1546191"/>
              <a:ext cx="4394253" cy="2814824"/>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7">
              <a:extLst>
                <a:ext uri="{FF2B5EF4-FFF2-40B4-BE49-F238E27FC236}">
                  <a16:creationId xmlns:a16="http://schemas.microsoft.com/office/drawing/2014/main" id="{663CFD95-8E83-4A97-B1CE-28633C9E9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64" y="1546191"/>
              <a:ext cx="1602528" cy="720759"/>
            </a:xfrm>
            <a:prstGeom prst="rect">
              <a:avLst/>
            </a:prstGeom>
          </p:spPr>
        </p:pic>
      </p:grpSp>
      <p:sp>
        <p:nvSpPr>
          <p:cNvPr id="34" name="矩形 35">
            <a:extLst>
              <a:ext uri="{FF2B5EF4-FFF2-40B4-BE49-F238E27FC236}">
                <a16:creationId xmlns:a16="http://schemas.microsoft.com/office/drawing/2014/main" id="{38EB70DB-BDCB-445E-896C-C8C030B3EEB9}"/>
              </a:ext>
            </a:extLst>
          </p:cNvPr>
          <p:cNvSpPr/>
          <p:nvPr/>
        </p:nvSpPr>
        <p:spPr>
          <a:xfrm>
            <a:off x="5728032" y="3211995"/>
            <a:ext cx="5975630" cy="1197864"/>
          </a:xfrm>
          <a:prstGeom prst="rect">
            <a:avLst/>
          </a:prstGeom>
          <a:solidFill>
            <a:srgbClr val="002060"/>
          </a:solidFill>
        </p:spPr>
        <p:txBody>
          <a:bodyPr wrap="square">
            <a:noAutofit/>
          </a:bodyPr>
          <a:lstStyle/>
          <a:p>
            <a:pPr algn="ctr" defTabSz="914478">
              <a:spcBef>
                <a:spcPts val="600"/>
              </a:spcBef>
            </a:pPr>
            <a:r>
              <a:rPr lang="en-US" altLang="zh-CN" sz="2000" kern="100" dirty="0">
                <a:solidFill>
                  <a:srgbClr val="00B050"/>
                </a:solidFill>
                <a:ea typeface="Times New Roman" panose="02020603050405020304" pitchFamily="18" charset="0"/>
                <a:cs typeface="Arial" panose="020B0604020202020204" pitchFamily="34" charset="0"/>
              </a:rPr>
              <a:t>Huawei Servers Deployed</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Pro 1288 V5 w/ Intel Xeon Cascade Lake CPU</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eSight Unified Data Center Device Management Software</a:t>
            </a:r>
          </a:p>
        </p:txBody>
      </p:sp>
      <p:sp>
        <p:nvSpPr>
          <p:cNvPr id="35" name="矩形 35">
            <a:extLst>
              <a:ext uri="{FF2B5EF4-FFF2-40B4-BE49-F238E27FC236}">
                <a16:creationId xmlns:a16="http://schemas.microsoft.com/office/drawing/2014/main" id="{167A3F2B-AF02-4D35-8031-1484B46062E2}"/>
              </a:ext>
            </a:extLst>
          </p:cNvPr>
          <p:cNvSpPr/>
          <p:nvPr/>
        </p:nvSpPr>
        <p:spPr>
          <a:xfrm>
            <a:off x="5724823" y="1343091"/>
            <a:ext cx="5975629" cy="1587169"/>
          </a:xfrm>
          <a:prstGeom prst="rect">
            <a:avLst/>
          </a:prstGeom>
          <a:solidFill>
            <a:srgbClr val="0070C0"/>
          </a:solidFill>
        </p:spPr>
        <p:txBody>
          <a:bodyPr wrap="square">
            <a:noAutofit/>
          </a:bodyPr>
          <a:lstStyle/>
          <a:p>
            <a:pPr algn="ctr" defTabSz="914478">
              <a:spcBef>
                <a:spcPts val="600"/>
              </a:spcBef>
            </a:pPr>
            <a:r>
              <a:rPr lang="en-US" altLang="zh-CN" sz="2000" kern="100" dirty="0">
                <a:solidFill>
                  <a:srgbClr val="00B0F0"/>
                </a:solidFill>
                <a:ea typeface="Times New Roman" panose="02020603050405020304" pitchFamily="18" charset="0"/>
                <a:cs typeface="Arial" panose="020B0604020202020204" pitchFamily="34" charset="0"/>
              </a:rPr>
              <a:t>Why Huawei?</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High Performance, Reliability, Scalability &amp; Quality</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Working up to 45°C to Save Energy &amp; Cost</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eSight management system for unified management in the data center for O&amp;M improvement &amp; 10% Cost Saving</a:t>
            </a:r>
          </a:p>
        </p:txBody>
      </p:sp>
      <p:pic>
        <p:nvPicPr>
          <p:cNvPr id="37" name="Picture 2" descr="E:\Onebox\服务器\V5上市\V5 2路机架服务器 MOR\02 产品照片集\1288H V5\1288H  04.png">
            <a:extLst>
              <a:ext uri="{FF2B5EF4-FFF2-40B4-BE49-F238E27FC236}">
                <a16:creationId xmlns:a16="http://schemas.microsoft.com/office/drawing/2014/main" id="{12449A5B-F38A-4034-8892-BFBD23E839FA}"/>
              </a:ext>
            </a:extLst>
          </p:cNvPr>
          <p:cNvPicPr>
            <a:picLocks noChangeAspect="1" noChangeArrowheads="1"/>
          </p:cNvPicPr>
          <p:nvPr/>
        </p:nvPicPr>
        <p:blipFill rotWithShape="1">
          <a:blip r:embed="rId4" cstate="print"/>
          <a:srcRect t="21257" r="2871" b="39960"/>
          <a:stretch/>
        </p:blipFill>
        <p:spPr bwMode="auto">
          <a:xfrm>
            <a:off x="7746463" y="4727570"/>
            <a:ext cx="1808881" cy="406270"/>
          </a:xfrm>
          <a:prstGeom prst="rect">
            <a:avLst/>
          </a:prstGeom>
          <a:noFill/>
        </p:spPr>
      </p:pic>
      <p:sp>
        <p:nvSpPr>
          <p:cNvPr id="41" name="TextBox 40">
            <a:extLst>
              <a:ext uri="{FF2B5EF4-FFF2-40B4-BE49-F238E27FC236}">
                <a16:creationId xmlns:a16="http://schemas.microsoft.com/office/drawing/2014/main" id="{2E579916-AB7A-4EAB-B445-C0E1472E87B1}"/>
              </a:ext>
            </a:extLst>
          </p:cNvPr>
          <p:cNvSpPr txBox="1"/>
          <p:nvPr/>
        </p:nvSpPr>
        <p:spPr>
          <a:xfrm>
            <a:off x="8222113" y="5145943"/>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RH1288 V5</a:t>
            </a:r>
          </a:p>
        </p:txBody>
      </p:sp>
    </p:spTree>
    <p:extLst>
      <p:ext uri="{BB962C8B-B14F-4D97-AF65-F5344CB8AC3E}">
        <p14:creationId xmlns:p14="http://schemas.microsoft.com/office/powerpoint/2010/main" val="1278343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7482E8-F905-49E5-8212-01AB0422C4B6}"/>
              </a:ext>
            </a:extLst>
          </p:cNvPr>
          <p:cNvSpPr>
            <a:spLocks noGrp="1"/>
          </p:cNvSpPr>
          <p:nvPr>
            <p:ph type="sldNum" sz="quarter" idx="12"/>
          </p:nvPr>
        </p:nvSpPr>
        <p:spPr/>
        <p:txBody>
          <a:bodyPr/>
          <a:lstStyle/>
          <a:p>
            <a:fld id="{3B917CB5-27BD-4ECA-9D86-80D4B900A204}" type="slidenum">
              <a:rPr lang="en-US" smtClean="0"/>
              <a:t>19</a:t>
            </a:fld>
            <a:endParaRPr lang="en-US"/>
          </a:p>
        </p:txBody>
      </p:sp>
      <p:sp>
        <p:nvSpPr>
          <p:cNvPr id="19" name="矩形 13">
            <a:extLst>
              <a:ext uri="{FF2B5EF4-FFF2-40B4-BE49-F238E27FC236}">
                <a16:creationId xmlns:a16="http://schemas.microsoft.com/office/drawing/2014/main" id="{1DD4BA71-D030-4CD1-AF58-B3718A55418F}"/>
              </a:ext>
            </a:extLst>
          </p:cNvPr>
          <p:cNvSpPr/>
          <p:nvPr/>
        </p:nvSpPr>
        <p:spPr bwMode="auto">
          <a:xfrm>
            <a:off x="655214" y="1133529"/>
            <a:ext cx="5012713" cy="4860488"/>
          </a:xfrm>
          <a:prstGeom prst="rect">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68566" tIns="34283" rIns="68566" bIns="34283" anchor="ctr">
            <a:noAutofit/>
          </a:bodyPr>
          <a:lstStyle/>
          <a:p>
            <a:pPr algn="ctr" defTabSz="685663" eaLnBrk="0" fontAlgn="ctr" hangingPunct="0">
              <a:buSzPct val="60000"/>
              <a:defRPr/>
            </a:pPr>
            <a:endParaRPr lang="en-US" altLang="zh-CN" sz="1400" kern="0" dirty="0">
              <a:solidFill>
                <a:srgbClr val="5F5F5F"/>
              </a:solidFill>
              <a:ea typeface="华文细黑"/>
              <a:cs typeface="Arial" pitchFamily="34" charset="0"/>
            </a:endParaRPr>
          </a:p>
        </p:txBody>
      </p:sp>
      <p:pic>
        <p:nvPicPr>
          <p:cNvPr id="16" name="Picture 6" descr="âè±å½Vodafone å¤§æ¥¼âçå¾çæç´¢ç»æ">
            <a:extLst>
              <a:ext uri="{FF2B5EF4-FFF2-40B4-BE49-F238E27FC236}">
                <a16:creationId xmlns:a16="http://schemas.microsoft.com/office/drawing/2014/main" id="{AAF3BB6A-CC9C-4A8B-85EC-6229D2319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810" y="1168076"/>
            <a:ext cx="4932869" cy="30702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ç¸å³å¾ç">
            <a:extLst>
              <a:ext uri="{FF2B5EF4-FFF2-40B4-BE49-F238E27FC236}">
                <a16:creationId xmlns:a16="http://schemas.microsoft.com/office/drawing/2014/main" id="{CFCB45D7-60E4-44B3-9EF4-8E20617E8B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63" r="10889" b="21722"/>
          <a:stretch/>
        </p:blipFill>
        <p:spPr bwMode="auto">
          <a:xfrm>
            <a:off x="686817" y="1168077"/>
            <a:ext cx="1012643" cy="761673"/>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35">
            <a:extLst>
              <a:ext uri="{FF2B5EF4-FFF2-40B4-BE49-F238E27FC236}">
                <a16:creationId xmlns:a16="http://schemas.microsoft.com/office/drawing/2014/main" id="{0030C5F5-2DAD-41A2-BF29-B76450D29B54}"/>
              </a:ext>
            </a:extLst>
          </p:cNvPr>
          <p:cNvSpPr/>
          <p:nvPr/>
        </p:nvSpPr>
        <p:spPr>
          <a:xfrm>
            <a:off x="5687524" y="2830530"/>
            <a:ext cx="5975630" cy="1613762"/>
          </a:xfrm>
          <a:prstGeom prst="rect">
            <a:avLst/>
          </a:prstGeom>
          <a:solidFill>
            <a:srgbClr val="002060"/>
          </a:solidFill>
        </p:spPr>
        <p:txBody>
          <a:bodyPr wrap="square">
            <a:noAutofit/>
          </a:bodyPr>
          <a:lstStyle/>
          <a:p>
            <a:pPr algn="ctr" defTabSz="914478">
              <a:spcBef>
                <a:spcPts val="600"/>
              </a:spcBef>
            </a:pPr>
            <a:r>
              <a:rPr lang="en-US" altLang="zh-CN" sz="2000" kern="100" dirty="0">
                <a:solidFill>
                  <a:srgbClr val="00B050"/>
                </a:solidFill>
                <a:ea typeface="Times New Roman" panose="02020603050405020304" pitchFamily="18" charset="0"/>
                <a:cs typeface="Arial" panose="020B0604020202020204" pitchFamily="34" charset="0"/>
              </a:rPr>
              <a:t>Huawei Servers Deployed</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RH1288 V5 for general &amp; Virtualization</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RH2288 V5 for Virtualization &amp; Big-Data</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E9000 V5 for Converged Solutions for Critical Business Applications via Resource Pooling</a:t>
            </a:r>
          </a:p>
        </p:txBody>
      </p:sp>
      <p:sp>
        <p:nvSpPr>
          <p:cNvPr id="24" name="矩形 35">
            <a:extLst>
              <a:ext uri="{FF2B5EF4-FFF2-40B4-BE49-F238E27FC236}">
                <a16:creationId xmlns:a16="http://schemas.microsoft.com/office/drawing/2014/main" id="{A71D0ADB-19E9-4FC2-B147-11A6D8C096A4}"/>
              </a:ext>
            </a:extLst>
          </p:cNvPr>
          <p:cNvSpPr/>
          <p:nvPr/>
        </p:nvSpPr>
        <p:spPr>
          <a:xfrm>
            <a:off x="5696256" y="1133529"/>
            <a:ext cx="5975629" cy="1465457"/>
          </a:xfrm>
          <a:prstGeom prst="rect">
            <a:avLst/>
          </a:prstGeom>
          <a:solidFill>
            <a:srgbClr val="0070C0"/>
          </a:solidFill>
        </p:spPr>
        <p:txBody>
          <a:bodyPr wrap="square">
            <a:noAutofit/>
          </a:bodyPr>
          <a:lstStyle/>
          <a:p>
            <a:pPr algn="ctr" defTabSz="914478">
              <a:spcBef>
                <a:spcPts val="600"/>
              </a:spcBef>
            </a:pPr>
            <a:r>
              <a:rPr lang="en-US" altLang="zh-CN" sz="2000" kern="100" dirty="0">
                <a:solidFill>
                  <a:srgbClr val="00B0F0"/>
                </a:solidFill>
                <a:ea typeface="Times New Roman" panose="02020603050405020304" pitchFamily="18" charset="0"/>
                <a:cs typeface="Arial" panose="020B0604020202020204" pitchFamily="34" charset="0"/>
              </a:rPr>
              <a:t>Why Huawei?</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High Performance, Reliability, Scalability &amp; Quality</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Working up to 45°C to Save Energy &amp; Cost</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Second Source for Breaking Monopoly</a:t>
            </a:r>
          </a:p>
        </p:txBody>
      </p:sp>
      <p:sp>
        <p:nvSpPr>
          <p:cNvPr id="15" name="矩形 5">
            <a:extLst>
              <a:ext uri="{FF2B5EF4-FFF2-40B4-BE49-F238E27FC236}">
                <a16:creationId xmlns:a16="http://schemas.microsoft.com/office/drawing/2014/main" id="{2191DE33-ECE2-4B55-8D32-0A3914E699C2}"/>
              </a:ext>
            </a:extLst>
          </p:cNvPr>
          <p:cNvSpPr/>
          <p:nvPr/>
        </p:nvSpPr>
        <p:spPr>
          <a:xfrm>
            <a:off x="689809" y="3870358"/>
            <a:ext cx="4932869" cy="2123658"/>
          </a:xfrm>
          <a:prstGeom prst="rect">
            <a:avLst/>
          </a:prstGeom>
          <a:solidFill>
            <a:schemeClr val="bg1"/>
          </a:solidFill>
        </p:spPr>
        <p:txBody>
          <a:bodyPr wrap="square">
            <a:spAutoFit/>
          </a:bodyPr>
          <a:lstStyle/>
          <a:p>
            <a:pPr eaLnBrk="0" fontAlgn="base" hangingPunct="0">
              <a:spcBef>
                <a:spcPct val="0"/>
              </a:spcBef>
              <a:spcAft>
                <a:spcPct val="0"/>
              </a:spcAft>
            </a:pPr>
            <a:r>
              <a:rPr lang="zh-CN" altLang="zh-CN" sz="1200" dirty="0">
                <a:solidFill>
                  <a:srgbClr val="212121"/>
                </a:solidFill>
                <a:latin typeface="Arial Unicode MS" panose="020B0604020202020204" pitchFamily="34" charset="-122"/>
                <a:ea typeface="inherit"/>
              </a:rPr>
              <a:t>Vodafone Group, the world's second largest mobile communications company, is a multinational mobile phone operator. Headquartered in Newbury, Berkshire, UK and Düsseldorf, Germany. It is one of the world's largest mobile operators, with a network covering 26 countries and providing network services with its partners in 31 other countries. Vodafone has the world's most complete enterprise information management system and customer service system, and has a strong advantage in increasing customers, providing services and creating value. Vodafone's global strategy is to cover voice, data, Internet access services and provide customer satisfaction. Vodafone Group has more than 100,000 employees worldwide</a:t>
            </a:r>
            <a:r>
              <a:rPr lang="zh-CN" altLang="zh-CN" sz="1200" dirty="0">
                <a:solidFill>
                  <a:prstClr val="black"/>
                </a:solidFill>
                <a:latin typeface="Calibri" panose="020F0502020204030204"/>
                <a:ea typeface="等线" panose="02010600030101010101" pitchFamily="2" charset="-122"/>
              </a:rPr>
              <a:t> </a:t>
            </a:r>
            <a:endParaRPr lang="zh-CN" altLang="zh-CN" sz="1200" dirty="0">
              <a:solidFill>
                <a:prstClr val="black"/>
              </a:solidFill>
              <a:ea typeface="等线" panose="02010600030101010101" pitchFamily="2" charset="-122"/>
            </a:endParaRPr>
          </a:p>
        </p:txBody>
      </p:sp>
      <p:sp>
        <p:nvSpPr>
          <p:cNvPr id="25" name="Title 1">
            <a:extLst>
              <a:ext uri="{FF2B5EF4-FFF2-40B4-BE49-F238E27FC236}">
                <a16:creationId xmlns:a16="http://schemas.microsoft.com/office/drawing/2014/main" id="{CBC80E21-657C-47E7-9905-C90719129713}"/>
              </a:ext>
            </a:extLst>
          </p:cNvPr>
          <p:cNvSpPr txBox="1">
            <a:spLocks/>
          </p:cNvSpPr>
          <p:nvPr/>
        </p:nvSpPr>
        <p:spPr>
          <a:xfrm>
            <a:off x="380724" y="308110"/>
            <a:ext cx="11430552" cy="461627"/>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dirty="0">
                <a:solidFill>
                  <a:srgbClr val="00B0F0"/>
                </a:solidFill>
              </a:rPr>
              <a:t>Huawei Servers: Honored on </a:t>
            </a:r>
            <a:r>
              <a:rPr lang="en-US" sz="3100" b="1" dirty="0">
                <a:solidFill>
                  <a:srgbClr val="00B0F0"/>
                </a:solidFill>
              </a:rPr>
              <a:t>Vodafone Procurement Short-List </a:t>
            </a:r>
          </a:p>
        </p:txBody>
      </p:sp>
      <p:pic>
        <p:nvPicPr>
          <p:cNvPr id="26" name="Picture 2" descr="E:\Onebox\服务器\V5上市\V5 2路机架服务器 MOR\02 产品照片集\2288H V5\2288H_gai_03.png">
            <a:extLst>
              <a:ext uri="{FF2B5EF4-FFF2-40B4-BE49-F238E27FC236}">
                <a16:creationId xmlns:a16="http://schemas.microsoft.com/office/drawing/2014/main" id="{295AB009-E708-4238-9330-499579DB28C2}"/>
              </a:ext>
            </a:extLst>
          </p:cNvPr>
          <p:cNvPicPr>
            <a:picLocks noChangeAspect="1" noChangeArrowheads="1"/>
          </p:cNvPicPr>
          <p:nvPr/>
        </p:nvPicPr>
        <p:blipFill rotWithShape="1">
          <a:blip r:embed="rId4" cstate="print"/>
          <a:srcRect l="2212" t="16179" r="5446" b="41537"/>
          <a:stretch/>
        </p:blipFill>
        <p:spPr bwMode="auto">
          <a:xfrm>
            <a:off x="7881740" y="4847737"/>
            <a:ext cx="1594585" cy="461704"/>
          </a:xfrm>
          <a:prstGeom prst="rect">
            <a:avLst/>
          </a:prstGeom>
          <a:noFill/>
        </p:spPr>
      </p:pic>
      <p:pic>
        <p:nvPicPr>
          <p:cNvPr id="27" name="Picture 2">
            <a:extLst>
              <a:ext uri="{FF2B5EF4-FFF2-40B4-BE49-F238E27FC236}">
                <a16:creationId xmlns:a16="http://schemas.microsoft.com/office/drawing/2014/main" id="{88754806-7DF3-423A-940E-84A62DA9BC3A}"/>
              </a:ext>
            </a:extLst>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164225" y="4622343"/>
            <a:ext cx="1036320" cy="888275"/>
          </a:xfrm>
          <a:prstGeom prst="rect">
            <a:avLst/>
          </a:prstGeom>
          <a:noFill/>
          <a:ln w="9525">
            <a:noFill/>
            <a:miter lim="800000"/>
            <a:headEnd/>
            <a:tailEnd/>
          </a:ln>
        </p:spPr>
      </p:pic>
      <p:sp>
        <p:nvSpPr>
          <p:cNvPr id="28" name="TextBox 27">
            <a:extLst>
              <a:ext uri="{FF2B5EF4-FFF2-40B4-BE49-F238E27FC236}">
                <a16:creationId xmlns:a16="http://schemas.microsoft.com/office/drawing/2014/main" id="{969FD5D8-87BB-4F81-ACB7-0985C5556358}"/>
              </a:ext>
            </a:extLst>
          </p:cNvPr>
          <p:cNvSpPr txBox="1"/>
          <p:nvPr/>
        </p:nvSpPr>
        <p:spPr>
          <a:xfrm>
            <a:off x="10164225" y="5510617"/>
            <a:ext cx="1343400" cy="483399"/>
          </a:xfrm>
          <a:prstGeom prst="rect">
            <a:avLst/>
          </a:prstGeom>
          <a:noFill/>
        </p:spPr>
        <p:txBody>
          <a:bodyPr wrap="square" rtlCol="0">
            <a:noAutofit/>
          </a:bodyPr>
          <a:lstStyle/>
          <a:p>
            <a:pPr algn="ctr" defTabSz="914478" fontAlgn="ctr"/>
            <a:r>
              <a:rPr lang="en-US" sz="1200" dirty="0">
                <a:solidFill>
                  <a:srgbClr val="00B0F0"/>
                </a:solidFill>
                <a:cs typeface="Arial" pitchFamily="34" charset="0"/>
              </a:rPr>
              <a:t>E9000 V5</a:t>
            </a:r>
          </a:p>
          <a:p>
            <a:pPr algn="ctr" defTabSz="914478" fontAlgn="ctr"/>
            <a:r>
              <a:rPr lang="en-US" sz="1200" dirty="0">
                <a:solidFill>
                  <a:srgbClr val="00B0F0"/>
                </a:solidFill>
                <a:cs typeface="Arial" pitchFamily="34" charset="0"/>
              </a:rPr>
              <a:t>2S &amp; 4S Blades</a:t>
            </a:r>
          </a:p>
        </p:txBody>
      </p:sp>
      <p:sp>
        <p:nvSpPr>
          <p:cNvPr id="29" name="TextBox 28">
            <a:extLst>
              <a:ext uri="{FF2B5EF4-FFF2-40B4-BE49-F238E27FC236}">
                <a16:creationId xmlns:a16="http://schemas.microsoft.com/office/drawing/2014/main" id="{3DBBCADC-A07C-412F-9751-6E7671A58FC7}"/>
              </a:ext>
            </a:extLst>
          </p:cNvPr>
          <p:cNvSpPr txBox="1"/>
          <p:nvPr/>
        </p:nvSpPr>
        <p:spPr>
          <a:xfrm>
            <a:off x="8216092" y="5268011"/>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RH2288 V5</a:t>
            </a:r>
          </a:p>
        </p:txBody>
      </p:sp>
      <p:pic>
        <p:nvPicPr>
          <p:cNvPr id="30" name="Picture 2" descr="E:\Onebox\服务器\V5上市\V5 2路机架服务器 MOR\02 产品照片集\1288H V5\1288H  04.png">
            <a:extLst>
              <a:ext uri="{FF2B5EF4-FFF2-40B4-BE49-F238E27FC236}">
                <a16:creationId xmlns:a16="http://schemas.microsoft.com/office/drawing/2014/main" id="{A93914EE-861F-4BE3-B042-02956950BA06}"/>
              </a:ext>
            </a:extLst>
          </p:cNvPr>
          <p:cNvPicPr>
            <a:picLocks noChangeAspect="1" noChangeArrowheads="1"/>
          </p:cNvPicPr>
          <p:nvPr/>
        </p:nvPicPr>
        <p:blipFill rotWithShape="1">
          <a:blip r:embed="rId6" cstate="print"/>
          <a:srcRect t="21257" r="2871" b="39960"/>
          <a:stretch/>
        </p:blipFill>
        <p:spPr bwMode="auto">
          <a:xfrm>
            <a:off x="5799782" y="4861741"/>
            <a:ext cx="1808881" cy="406270"/>
          </a:xfrm>
          <a:prstGeom prst="rect">
            <a:avLst/>
          </a:prstGeom>
          <a:noFill/>
        </p:spPr>
      </p:pic>
      <p:sp>
        <p:nvSpPr>
          <p:cNvPr id="31" name="TextBox 30">
            <a:extLst>
              <a:ext uri="{FF2B5EF4-FFF2-40B4-BE49-F238E27FC236}">
                <a16:creationId xmlns:a16="http://schemas.microsoft.com/office/drawing/2014/main" id="{CB5E0805-FDAA-4DEB-BE7B-249CEE0F564B}"/>
              </a:ext>
            </a:extLst>
          </p:cNvPr>
          <p:cNvSpPr txBox="1"/>
          <p:nvPr/>
        </p:nvSpPr>
        <p:spPr>
          <a:xfrm>
            <a:off x="6188804" y="5203455"/>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RH1288 V5</a:t>
            </a:r>
          </a:p>
        </p:txBody>
      </p:sp>
    </p:spTree>
    <p:extLst>
      <p:ext uri="{BB962C8B-B14F-4D97-AF65-F5344CB8AC3E}">
        <p14:creationId xmlns:p14="http://schemas.microsoft.com/office/powerpoint/2010/main" val="184322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37FC18-96BE-4F9F-BB8F-78FA79A0F0C0}"/>
              </a:ext>
            </a:extLst>
          </p:cNvPr>
          <p:cNvSpPr>
            <a:spLocks noGrp="1"/>
          </p:cNvSpPr>
          <p:nvPr>
            <p:ph type="sldNum" sz="quarter" idx="12"/>
          </p:nvPr>
        </p:nvSpPr>
        <p:spPr>
          <a:xfrm>
            <a:off x="177004" y="6448926"/>
            <a:ext cx="458263" cy="209141"/>
          </a:xfrm>
        </p:spPr>
        <p:txBody>
          <a:bodyPr/>
          <a:lstStyle/>
          <a:p>
            <a:fld id="{3B917CB5-27BD-4ECA-9D86-80D4B900A204}" type="slidenum">
              <a:rPr lang="en-US" smtClean="0"/>
              <a:t>2</a:t>
            </a:fld>
            <a:endParaRPr lang="en-US" dirty="0"/>
          </a:p>
        </p:txBody>
      </p:sp>
      <p:sp>
        <p:nvSpPr>
          <p:cNvPr id="51" name="矩形 40">
            <a:extLst>
              <a:ext uri="{FF2B5EF4-FFF2-40B4-BE49-F238E27FC236}">
                <a16:creationId xmlns:a16="http://schemas.microsoft.com/office/drawing/2014/main" id="{41FDD6DC-3291-44EB-9024-552661A6261A}"/>
              </a:ext>
            </a:extLst>
          </p:cNvPr>
          <p:cNvSpPr/>
          <p:nvPr/>
        </p:nvSpPr>
        <p:spPr>
          <a:xfrm>
            <a:off x="8998916" y="3148463"/>
            <a:ext cx="2853279" cy="2936679"/>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52" name="矩形 39">
            <a:extLst>
              <a:ext uri="{FF2B5EF4-FFF2-40B4-BE49-F238E27FC236}">
                <a16:creationId xmlns:a16="http://schemas.microsoft.com/office/drawing/2014/main" id="{C483A351-9D05-41EB-9F3B-1714155A54E6}"/>
              </a:ext>
            </a:extLst>
          </p:cNvPr>
          <p:cNvSpPr/>
          <p:nvPr/>
        </p:nvSpPr>
        <p:spPr>
          <a:xfrm>
            <a:off x="6096255" y="3148463"/>
            <a:ext cx="2853279" cy="2936679"/>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53" name="矩形 38">
            <a:extLst>
              <a:ext uri="{FF2B5EF4-FFF2-40B4-BE49-F238E27FC236}">
                <a16:creationId xmlns:a16="http://schemas.microsoft.com/office/drawing/2014/main" id="{213F92D2-3E38-40F6-917C-CA89B9942A84}"/>
              </a:ext>
            </a:extLst>
          </p:cNvPr>
          <p:cNvSpPr/>
          <p:nvPr/>
        </p:nvSpPr>
        <p:spPr>
          <a:xfrm>
            <a:off x="3193594" y="3148463"/>
            <a:ext cx="2853279" cy="2936679"/>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54" name="矩形 32">
            <a:extLst>
              <a:ext uri="{FF2B5EF4-FFF2-40B4-BE49-F238E27FC236}">
                <a16:creationId xmlns:a16="http://schemas.microsoft.com/office/drawing/2014/main" id="{6F4801D1-6DE2-44E8-AE85-83E0784893C2}"/>
              </a:ext>
            </a:extLst>
          </p:cNvPr>
          <p:cNvSpPr/>
          <p:nvPr/>
        </p:nvSpPr>
        <p:spPr>
          <a:xfrm>
            <a:off x="290933" y="3148463"/>
            <a:ext cx="2853279" cy="2936679"/>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pic>
        <p:nvPicPr>
          <p:cNvPr id="55" name="Picture 2" descr="E:\Onebox\服务器\V5上市\V5 2路机架服务器 MOR\02 产品照片集\1288H V5\1288H  04.png">
            <a:extLst>
              <a:ext uri="{FF2B5EF4-FFF2-40B4-BE49-F238E27FC236}">
                <a16:creationId xmlns:a16="http://schemas.microsoft.com/office/drawing/2014/main" id="{62E3CDE4-84D6-41F4-BBE6-D19F524A1D4F}"/>
              </a:ext>
            </a:extLst>
          </p:cNvPr>
          <p:cNvPicPr>
            <a:picLocks noChangeAspect="1" noChangeArrowheads="1"/>
          </p:cNvPicPr>
          <p:nvPr/>
        </p:nvPicPr>
        <p:blipFill>
          <a:blip r:embed="rId2" cstate="print"/>
          <a:srcRect/>
          <a:stretch>
            <a:fillRect/>
          </a:stretch>
        </p:blipFill>
        <p:spPr bwMode="auto">
          <a:xfrm>
            <a:off x="1573193" y="1257794"/>
            <a:ext cx="2516400" cy="1415475"/>
          </a:xfrm>
          <a:prstGeom prst="rect">
            <a:avLst/>
          </a:prstGeom>
          <a:noFill/>
        </p:spPr>
      </p:pic>
      <p:grpSp>
        <p:nvGrpSpPr>
          <p:cNvPr id="56" name="组合 48">
            <a:extLst>
              <a:ext uri="{FF2B5EF4-FFF2-40B4-BE49-F238E27FC236}">
                <a16:creationId xmlns:a16="http://schemas.microsoft.com/office/drawing/2014/main" id="{537EA185-A745-403E-9642-423D0E0FC1F0}"/>
              </a:ext>
            </a:extLst>
          </p:cNvPr>
          <p:cNvGrpSpPr/>
          <p:nvPr/>
        </p:nvGrpSpPr>
        <p:grpSpPr>
          <a:xfrm>
            <a:off x="756154" y="1227516"/>
            <a:ext cx="7296150" cy="1249816"/>
            <a:chOff x="923925" y="1447800"/>
            <a:chExt cx="7296150" cy="1249816"/>
          </a:xfrm>
        </p:grpSpPr>
        <p:cxnSp>
          <p:nvCxnSpPr>
            <p:cNvPr id="67" name="直接连接符 13">
              <a:extLst>
                <a:ext uri="{FF2B5EF4-FFF2-40B4-BE49-F238E27FC236}">
                  <a16:creationId xmlns:a16="http://schemas.microsoft.com/office/drawing/2014/main" id="{1BDCE27D-E73C-4A76-9167-AD4953860C9F}"/>
                </a:ext>
              </a:extLst>
            </p:cNvPr>
            <p:cNvCxnSpPr/>
            <p:nvPr/>
          </p:nvCxnSpPr>
          <p:spPr>
            <a:xfrm>
              <a:off x="1104900" y="1447800"/>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68" name="直接连接符 19">
              <a:extLst>
                <a:ext uri="{FF2B5EF4-FFF2-40B4-BE49-F238E27FC236}">
                  <a16:creationId xmlns:a16="http://schemas.microsoft.com/office/drawing/2014/main" id="{B7401A50-6DA7-4918-95C8-3A22CABDE195}"/>
                </a:ext>
              </a:extLst>
            </p:cNvPr>
            <p:cNvCxnSpPr/>
            <p:nvPr/>
          </p:nvCxnSpPr>
          <p:spPr>
            <a:xfrm flipH="1">
              <a:off x="923925" y="1587751"/>
              <a:ext cx="838200" cy="0"/>
            </a:xfrm>
            <a:prstGeom prst="line">
              <a:avLst/>
            </a:prstGeom>
            <a:noFill/>
            <a:ln w="6350" cap="flat" cmpd="sng" algn="ctr">
              <a:solidFill>
                <a:srgbClr val="C7000A"/>
              </a:solidFill>
              <a:prstDash val="solid"/>
              <a:miter lim="800000"/>
              <a:headEnd type="none" w="med" len="med"/>
              <a:tailEnd type="none" w="med" len="med"/>
            </a:ln>
            <a:effectLst/>
          </p:spPr>
        </p:cxnSp>
        <p:cxnSp>
          <p:nvCxnSpPr>
            <p:cNvPr id="69" name="直接连接符 21">
              <a:extLst>
                <a:ext uri="{FF2B5EF4-FFF2-40B4-BE49-F238E27FC236}">
                  <a16:creationId xmlns:a16="http://schemas.microsoft.com/office/drawing/2014/main" id="{95035921-B1FA-4A13-9BA7-776315766246}"/>
                </a:ext>
              </a:extLst>
            </p:cNvPr>
            <p:cNvCxnSpPr/>
            <p:nvPr/>
          </p:nvCxnSpPr>
          <p:spPr>
            <a:xfrm>
              <a:off x="8086725" y="1864405"/>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70" name="直接连接符 22">
              <a:extLst>
                <a:ext uri="{FF2B5EF4-FFF2-40B4-BE49-F238E27FC236}">
                  <a16:creationId xmlns:a16="http://schemas.microsoft.com/office/drawing/2014/main" id="{97A21BBF-0DE1-47B0-88A8-6C987D7427DE}"/>
                </a:ext>
              </a:extLst>
            </p:cNvPr>
            <p:cNvCxnSpPr/>
            <p:nvPr/>
          </p:nvCxnSpPr>
          <p:spPr>
            <a:xfrm flipH="1">
              <a:off x="7381875" y="2559301"/>
              <a:ext cx="838200" cy="0"/>
            </a:xfrm>
            <a:prstGeom prst="line">
              <a:avLst/>
            </a:prstGeom>
            <a:noFill/>
            <a:ln w="6350" cap="flat" cmpd="sng" algn="ctr">
              <a:solidFill>
                <a:srgbClr val="C7000A"/>
              </a:solidFill>
              <a:prstDash val="solid"/>
              <a:miter lim="800000"/>
              <a:headEnd type="none" w="med" len="med"/>
              <a:tailEnd type="none" w="med" len="med"/>
            </a:ln>
            <a:effectLst/>
          </p:spPr>
        </p:cxnSp>
      </p:grpSp>
      <p:sp>
        <p:nvSpPr>
          <p:cNvPr id="57" name="标题 1">
            <a:extLst>
              <a:ext uri="{FF2B5EF4-FFF2-40B4-BE49-F238E27FC236}">
                <a16:creationId xmlns:a16="http://schemas.microsoft.com/office/drawing/2014/main" id="{79C7A1CD-F92E-45F5-B5DE-214F67A2A71A}"/>
              </a:ext>
            </a:extLst>
          </p:cNvPr>
          <p:cNvSpPr txBox="1">
            <a:spLocks/>
          </p:cNvSpPr>
          <p:nvPr/>
        </p:nvSpPr>
        <p:spPr>
          <a:xfrm>
            <a:off x="283589" y="3148463"/>
            <a:ext cx="2849341" cy="319134"/>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High reliability</a:t>
            </a:r>
            <a:endParaRPr kumimoji="0" lang="zh-CN" altLang="en-US" sz="1100" b="1" i="0" u="none" strike="noStrike" kern="0" cap="none" spc="0" normalizeH="0" baseline="0" noProof="0" dirty="0">
              <a:ln>
                <a:noFill/>
              </a:ln>
              <a:solidFill>
                <a:prstClr val="black"/>
              </a:solidFill>
              <a:effectLst/>
              <a:uLnTx/>
              <a:uFillTx/>
              <a:ea typeface="微软雅黑" panose="020B0503020204020204" pitchFamily="34" charset="-122"/>
            </a:endParaRPr>
          </a:p>
        </p:txBody>
      </p:sp>
      <p:sp>
        <p:nvSpPr>
          <p:cNvPr id="58" name="标题 1">
            <a:extLst>
              <a:ext uri="{FF2B5EF4-FFF2-40B4-BE49-F238E27FC236}">
                <a16:creationId xmlns:a16="http://schemas.microsoft.com/office/drawing/2014/main" id="{9CD94B3D-81D1-4D55-BB37-2E4A3EA6A3DF}"/>
              </a:ext>
            </a:extLst>
          </p:cNvPr>
          <p:cNvSpPr txBox="1">
            <a:spLocks/>
          </p:cNvSpPr>
          <p:nvPr/>
        </p:nvSpPr>
        <p:spPr>
          <a:xfrm>
            <a:off x="290933" y="3537110"/>
            <a:ext cx="2902662" cy="1929100"/>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Carrier-class component specifications and 100% derating design</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Redundancy design: PSU modules in 1+1 mode, fan modules in N+1 mode, and memory module sparing/mirroring</a:t>
            </a: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99.99% availability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prstClr val="black"/>
                </a:solidFill>
                <a:effectLst/>
                <a:uLnTx/>
                <a:uFillTx/>
              </a:rPr>
              <a:t>15% fewer failures than the industry average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59" name="标题 1">
            <a:extLst>
              <a:ext uri="{FF2B5EF4-FFF2-40B4-BE49-F238E27FC236}">
                <a16:creationId xmlns:a16="http://schemas.microsoft.com/office/drawing/2014/main" id="{E8168035-08F0-483C-8D60-FA7B5B6D9648}"/>
              </a:ext>
            </a:extLst>
          </p:cNvPr>
          <p:cNvSpPr txBox="1">
            <a:spLocks/>
          </p:cNvSpPr>
          <p:nvPr/>
        </p:nvSpPr>
        <p:spPr>
          <a:xfrm>
            <a:off x="3182312" y="3148463"/>
            <a:ext cx="2871618" cy="319134"/>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Ultimate performance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60" name="标题 1">
            <a:extLst>
              <a:ext uri="{FF2B5EF4-FFF2-40B4-BE49-F238E27FC236}">
                <a16:creationId xmlns:a16="http://schemas.microsoft.com/office/drawing/2014/main" id="{68C162F5-3B7E-4120-8AAF-7EC1C2354CA2}"/>
              </a:ext>
            </a:extLst>
          </p:cNvPr>
          <p:cNvSpPr txBox="1">
            <a:spLocks/>
          </p:cNvSpPr>
          <p:nvPr/>
        </p:nvSpPr>
        <p:spPr>
          <a:xfrm>
            <a:off x="3200651" y="3554719"/>
            <a:ext cx="2864561" cy="2181254"/>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2 x 2nd Gen Intel® Xeon® Scalable processors, up to 28 cores and TDP 205 W per CPU</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24 DDR4 DIMMs, up to 2933 MT/s; a maximum of 12 Optane™ Persistent Memory (PMem), up to 2666 MT/s; total memory capacity up to 7.5 TB on a single server</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No. 1 in SPECint®_base2006 and SPECfp®_base2006 performance tests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No. 1 in SPECpower ssj2008 Benchmark energy efficiency test</a:t>
            </a:r>
            <a:endParaRPr kumimoji="0" lang="zh-CN" altLang="en-US"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61" name="标题 1">
            <a:extLst>
              <a:ext uri="{FF2B5EF4-FFF2-40B4-BE49-F238E27FC236}">
                <a16:creationId xmlns:a16="http://schemas.microsoft.com/office/drawing/2014/main" id="{30ACCE19-3333-445C-BC3F-DF7A2FC6A337}"/>
              </a:ext>
            </a:extLst>
          </p:cNvPr>
          <p:cNvSpPr txBox="1">
            <a:spLocks/>
          </p:cNvSpPr>
          <p:nvPr/>
        </p:nvSpPr>
        <p:spPr>
          <a:xfrm>
            <a:off x="9021745" y="3148463"/>
            <a:ext cx="2846222" cy="319132"/>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Innovative design</a:t>
            </a:r>
            <a:endParaRPr kumimoji="0" lang="zh-CN" altLang="en-US" sz="11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62" name="标题 1">
            <a:extLst>
              <a:ext uri="{FF2B5EF4-FFF2-40B4-BE49-F238E27FC236}">
                <a16:creationId xmlns:a16="http://schemas.microsoft.com/office/drawing/2014/main" id="{1A5FD234-63DB-41E3-B0BA-E35A72ECCB35}"/>
              </a:ext>
            </a:extLst>
          </p:cNvPr>
          <p:cNvSpPr txBox="1">
            <a:spLocks/>
          </p:cNvSpPr>
          <p:nvPr/>
        </p:nvSpPr>
        <p:spPr>
          <a:xfrm>
            <a:off x="9032177" y="3520856"/>
            <a:ext cx="2820018" cy="1671925"/>
          </a:xfrm>
          <a:prstGeom prst="rect">
            <a:avLst/>
          </a:prstGeom>
        </p:spPr>
        <p:txBody>
          <a:bodyPr wrap="square" lIns="121963" tIns="60981" rIns="121963" bIns="60981" anchor="t">
            <a:noAutofit/>
          </a:bodyPr>
          <a:lstStyle/>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 x 10GE and 2 x GE LOM ports, reducing CAPEX</a:t>
            </a: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Flex</a:t>
            </a:r>
            <a:r>
              <a:rPr kumimoji="0" lang="en-US" sz="1100" b="0" i="0" u="none" strike="noStrike" kern="0" cap="none" spc="0" normalizeH="0" baseline="0" noProof="0" dirty="0">
                <a:ln>
                  <a:noFill/>
                </a:ln>
                <a:solidFill>
                  <a:srgbClr val="1D1D1A"/>
                </a:solidFill>
                <a:effectLst/>
                <a:uLnTx/>
                <a:uFillTx/>
              </a:rPr>
              <a:t>ible NICs</a:t>
            </a:r>
            <a:r>
              <a:rPr kumimoji="0" sz="1100" b="0" i="0" u="none" strike="noStrike" kern="0" cap="none" spc="0" normalizeH="0" baseline="0" noProof="0" dirty="0">
                <a:ln>
                  <a:noFill/>
                </a:ln>
                <a:solidFill>
                  <a:srgbClr val="1D1D1A"/>
                </a:solidFill>
                <a:effectLst/>
                <a:uLnTx/>
                <a:uFillTx/>
              </a:rPr>
              <a:t> for higher networking capabilities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10 x 2.5'' SSAS/SATA HDDs or SSDs, providing ultra-large storage capacity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8 </a:t>
            </a:r>
            <a:r>
              <a:rPr kumimoji="0" sz="1100" b="0" i="0" u="none" strike="noStrike" kern="0" cap="none" spc="0" normalizeH="0" baseline="0" noProof="0" dirty="0" err="1">
                <a:ln>
                  <a:noFill/>
                </a:ln>
                <a:solidFill>
                  <a:srgbClr val="1D1D1A"/>
                </a:solidFill>
                <a:effectLst/>
                <a:uLnTx/>
                <a:uFillTx/>
              </a:rPr>
              <a:t>NVMe</a:t>
            </a:r>
            <a:r>
              <a:rPr kumimoji="0" sz="1100" b="0" i="0" u="none" strike="noStrike" kern="0" cap="none" spc="0" normalizeH="0" baseline="0" noProof="0" dirty="0">
                <a:ln>
                  <a:noFill/>
                </a:ln>
                <a:solidFill>
                  <a:srgbClr val="1D1D1A"/>
                </a:solidFill>
                <a:effectLst/>
                <a:uLnTx/>
                <a:uFillTx/>
              </a:rPr>
              <a:t> SSDs for optimal service experience</a:t>
            </a:r>
            <a:endParaRPr kumimoji="0" lang="zh-CN" altLang="en-US"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 NVIDIA Tesla T4 GPUs for AI inference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tab pos="88900" algn="l"/>
              </a:tabLst>
              <a:defRPr/>
            </a:pPr>
            <a:endParaRPr kumimoji="0" lang="zh-CN" altLang="en-US"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63" name="标题 1">
            <a:extLst>
              <a:ext uri="{FF2B5EF4-FFF2-40B4-BE49-F238E27FC236}">
                <a16:creationId xmlns:a16="http://schemas.microsoft.com/office/drawing/2014/main" id="{C3F3DBAC-B0E0-4D50-ABED-7B23A6A91B60}"/>
              </a:ext>
            </a:extLst>
          </p:cNvPr>
          <p:cNvSpPr txBox="1">
            <a:spLocks/>
          </p:cNvSpPr>
          <p:nvPr/>
        </p:nvSpPr>
        <p:spPr>
          <a:xfrm>
            <a:off x="6122246" y="3148463"/>
            <a:ext cx="2819945" cy="319132"/>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Unique value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64" name="标题 1">
            <a:extLst>
              <a:ext uri="{FF2B5EF4-FFF2-40B4-BE49-F238E27FC236}">
                <a16:creationId xmlns:a16="http://schemas.microsoft.com/office/drawing/2014/main" id="{80EFB037-473B-4A70-933C-83B4B90344EC}"/>
              </a:ext>
            </a:extLst>
          </p:cNvPr>
          <p:cNvSpPr txBox="1">
            <a:spLocks/>
          </p:cNvSpPr>
          <p:nvPr/>
        </p:nvSpPr>
        <p:spPr>
          <a:xfrm>
            <a:off x="6114594" y="3506989"/>
            <a:ext cx="2846223" cy="2325657"/>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FDM:</a:t>
            </a:r>
            <a:r>
              <a:rPr kumimoji="0" sz="1100" b="0" i="0" u="none" strike="noStrike" kern="0" cap="none" spc="0" normalizeH="0" baseline="0" noProof="0" dirty="0">
                <a:ln>
                  <a:noFill/>
                </a:ln>
                <a:solidFill>
                  <a:srgbClr val="1D1D1A"/>
                </a:solidFill>
                <a:effectLst/>
                <a:uLnTx/>
                <a:uFillTx/>
              </a:rPr>
              <a:t> The patented Fault Diagnosis &amp; Management (FDM) technology provides the fault locating accuracy up to 93% and predicts a fault 7 to 30 days before it occurs, reducing OPEX</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DEMT:</a:t>
            </a:r>
            <a:r>
              <a:rPr kumimoji="0" sz="1100" b="0" i="0" u="none" strike="noStrike" kern="0" cap="none" spc="0" normalizeH="0" baseline="0" noProof="0" dirty="0">
                <a:ln>
                  <a:noFill/>
                </a:ln>
                <a:solidFill>
                  <a:srgbClr val="1D1D1A"/>
                </a:solidFill>
                <a:effectLst/>
                <a:uLnTx/>
                <a:uFillTx/>
              </a:rPr>
              <a:t> The patented Dynamic Energy Management Technology (DEMT) reduces energy consumption by 15% without compromising services</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BSST:</a:t>
            </a:r>
            <a:r>
              <a:rPr kumimoji="0" sz="1100" b="0" i="0" u="none" strike="noStrike" kern="0" cap="none" spc="0" normalizeH="0" baseline="0" noProof="0" dirty="0">
                <a:ln>
                  <a:noFill/>
                </a:ln>
                <a:solidFill>
                  <a:srgbClr val="1D1D1A"/>
                </a:solidFill>
                <a:effectLst/>
                <a:uLnTx/>
                <a:uFillTx/>
              </a:rPr>
              <a:t> Boot Speedup Storage Technology (BSST), 2 M.2 SSDs as high-speed OS boot drives, industry-unique hot </a:t>
            </a:r>
            <a:r>
              <a:rPr kumimoji="0" lang="en-US" sz="1100" b="0" i="0" u="none" strike="noStrike" kern="0" cap="none" spc="0" normalizeH="0" baseline="0" noProof="0" dirty="0">
                <a:ln>
                  <a:noFill/>
                </a:ln>
                <a:solidFill>
                  <a:srgbClr val="1D1D1A"/>
                </a:solidFill>
                <a:effectLst/>
                <a:uLnTx/>
                <a:uFillTx/>
              </a:rPr>
              <a:t>plug</a:t>
            </a:r>
            <a:r>
              <a:rPr kumimoji="0" sz="1100" b="0" i="0" u="none" strike="noStrike" kern="0" cap="none" spc="0" normalizeH="0" baseline="0" noProof="0" dirty="0">
                <a:ln>
                  <a:noFill/>
                </a:ln>
                <a:solidFill>
                  <a:srgbClr val="1D1D1A"/>
                </a:solidFill>
                <a:effectLst/>
                <a:uLnTx/>
                <a:uFillTx/>
              </a:rPr>
              <a:t> and hardware RAID</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65" name="矩形 44">
            <a:extLst>
              <a:ext uri="{FF2B5EF4-FFF2-40B4-BE49-F238E27FC236}">
                <a16:creationId xmlns:a16="http://schemas.microsoft.com/office/drawing/2014/main" id="{5BC852E7-0807-4595-B4BE-071F20949E29}"/>
              </a:ext>
            </a:extLst>
          </p:cNvPr>
          <p:cNvSpPr/>
          <p:nvPr/>
        </p:nvSpPr>
        <p:spPr>
          <a:xfrm>
            <a:off x="8818911" y="1124735"/>
            <a:ext cx="2945121" cy="1640449"/>
          </a:xfrm>
          <a:prstGeom prst="rect">
            <a:avLst/>
          </a:prstGeom>
        </p:spPr>
        <p:txBody>
          <a:bodyPr wrap="square">
            <a:noAutofit/>
          </a:bodyPr>
          <a:lstStyle/>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sz="1200" b="0" i="0" u="none" strike="noStrike" kern="0" cap="none" spc="0" normalizeH="0" baseline="0" noProof="0" dirty="0">
                <a:ln>
                  <a:noFill/>
                </a:ln>
                <a:solidFill>
                  <a:srgbClr val="F08500"/>
                </a:solidFill>
                <a:effectLst/>
                <a:uLnTx/>
                <a:uFillTx/>
              </a:rPr>
              <a:t>Virtualization</a:t>
            </a:r>
            <a:endParaRPr kumimoji="0" lang="en-US" altLang="zh-CN" sz="1200" b="0" i="0" u="none" strike="noStrike" kern="0" cap="none" spc="0" normalizeH="0" baseline="0" noProof="0" dirty="0">
              <a:ln>
                <a:noFill/>
              </a:ln>
              <a:solidFill>
                <a:srgbClr val="F08500"/>
              </a:solidFill>
              <a:effectLst/>
              <a:uLnTx/>
              <a:uFillTx/>
              <a:ea typeface="微软雅黑" panose="020B0503020204020204" pitchFamily="34" charset="-122"/>
              <a:cs typeface="Arial" panose="020B0604020202020204" pitchFamily="34" charset="0"/>
            </a:endParaRPr>
          </a:p>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sz="1200" b="0" i="0" u="none" strike="noStrike" kern="0" cap="none" spc="0" normalizeH="0" baseline="0" noProof="0" dirty="0">
                <a:ln>
                  <a:noFill/>
                </a:ln>
                <a:solidFill>
                  <a:srgbClr val="F08500"/>
                </a:solidFill>
                <a:effectLst/>
                <a:uLnTx/>
                <a:uFillTx/>
              </a:rPr>
              <a:t>Cloud computing</a:t>
            </a:r>
          </a:p>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sz="1200" b="0" i="0" u="none" strike="noStrike" kern="0" cap="none" spc="0" normalizeH="0" baseline="0" noProof="0" dirty="0">
                <a:ln>
                  <a:noFill/>
                </a:ln>
                <a:solidFill>
                  <a:srgbClr val="F08500"/>
                </a:solidFill>
                <a:effectLst/>
                <a:uLnTx/>
                <a:uFillTx/>
              </a:rPr>
              <a:t>High-performance computing (HPC)</a:t>
            </a:r>
            <a:endParaRPr kumimoji="0" lang="en-US" altLang="zh-CN" sz="1200" b="0" i="0" u="none" strike="noStrike" kern="0" cap="none" spc="0" normalizeH="0" baseline="0" noProof="0" dirty="0">
              <a:ln>
                <a:noFill/>
              </a:ln>
              <a:solidFill>
                <a:srgbClr val="F08500"/>
              </a:solidFill>
              <a:effectLst/>
              <a:uLnTx/>
              <a:uFillTx/>
              <a:ea typeface="微软雅黑" panose="020B0503020204020204" pitchFamily="34" charset="-122"/>
              <a:cs typeface="Arial" panose="020B0604020202020204" pitchFamily="34" charset="0"/>
            </a:endParaRPr>
          </a:p>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sz="1200" b="0" i="0" u="none" strike="noStrike" kern="0" cap="none" spc="0" normalizeH="0" baseline="0" noProof="0" dirty="0">
                <a:ln>
                  <a:noFill/>
                </a:ln>
                <a:solidFill>
                  <a:srgbClr val="F08500"/>
                </a:solidFill>
                <a:effectLst/>
                <a:uLnTx/>
                <a:uFillTx/>
              </a:rPr>
              <a:t>Web application</a:t>
            </a:r>
            <a:endParaRPr kumimoji="0" lang="en-US" altLang="zh-CN" sz="1200" b="0" i="0" u="none" strike="noStrike" kern="0" cap="none" spc="0" normalizeH="0" baseline="0" noProof="0" dirty="0">
              <a:ln>
                <a:noFill/>
              </a:ln>
              <a:solidFill>
                <a:srgbClr val="F08500"/>
              </a:solidFill>
              <a:effectLst/>
              <a:uLnTx/>
              <a:uFillTx/>
              <a:ea typeface="微软雅黑" panose="020B0503020204020204" pitchFamily="34" charset="-122"/>
              <a:cs typeface="Arial" panose="020B0604020202020204" pitchFamily="34" charset="0"/>
            </a:endParaRPr>
          </a:p>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sz="1200" b="0" i="0" u="none" strike="noStrike" kern="0" cap="none" spc="0" normalizeH="0" baseline="0" noProof="0" dirty="0">
                <a:ln>
                  <a:noFill/>
                </a:ln>
                <a:solidFill>
                  <a:srgbClr val="F08500"/>
                </a:solidFill>
                <a:effectLst/>
                <a:uLnTx/>
                <a:uFillTx/>
              </a:rPr>
              <a:t>Software-defined storage (SDS)</a:t>
            </a:r>
            <a:endParaRPr kumimoji="0" lang="en-US" altLang="zh-CN" sz="1200" b="0" i="0" u="none" strike="noStrike" kern="0" cap="none" spc="0" normalizeH="0" baseline="0" noProof="0" dirty="0">
              <a:ln>
                <a:noFill/>
              </a:ln>
              <a:solidFill>
                <a:srgbClr val="F08500"/>
              </a:solidFill>
              <a:effectLst/>
              <a:uLnTx/>
              <a:uFillTx/>
              <a:ea typeface="微软雅黑" panose="020B0503020204020204" pitchFamily="34" charset="-122"/>
              <a:cs typeface="Arial" panose="020B0604020202020204" pitchFamily="34" charset="0"/>
            </a:endParaRPr>
          </a:p>
          <a:p>
            <a:pPr marL="285750" marR="0" lvl="0" indent="-285750"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sz="1200" b="0" i="0" u="none" strike="noStrike" kern="0" cap="none" spc="0" normalizeH="0" baseline="0" noProof="0" dirty="0">
                <a:ln>
                  <a:noFill/>
                </a:ln>
                <a:solidFill>
                  <a:srgbClr val="F08500"/>
                </a:solidFill>
                <a:effectLst/>
                <a:uLnTx/>
                <a:uFillTx/>
              </a:rPr>
              <a:t>AI inference</a:t>
            </a:r>
          </a:p>
        </p:txBody>
      </p:sp>
      <p:pic>
        <p:nvPicPr>
          <p:cNvPr id="66" name="图片 4">
            <a:extLst>
              <a:ext uri="{FF2B5EF4-FFF2-40B4-BE49-F238E27FC236}">
                <a16:creationId xmlns:a16="http://schemas.microsoft.com/office/drawing/2014/main" id="{5B26C596-39F7-4ACA-B16F-84E98DFC62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927" b="31641"/>
          <a:stretch/>
        </p:blipFill>
        <p:spPr>
          <a:xfrm>
            <a:off x="4331947" y="1630756"/>
            <a:ext cx="2560320" cy="438276"/>
          </a:xfrm>
          <a:prstGeom prst="rect">
            <a:avLst/>
          </a:prstGeom>
        </p:spPr>
      </p:pic>
      <p:sp>
        <p:nvSpPr>
          <p:cNvPr id="71" name="标题 1">
            <a:extLst>
              <a:ext uri="{FF2B5EF4-FFF2-40B4-BE49-F238E27FC236}">
                <a16:creationId xmlns:a16="http://schemas.microsoft.com/office/drawing/2014/main" id="{534400E9-BC61-4C24-AE11-1352D7111A4E}"/>
              </a:ext>
            </a:extLst>
          </p:cNvPr>
          <p:cNvSpPr txBox="1">
            <a:spLocks/>
          </p:cNvSpPr>
          <p:nvPr/>
        </p:nvSpPr>
        <p:spPr>
          <a:xfrm>
            <a:off x="177004" y="139068"/>
            <a:ext cx="11238557" cy="648000"/>
          </a:xfrm>
          <a:prstGeom prst="rect">
            <a:avLst/>
          </a:prstGeom>
        </p:spPr>
        <p:txBody>
          <a:bodyPr wrap="square" lIns="121963" tIns="60981" rIns="121963" bIns="60981" anchor="ctr">
            <a:noAutofit/>
          </a:bodyPr>
          <a:lstStyle/>
          <a:p>
            <a:pPr defTabSz="1219545">
              <a:spcBef>
                <a:spcPct val="0"/>
              </a:spcBef>
            </a:pPr>
            <a:r>
              <a:rPr lang="en-US" sz="2900" b="1" dirty="0">
                <a:solidFill>
                  <a:srgbClr val="00B0F0"/>
                </a:solidFill>
                <a:ea typeface="宋体" pitchFamily="2" charset="-122"/>
              </a:rPr>
              <a:t>Huawei FusionServer </a:t>
            </a:r>
            <a:r>
              <a:rPr sz="2900" b="1" dirty="0">
                <a:solidFill>
                  <a:srgbClr val="00B0F0"/>
                </a:solidFill>
                <a:ea typeface="宋体" pitchFamily="2" charset="-122"/>
              </a:rPr>
              <a:t>1288H V5: High-Density Deployment</a:t>
            </a:r>
            <a:endParaRPr lang="zh-CN" altLang="en-US" sz="2900" b="1" dirty="0">
              <a:solidFill>
                <a:srgbClr val="00B0F0"/>
              </a:solidFill>
              <a:ea typeface="宋体" pitchFamily="2" charset="-122"/>
            </a:endParaRPr>
          </a:p>
        </p:txBody>
      </p:sp>
      <p:sp>
        <p:nvSpPr>
          <p:cNvPr id="4" name="Rectangle 3">
            <a:extLst>
              <a:ext uri="{FF2B5EF4-FFF2-40B4-BE49-F238E27FC236}">
                <a16:creationId xmlns:a16="http://schemas.microsoft.com/office/drawing/2014/main" id="{FBFD579C-8297-452A-A8C1-A7F65FB17011}"/>
              </a:ext>
            </a:extLst>
          </p:cNvPr>
          <p:cNvSpPr/>
          <p:nvPr/>
        </p:nvSpPr>
        <p:spPr>
          <a:xfrm>
            <a:off x="937129" y="2251604"/>
            <a:ext cx="7107908" cy="584775"/>
          </a:xfrm>
          <a:prstGeom prst="rect">
            <a:avLst/>
          </a:prstGeom>
        </p:spPr>
        <p:txBody>
          <a:bodyPr wrap="none">
            <a:spAutoFit/>
          </a:bodyPr>
          <a:lstStyle/>
          <a:p>
            <a:pPr marL="285750" indent="-285750">
              <a:buFont typeface="Wingdings" panose="05000000000000000000" pitchFamily="2" charset="2"/>
              <a:buChar char="ü"/>
            </a:pPr>
            <a:r>
              <a:rPr lang="en-US" sz="1600" dirty="0">
                <a:solidFill>
                  <a:srgbClr val="66FE87"/>
                </a:solidFill>
              </a:rPr>
              <a:t>1RU 2S+24-DIMM Compact w/ medium Storage &amp; I/O Options</a:t>
            </a:r>
          </a:p>
          <a:p>
            <a:pPr marL="285750" indent="-285750">
              <a:buFont typeface="Wingdings" panose="05000000000000000000" pitchFamily="2" charset="2"/>
              <a:buChar char="ü"/>
            </a:pPr>
            <a:r>
              <a:rPr lang="en-US" sz="1600" dirty="0">
                <a:solidFill>
                  <a:srgbClr val="66FE87"/>
                </a:solidFill>
              </a:rPr>
              <a:t>For General Computing Applications w/o Need for very large local storage</a:t>
            </a:r>
          </a:p>
        </p:txBody>
      </p:sp>
    </p:spTree>
    <p:extLst>
      <p:ext uri="{BB962C8B-B14F-4D97-AF65-F5344CB8AC3E}">
        <p14:creationId xmlns:p14="http://schemas.microsoft.com/office/powerpoint/2010/main" val="889701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13">
            <a:extLst>
              <a:ext uri="{FF2B5EF4-FFF2-40B4-BE49-F238E27FC236}">
                <a16:creationId xmlns:a16="http://schemas.microsoft.com/office/drawing/2014/main" id="{48487349-C2FF-453B-B394-756B6F017DBB}"/>
              </a:ext>
            </a:extLst>
          </p:cNvPr>
          <p:cNvSpPr/>
          <p:nvPr/>
        </p:nvSpPr>
        <p:spPr bwMode="auto">
          <a:xfrm>
            <a:off x="505623" y="1123575"/>
            <a:ext cx="4970726" cy="4587372"/>
          </a:xfrm>
          <a:prstGeom prst="rect">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68566" tIns="34283" rIns="68566" bIns="34283" anchor="ctr">
            <a:noAutofit/>
          </a:bodyPr>
          <a:lstStyle/>
          <a:p>
            <a:pPr algn="ctr" defTabSz="685663" eaLnBrk="0" fontAlgn="ctr" hangingPunct="0">
              <a:buSzPct val="60000"/>
              <a:defRPr/>
            </a:pPr>
            <a:endParaRPr lang="en-US" altLang="zh-CN" sz="1400" kern="0" dirty="0">
              <a:solidFill>
                <a:srgbClr val="5F5F5F"/>
              </a:solidFill>
              <a:ea typeface="华文细黑"/>
              <a:cs typeface="Arial" pitchFamily="34" charset="0"/>
            </a:endParaRPr>
          </a:p>
        </p:txBody>
      </p:sp>
      <p:sp>
        <p:nvSpPr>
          <p:cNvPr id="5" name="Slide Number Placeholder 4">
            <a:extLst>
              <a:ext uri="{FF2B5EF4-FFF2-40B4-BE49-F238E27FC236}">
                <a16:creationId xmlns:a16="http://schemas.microsoft.com/office/drawing/2014/main" id="{64F66379-A325-4FD8-A0A5-20296204F83E}"/>
              </a:ext>
            </a:extLst>
          </p:cNvPr>
          <p:cNvSpPr>
            <a:spLocks noGrp="1"/>
          </p:cNvSpPr>
          <p:nvPr>
            <p:ph type="sldNum" sz="quarter" idx="12"/>
          </p:nvPr>
        </p:nvSpPr>
        <p:spPr>
          <a:xfrm>
            <a:off x="177004" y="6439301"/>
            <a:ext cx="458263" cy="21876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6" name="Title 1">
            <a:extLst>
              <a:ext uri="{FF2B5EF4-FFF2-40B4-BE49-F238E27FC236}">
                <a16:creationId xmlns:a16="http://schemas.microsoft.com/office/drawing/2014/main" id="{D93A6332-DADD-4743-A77B-BB6EF28EE470}"/>
              </a:ext>
            </a:extLst>
          </p:cNvPr>
          <p:cNvSpPr>
            <a:spLocks noGrp="1"/>
          </p:cNvSpPr>
          <p:nvPr>
            <p:ph type="title"/>
          </p:nvPr>
        </p:nvSpPr>
        <p:spPr>
          <a:xfrm>
            <a:off x="286485" y="183074"/>
            <a:ext cx="10813714" cy="461627"/>
          </a:xfrm>
        </p:spPr>
        <p:txBody>
          <a:bodyPr>
            <a:normAutofit fontScale="90000"/>
          </a:bodyPr>
          <a:lstStyle/>
          <a:p>
            <a:r>
              <a:rPr lang="en-US" b="1" dirty="0">
                <a:solidFill>
                  <a:srgbClr val="00B0F0"/>
                </a:solidFill>
              </a:rPr>
              <a:t>Huawei Servers Help Vodafone Spain Build 5G Core Network </a:t>
            </a:r>
          </a:p>
        </p:txBody>
      </p:sp>
      <p:pic>
        <p:nvPicPr>
          <p:cNvPr id="8" name="Picture 6" descr="âè±å½Vodafone å¤§æ¥¼âçå¾çæç´¢ç»æ">
            <a:extLst>
              <a:ext uri="{FF2B5EF4-FFF2-40B4-BE49-F238E27FC236}">
                <a16:creationId xmlns:a16="http://schemas.microsoft.com/office/drawing/2014/main" id="{E625772E-3734-4650-9487-05BD4301D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29" y="1123575"/>
            <a:ext cx="4970726" cy="3312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vodafone”的图片搜索结果">
            <a:extLst>
              <a:ext uri="{FF2B5EF4-FFF2-40B4-BE49-F238E27FC236}">
                <a16:creationId xmlns:a16="http://schemas.microsoft.com/office/drawing/2014/main" id="{1C2383F6-4CB0-46D2-B063-0BD3623A1D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622" y="1123576"/>
            <a:ext cx="1944107" cy="93623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35">
            <a:extLst>
              <a:ext uri="{FF2B5EF4-FFF2-40B4-BE49-F238E27FC236}">
                <a16:creationId xmlns:a16="http://schemas.microsoft.com/office/drawing/2014/main" id="{41FFF0C2-675B-4EE6-AE56-A8F43C09DE43}"/>
              </a:ext>
            </a:extLst>
          </p:cNvPr>
          <p:cNvSpPr/>
          <p:nvPr/>
        </p:nvSpPr>
        <p:spPr>
          <a:xfrm>
            <a:off x="5690491" y="3662031"/>
            <a:ext cx="5975630" cy="1140970"/>
          </a:xfrm>
          <a:prstGeom prst="rect">
            <a:avLst/>
          </a:prstGeom>
          <a:solidFill>
            <a:srgbClr val="002060"/>
          </a:solidFill>
        </p:spPr>
        <p:txBody>
          <a:bodyPr wrap="square">
            <a:noAutofit/>
          </a:bodyPr>
          <a:lstStyle/>
          <a:p>
            <a:pPr algn="ctr" defTabSz="914478">
              <a:spcBef>
                <a:spcPts val="600"/>
              </a:spcBef>
            </a:pPr>
            <a:r>
              <a:rPr lang="en-US" altLang="zh-CN" sz="2000" kern="100" dirty="0">
                <a:solidFill>
                  <a:srgbClr val="00B050"/>
                </a:solidFill>
                <a:ea typeface="Times New Roman" panose="02020603050405020304" pitchFamily="18" charset="0"/>
                <a:cs typeface="Arial" panose="020B0604020202020204" pitchFamily="34" charset="0"/>
              </a:rPr>
              <a:t>Huawei Servers Deployed</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Pro RH1288 V5</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E9000 V5 Blade</a:t>
            </a:r>
          </a:p>
        </p:txBody>
      </p:sp>
      <p:sp>
        <p:nvSpPr>
          <p:cNvPr id="14" name="矩形 35">
            <a:extLst>
              <a:ext uri="{FF2B5EF4-FFF2-40B4-BE49-F238E27FC236}">
                <a16:creationId xmlns:a16="http://schemas.microsoft.com/office/drawing/2014/main" id="{F13E33CC-D376-4B96-B8E6-876F04DC26EC}"/>
              </a:ext>
            </a:extLst>
          </p:cNvPr>
          <p:cNvSpPr/>
          <p:nvPr/>
        </p:nvSpPr>
        <p:spPr>
          <a:xfrm>
            <a:off x="5696256" y="1123903"/>
            <a:ext cx="5975629" cy="2480378"/>
          </a:xfrm>
          <a:prstGeom prst="rect">
            <a:avLst/>
          </a:prstGeom>
          <a:solidFill>
            <a:srgbClr val="0070C0"/>
          </a:solidFill>
        </p:spPr>
        <p:txBody>
          <a:bodyPr wrap="square">
            <a:noAutofit/>
          </a:bodyPr>
          <a:lstStyle/>
          <a:p>
            <a:pPr algn="ctr" defTabSz="914478">
              <a:spcBef>
                <a:spcPts val="600"/>
              </a:spcBef>
            </a:pPr>
            <a:r>
              <a:rPr lang="en-US" altLang="zh-CN" sz="2000" kern="100" dirty="0">
                <a:solidFill>
                  <a:srgbClr val="00B0F0"/>
                </a:solidFill>
                <a:ea typeface="Times New Roman" panose="02020603050405020304" pitchFamily="18" charset="0"/>
                <a:cs typeface="Arial" panose="020B0604020202020204" pitchFamily="34" charset="0"/>
              </a:rPr>
              <a:t>Why Huawei?</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High Performance, Reliability, Scalability &amp; Quality</a:t>
            </a:r>
          </a:p>
          <a:p>
            <a:pPr marL="285750" indent="-285750" defTabSz="914478">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Working up to 45°C to Save Energy &amp; Cost</a:t>
            </a:r>
          </a:p>
          <a:p>
            <a:pPr marL="285750" indent="-285750" defTabSz="914478">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Second Source for Breaking Monopoly</a:t>
            </a:r>
          </a:p>
          <a:p>
            <a:pPr marL="285750" indent="-285750" defTabSz="914478">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Modular Blade Server greatly simplifies maintenance &amp; allows for flexible expansion</a:t>
            </a:r>
          </a:p>
          <a:p>
            <a:pPr marL="285750" indent="-285750" defTabSz="914478">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Heterogeneous computing expansion saves investment</a:t>
            </a:r>
          </a:p>
          <a:p>
            <a:pPr marL="285750" indent="-285750" defTabSz="914478">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eSight Mgnt software enhances O&amp;M with Unified Compute, Storage and Network Mgnt for Higher O&amp;M efficiency </a:t>
            </a:r>
          </a:p>
        </p:txBody>
      </p:sp>
      <p:sp>
        <p:nvSpPr>
          <p:cNvPr id="7" name="矩形 18">
            <a:extLst>
              <a:ext uri="{FF2B5EF4-FFF2-40B4-BE49-F238E27FC236}">
                <a16:creationId xmlns:a16="http://schemas.microsoft.com/office/drawing/2014/main" id="{77027CA5-8B36-4766-81E7-09C36ABFCCB4}"/>
              </a:ext>
            </a:extLst>
          </p:cNvPr>
          <p:cNvSpPr/>
          <p:nvPr/>
        </p:nvSpPr>
        <p:spPr>
          <a:xfrm>
            <a:off x="505622" y="4376645"/>
            <a:ext cx="4970726" cy="1785104"/>
          </a:xfrm>
          <a:prstGeom prst="rect">
            <a:avLst/>
          </a:prstGeom>
          <a:solidFill>
            <a:schemeClr val="bg1"/>
          </a:solidFill>
        </p:spPr>
        <p:txBody>
          <a:bodyPr wrap="square">
            <a:spAutoFit/>
          </a:bodyPr>
          <a:lstStyle/>
          <a:p>
            <a:pPr eaLnBrk="0" fontAlgn="base" hangingPunct="0">
              <a:spcBef>
                <a:spcPct val="0"/>
              </a:spcBef>
              <a:spcAft>
                <a:spcPct val="0"/>
              </a:spcAft>
            </a:pPr>
            <a:r>
              <a:rPr lang="zh-CN" altLang="zh-CN" sz="1100" b="1" dirty="0">
                <a:solidFill>
                  <a:srgbClr val="222222"/>
                </a:solidFill>
                <a:ea typeface="inherit"/>
                <a:cs typeface="Arial" panose="020B0604020202020204" pitchFamily="34" charset="0"/>
              </a:rPr>
              <a:t>The Vodafone Group</a:t>
            </a:r>
            <a:r>
              <a:rPr lang="zh-CN" altLang="zh-CN" sz="1100" dirty="0">
                <a:solidFill>
                  <a:srgbClr val="222222"/>
                </a:solidFill>
                <a:ea typeface="inherit"/>
                <a:cs typeface="Arial" panose="020B0604020202020204" pitchFamily="34" charset="0"/>
              </a:rPr>
              <a:t>, the world's second largest mobile communications company, is a multinational mobile phone operator. Headquartered in Newbury, Berkshire, UK and Düsseldorf, Germany. It is one of the world's largest mobile operators, with a network covering 26 countries and providing network services with its partners in 31 other countries. Vodafone has the world's most complete enterprise information management system and customer service system, and has a strong advantage in increasing customers, providing services and creating value. Vodafone's global strategy is to cover voice, data, Internet access services and provide customer satisfaction. Vodafone Group has more than 100,000 employees worldwide</a:t>
            </a:r>
            <a:r>
              <a:rPr lang="zh-CN" altLang="zh-CN" sz="200" dirty="0">
                <a:solidFill>
                  <a:srgbClr val="1D1D1A"/>
                </a:solidFill>
                <a:ea typeface="等线" panose="02010600030101010101" pitchFamily="2" charset="-122"/>
                <a:cs typeface="Arial" panose="020B0604020202020204" pitchFamily="34" charset="0"/>
              </a:rPr>
              <a:t> </a:t>
            </a:r>
            <a:endParaRPr lang="zh-CN" altLang="en-US" sz="1100" dirty="0">
              <a:solidFill>
                <a:srgbClr val="1D1D1A"/>
              </a:solidFill>
              <a:ea typeface="微软雅黑" panose="020B0503020204020204" pitchFamily="34" charset="-122"/>
              <a:cs typeface="Arial" panose="020B0604020202020204" pitchFamily="34" charset="0"/>
            </a:endParaRPr>
          </a:p>
        </p:txBody>
      </p:sp>
      <p:pic>
        <p:nvPicPr>
          <p:cNvPr id="15" name="Picture 2" descr="E:\Onebox\服务器\V5上市\V5 2路机架服务器 MOR\02 产品照片集\2288H V5\2288H_gai_03.png">
            <a:extLst>
              <a:ext uri="{FF2B5EF4-FFF2-40B4-BE49-F238E27FC236}">
                <a16:creationId xmlns:a16="http://schemas.microsoft.com/office/drawing/2014/main" id="{94A92603-2486-4893-B82B-2F93559AF1A3}"/>
              </a:ext>
            </a:extLst>
          </p:cNvPr>
          <p:cNvPicPr>
            <a:picLocks noChangeAspect="1" noChangeArrowheads="1"/>
          </p:cNvPicPr>
          <p:nvPr/>
        </p:nvPicPr>
        <p:blipFill rotWithShape="1">
          <a:blip r:embed="rId4" cstate="print"/>
          <a:srcRect l="2212" t="16179" r="5446" b="41537"/>
          <a:stretch/>
        </p:blipFill>
        <p:spPr bwMode="auto">
          <a:xfrm>
            <a:off x="7053968" y="5165366"/>
            <a:ext cx="1594585" cy="461704"/>
          </a:xfrm>
          <a:prstGeom prst="rect">
            <a:avLst/>
          </a:prstGeom>
          <a:noFill/>
        </p:spPr>
      </p:pic>
      <p:pic>
        <p:nvPicPr>
          <p:cNvPr id="16" name="Picture 2">
            <a:extLst>
              <a:ext uri="{FF2B5EF4-FFF2-40B4-BE49-F238E27FC236}">
                <a16:creationId xmlns:a16="http://schemas.microsoft.com/office/drawing/2014/main" id="{B078B148-6CB7-4118-89B8-4DA78DEAF770}"/>
              </a:ext>
            </a:extLst>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9336453" y="4939972"/>
            <a:ext cx="1036320" cy="888275"/>
          </a:xfrm>
          <a:prstGeom prst="rect">
            <a:avLst/>
          </a:prstGeom>
          <a:noFill/>
          <a:ln w="9525">
            <a:noFill/>
            <a:miter lim="800000"/>
            <a:headEnd/>
            <a:tailEnd/>
          </a:ln>
        </p:spPr>
      </p:pic>
      <p:sp>
        <p:nvSpPr>
          <p:cNvPr id="17" name="TextBox 16">
            <a:extLst>
              <a:ext uri="{FF2B5EF4-FFF2-40B4-BE49-F238E27FC236}">
                <a16:creationId xmlns:a16="http://schemas.microsoft.com/office/drawing/2014/main" id="{1B0F0608-6712-4B0C-BF90-64AE5DE2D6C3}"/>
              </a:ext>
            </a:extLst>
          </p:cNvPr>
          <p:cNvSpPr txBox="1"/>
          <p:nvPr/>
        </p:nvSpPr>
        <p:spPr>
          <a:xfrm>
            <a:off x="9336453" y="5828246"/>
            <a:ext cx="1036320" cy="242607"/>
          </a:xfrm>
          <a:prstGeom prst="rect">
            <a:avLst/>
          </a:prstGeom>
          <a:noFill/>
        </p:spPr>
        <p:txBody>
          <a:bodyPr wrap="square" rtlCol="0">
            <a:noAutofit/>
          </a:bodyPr>
          <a:lstStyle/>
          <a:p>
            <a:pPr algn="ctr" defTabSz="914478" fontAlgn="ctr"/>
            <a:r>
              <a:rPr lang="en-US" sz="1200" dirty="0">
                <a:solidFill>
                  <a:srgbClr val="00B0F0"/>
                </a:solidFill>
                <a:cs typeface="Arial" pitchFamily="34" charset="0"/>
              </a:rPr>
              <a:t>E9000 V5</a:t>
            </a:r>
          </a:p>
        </p:txBody>
      </p:sp>
      <p:sp>
        <p:nvSpPr>
          <p:cNvPr id="18" name="TextBox 17">
            <a:extLst>
              <a:ext uri="{FF2B5EF4-FFF2-40B4-BE49-F238E27FC236}">
                <a16:creationId xmlns:a16="http://schemas.microsoft.com/office/drawing/2014/main" id="{4D8D956C-A28F-49DB-97BA-5F0CB0C27A15}"/>
              </a:ext>
            </a:extLst>
          </p:cNvPr>
          <p:cNvSpPr txBox="1"/>
          <p:nvPr/>
        </p:nvSpPr>
        <p:spPr>
          <a:xfrm>
            <a:off x="7267074" y="5585640"/>
            <a:ext cx="1126282"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RH2288H V5</a:t>
            </a:r>
          </a:p>
        </p:txBody>
      </p:sp>
    </p:spTree>
    <p:extLst>
      <p:ext uri="{BB962C8B-B14F-4D97-AF65-F5344CB8AC3E}">
        <p14:creationId xmlns:p14="http://schemas.microsoft.com/office/powerpoint/2010/main" val="87365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C85029-30F4-448F-BF7F-0944AB33899F}"/>
              </a:ext>
            </a:extLst>
          </p:cNvPr>
          <p:cNvSpPr>
            <a:spLocks noGrp="1"/>
          </p:cNvSpPr>
          <p:nvPr>
            <p:ph type="sldNum" sz="quarter" idx="12"/>
          </p:nvPr>
        </p:nvSpPr>
        <p:spPr/>
        <p:txBody>
          <a:bodyPr/>
          <a:lstStyle/>
          <a:p>
            <a:fld id="{3B917CB5-27BD-4ECA-9D86-80D4B900A204}" type="slidenum">
              <a:rPr lang="en-US" smtClean="0"/>
              <a:t>21</a:t>
            </a:fld>
            <a:endParaRPr lang="en-US"/>
          </a:p>
        </p:txBody>
      </p:sp>
      <p:sp>
        <p:nvSpPr>
          <p:cNvPr id="15" name="矩形 13">
            <a:extLst>
              <a:ext uri="{FF2B5EF4-FFF2-40B4-BE49-F238E27FC236}">
                <a16:creationId xmlns:a16="http://schemas.microsoft.com/office/drawing/2014/main" id="{6F8443B9-CDEE-4F77-BA54-DC97C5ACFB3B}"/>
              </a:ext>
            </a:extLst>
          </p:cNvPr>
          <p:cNvSpPr/>
          <p:nvPr/>
        </p:nvSpPr>
        <p:spPr bwMode="auto">
          <a:xfrm>
            <a:off x="401401" y="1051687"/>
            <a:ext cx="5012713" cy="5164155"/>
          </a:xfrm>
          <a:prstGeom prst="rect">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68566" tIns="34283" rIns="68566" bIns="34283" anchor="ctr">
            <a:noAutofit/>
          </a:bodyPr>
          <a:lstStyle/>
          <a:p>
            <a:pPr algn="ctr" defTabSz="685663" eaLnBrk="0" fontAlgn="ctr" hangingPunct="0">
              <a:buSzPct val="60000"/>
              <a:defRPr/>
            </a:pPr>
            <a:endParaRPr lang="en-US" altLang="zh-CN" sz="1400" kern="0" dirty="0">
              <a:solidFill>
                <a:srgbClr val="5F5F5F"/>
              </a:solidFill>
              <a:ea typeface="华文细黑"/>
              <a:cs typeface="Arial" pitchFamily="34" charset="0"/>
            </a:endParaRPr>
          </a:p>
        </p:txBody>
      </p:sp>
      <p:sp>
        <p:nvSpPr>
          <p:cNvPr id="16" name="矩形 11">
            <a:extLst>
              <a:ext uri="{FF2B5EF4-FFF2-40B4-BE49-F238E27FC236}">
                <a16:creationId xmlns:a16="http://schemas.microsoft.com/office/drawing/2014/main" id="{CEC08F0D-C790-4322-A87F-2619C7E9BD84}"/>
              </a:ext>
            </a:extLst>
          </p:cNvPr>
          <p:cNvSpPr/>
          <p:nvPr/>
        </p:nvSpPr>
        <p:spPr>
          <a:xfrm>
            <a:off x="419886" y="3922936"/>
            <a:ext cx="5012713" cy="2123658"/>
          </a:xfrm>
          <a:prstGeom prst="rect">
            <a:avLst/>
          </a:prstGeom>
        </p:spPr>
        <p:txBody>
          <a:bodyPr wrap="square">
            <a:spAutoFit/>
          </a:bodyPr>
          <a:lstStyle/>
          <a:p>
            <a:pPr defTabSz="914478" fontAlgn="ctr"/>
            <a:r>
              <a:rPr lang="en-US" sz="1200" dirty="0">
                <a:solidFill>
                  <a:srgbClr val="000000"/>
                </a:solidFill>
                <a:ea typeface="微软雅黑" panose="020B0503020204020204" pitchFamily="34" charset="-122"/>
              </a:rPr>
              <a:t>Founded in 1992, VEON Ltd. is headquartered in Amsterdam, the Netherlands. With 41,994 full-time employees, VEON is the world's seventh largest telecom operator and the world's sixth largest mobile network operator. It provides a series of voice and data services, including traditional, mobile broadband, and fixed network services.</a:t>
            </a:r>
          </a:p>
          <a:p>
            <a:pPr defTabSz="914478" fontAlgn="ctr"/>
            <a:r>
              <a:rPr lang="en-US" sz="1200" dirty="0">
                <a:solidFill>
                  <a:srgbClr val="000000"/>
                </a:solidFill>
                <a:ea typeface="微软雅黑" panose="020B0503020204020204" pitchFamily="34" charset="-122"/>
              </a:rPr>
              <a:t>As a world-class network carrier, VEON has subnets in seven countries and strives to rank top 2 in the market of all subnets. The digital transformation goal is to transform from a network carrier to an Internet service provider. Since the end of 2017, VEON APP has gone online on all 12 networks and become the B2B/2C platform. VEON also develops APP partners and the big data analytics platform DMP.</a:t>
            </a:r>
          </a:p>
        </p:txBody>
      </p:sp>
      <p:pic>
        <p:nvPicPr>
          <p:cNvPr id="17" name="图片 12">
            <a:extLst>
              <a:ext uri="{FF2B5EF4-FFF2-40B4-BE49-F238E27FC236}">
                <a16:creationId xmlns:a16="http://schemas.microsoft.com/office/drawing/2014/main" id="{05456D07-616F-4C4B-BFD8-75FF7C862702}"/>
              </a:ext>
            </a:extLst>
          </p:cNvPr>
          <p:cNvPicPr>
            <a:picLocks noChangeAspect="1"/>
          </p:cNvPicPr>
          <p:nvPr/>
        </p:nvPicPr>
        <p:blipFill>
          <a:blip r:embed="rId3"/>
          <a:stretch>
            <a:fillRect/>
          </a:stretch>
        </p:blipFill>
        <p:spPr>
          <a:xfrm>
            <a:off x="460093" y="1109465"/>
            <a:ext cx="4914010" cy="2732406"/>
          </a:xfrm>
          <a:prstGeom prst="rect">
            <a:avLst/>
          </a:prstGeom>
        </p:spPr>
      </p:pic>
      <p:sp>
        <p:nvSpPr>
          <p:cNvPr id="19" name="Title 1">
            <a:extLst>
              <a:ext uri="{FF2B5EF4-FFF2-40B4-BE49-F238E27FC236}">
                <a16:creationId xmlns:a16="http://schemas.microsoft.com/office/drawing/2014/main" id="{A980B050-BE96-40E5-9304-926D2A5AC824}"/>
              </a:ext>
            </a:extLst>
          </p:cNvPr>
          <p:cNvSpPr txBox="1">
            <a:spLocks/>
          </p:cNvSpPr>
          <p:nvPr/>
        </p:nvSpPr>
        <p:spPr>
          <a:xfrm>
            <a:off x="305151" y="257344"/>
            <a:ext cx="11562798" cy="4616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b="1" dirty="0">
                <a:solidFill>
                  <a:srgbClr val="00B0F0"/>
                </a:solidFill>
              </a:rPr>
              <a:t>Huawei Servers Power VEON Online Digital Services Development</a:t>
            </a:r>
          </a:p>
        </p:txBody>
      </p:sp>
      <p:sp>
        <p:nvSpPr>
          <p:cNvPr id="20" name="矩形 35">
            <a:extLst>
              <a:ext uri="{FF2B5EF4-FFF2-40B4-BE49-F238E27FC236}">
                <a16:creationId xmlns:a16="http://schemas.microsoft.com/office/drawing/2014/main" id="{B466FF5D-5BA0-4761-B7B2-E435F5C49994}"/>
              </a:ext>
            </a:extLst>
          </p:cNvPr>
          <p:cNvSpPr/>
          <p:nvPr/>
        </p:nvSpPr>
        <p:spPr>
          <a:xfrm>
            <a:off x="5446011" y="2972672"/>
            <a:ext cx="6421938" cy="1867066"/>
          </a:xfrm>
          <a:prstGeom prst="rect">
            <a:avLst/>
          </a:prstGeom>
          <a:solidFill>
            <a:srgbClr val="002060"/>
          </a:solidFill>
        </p:spPr>
        <p:txBody>
          <a:bodyPr wrap="square">
            <a:noAutofit/>
          </a:bodyPr>
          <a:lstStyle/>
          <a:p>
            <a:pPr algn="ctr" defTabSz="914478">
              <a:spcBef>
                <a:spcPts val="600"/>
              </a:spcBef>
            </a:pPr>
            <a:r>
              <a:rPr lang="en-US" altLang="zh-CN" sz="2000" kern="100" dirty="0">
                <a:solidFill>
                  <a:srgbClr val="00B050"/>
                </a:solidFill>
                <a:ea typeface="Times New Roman" panose="02020603050405020304" pitchFamily="18" charset="0"/>
                <a:cs typeface="Arial" panose="020B0604020202020204" pitchFamily="34" charset="0"/>
              </a:rPr>
              <a:t>Huawei Servers Deployed</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Pro RH1288 V5 for general-purpose &amp; Virtualization</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Pro 2288 V5H for VMware vSAN &amp; Microsoft S2D SDS with large storage capacity</a:t>
            </a:r>
          </a:p>
          <a:p>
            <a:pPr marL="285750" indent="-285750" defTabSz="914478">
              <a:spcBef>
                <a:spcPts val="600"/>
              </a:spcBef>
              <a:buFont typeface="Wingdings" panose="05000000000000000000" pitchFamily="2" charset="2"/>
              <a:buChar char="ü"/>
            </a:pPr>
            <a:r>
              <a:rPr lang="en-US" altLang="zh-CN" sz="1600" kern="100" dirty="0">
                <a:solidFill>
                  <a:srgbClr val="00B050"/>
                </a:solidFill>
                <a:ea typeface="Times New Roman" panose="02020603050405020304" pitchFamily="18" charset="0"/>
                <a:cs typeface="Arial" panose="020B0604020202020204" pitchFamily="34" charset="0"/>
              </a:rPr>
              <a:t>FusionServer Pro 2488H V5 &amp; 5885H V5 for Mission-Critical Applications</a:t>
            </a:r>
          </a:p>
        </p:txBody>
      </p:sp>
      <p:sp>
        <p:nvSpPr>
          <p:cNvPr id="21" name="矩形 35">
            <a:extLst>
              <a:ext uri="{FF2B5EF4-FFF2-40B4-BE49-F238E27FC236}">
                <a16:creationId xmlns:a16="http://schemas.microsoft.com/office/drawing/2014/main" id="{E6B77CD9-5450-44E7-9861-21BD7FDF3CAF}"/>
              </a:ext>
            </a:extLst>
          </p:cNvPr>
          <p:cNvSpPr/>
          <p:nvPr/>
        </p:nvSpPr>
        <p:spPr>
          <a:xfrm>
            <a:off x="5446011" y="1051687"/>
            <a:ext cx="6421937" cy="1691517"/>
          </a:xfrm>
          <a:prstGeom prst="rect">
            <a:avLst/>
          </a:prstGeom>
          <a:solidFill>
            <a:srgbClr val="0070C0"/>
          </a:solidFill>
        </p:spPr>
        <p:txBody>
          <a:bodyPr wrap="square">
            <a:noAutofit/>
          </a:bodyPr>
          <a:lstStyle/>
          <a:p>
            <a:pPr algn="ctr" defTabSz="914478">
              <a:spcBef>
                <a:spcPts val="600"/>
              </a:spcBef>
            </a:pPr>
            <a:r>
              <a:rPr lang="en-US" altLang="zh-CN" sz="2000" kern="100" dirty="0">
                <a:solidFill>
                  <a:srgbClr val="00B0F0"/>
                </a:solidFill>
                <a:ea typeface="Times New Roman" panose="02020603050405020304" pitchFamily="18" charset="0"/>
                <a:cs typeface="Arial" panose="020B0604020202020204" pitchFamily="34" charset="0"/>
              </a:rPr>
              <a:t>Why Huawei?</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High Performance, Reliability, Scalability &amp; Quality</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Working up to 45°C to Save Energy &amp; Cost</a:t>
            </a:r>
          </a:p>
          <a:p>
            <a:pPr marL="285750" indent="-285750" defTabSz="914478">
              <a:spcBef>
                <a:spcPts val="600"/>
              </a:spcBef>
              <a:buFont typeface="Wingdings" panose="05000000000000000000" pitchFamily="2" charset="2"/>
              <a:buChar char="ü"/>
            </a:pPr>
            <a:r>
              <a:rPr lang="en-US" altLang="zh-CN" sz="1600" kern="100" dirty="0">
                <a:solidFill>
                  <a:srgbClr val="00B0F0"/>
                </a:solidFill>
                <a:ea typeface="Times New Roman" panose="02020603050405020304" pitchFamily="18" charset="0"/>
                <a:cs typeface="Arial" panose="020B0604020202020204" pitchFamily="34" charset="0"/>
              </a:rPr>
              <a:t>FusionDirector for quick server installation &amp; deployment &amp; visualized O&amp;M of massive devices, reducing the OPEX.</a:t>
            </a:r>
          </a:p>
        </p:txBody>
      </p:sp>
      <p:pic>
        <p:nvPicPr>
          <p:cNvPr id="22" name="Picture 2" descr="E:\Onebox\服务器\V5上市\V5 2路机架服务器 MOR\02 产品照片集\2288H V5\2288H_gai_03.png">
            <a:extLst>
              <a:ext uri="{FF2B5EF4-FFF2-40B4-BE49-F238E27FC236}">
                <a16:creationId xmlns:a16="http://schemas.microsoft.com/office/drawing/2014/main" id="{FE6872F7-53DF-499B-B8B6-D4BB6E50744D}"/>
              </a:ext>
            </a:extLst>
          </p:cNvPr>
          <p:cNvPicPr>
            <a:picLocks noChangeAspect="1" noChangeArrowheads="1"/>
          </p:cNvPicPr>
          <p:nvPr/>
        </p:nvPicPr>
        <p:blipFill rotWithShape="1">
          <a:blip r:embed="rId4" cstate="print"/>
          <a:srcRect l="2212" t="16179" r="5446" b="41537"/>
          <a:stretch/>
        </p:blipFill>
        <p:spPr bwMode="auto">
          <a:xfrm>
            <a:off x="7127227" y="5208655"/>
            <a:ext cx="1594585" cy="461704"/>
          </a:xfrm>
          <a:prstGeom prst="rect">
            <a:avLst/>
          </a:prstGeom>
          <a:noFill/>
        </p:spPr>
      </p:pic>
      <p:sp>
        <p:nvSpPr>
          <p:cNvPr id="25" name="TextBox 24">
            <a:extLst>
              <a:ext uri="{FF2B5EF4-FFF2-40B4-BE49-F238E27FC236}">
                <a16:creationId xmlns:a16="http://schemas.microsoft.com/office/drawing/2014/main" id="{D26467EA-EC60-4757-A599-B4840017018F}"/>
              </a:ext>
            </a:extLst>
          </p:cNvPr>
          <p:cNvSpPr txBox="1"/>
          <p:nvPr/>
        </p:nvSpPr>
        <p:spPr>
          <a:xfrm>
            <a:off x="7476752" y="5643800"/>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RH2288 V5</a:t>
            </a:r>
          </a:p>
        </p:txBody>
      </p:sp>
      <p:pic>
        <p:nvPicPr>
          <p:cNvPr id="26" name="Picture 2" descr="E:\Onebox\服务器\V5上市\V5 2路机架服务器 MOR\02 产品照片集\1288H V5\1288H  04.png">
            <a:extLst>
              <a:ext uri="{FF2B5EF4-FFF2-40B4-BE49-F238E27FC236}">
                <a16:creationId xmlns:a16="http://schemas.microsoft.com/office/drawing/2014/main" id="{918D12DC-C40F-4664-AAB2-E752FA087817}"/>
              </a:ext>
            </a:extLst>
          </p:cNvPr>
          <p:cNvPicPr>
            <a:picLocks noChangeAspect="1" noChangeArrowheads="1"/>
          </p:cNvPicPr>
          <p:nvPr/>
        </p:nvPicPr>
        <p:blipFill rotWithShape="1">
          <a:blip r:embed="rId5" cstate="print"/>
          <a:srcRect t="21257" r="2871" b="39960"/>
          <a:stretch/>
        </p:blipFill>
        <p:spPr bwMode="auto">
          <a:xfrm>
            <a:off x="5397886" y="5256780"/>
            <a:ext cx="1808881" cy="406270"/>
          </a:xfrm>
          <a:prstGeom prst="rect">
            <a:avLst/>
          </a:prstGeom>
          <a:noFill/>
        </p:spPr>
      </p:pic>
      <p:sp>
        <p:nvSpPr>
          <p:cNvPr id="27" name="TextBox 26">
            <a:extLst>
              <a:ext uri="{FF2B5EF4-FFF2-40B4-BE49-F238E27FC236}">
                <a16:creationId xmlns:a16="http://schemas.microsoft.com/office/drawing/2014/main" id="{1CC8C7AB-4B32-4D89-8961-19678FBEBCB0}"/>
              </a:ext>
            </a:extLst>
          </p:cNvPr>
          <p:cNvSpPr txBox="1"/>
          <p:nvPr/>
        </p:nvSpPr>
        <p:spPr>
          <a:xfrm>
            <a:off x="5790184" y="5616430"/>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RH1288 V5</a:t>
            </a:r>
          </a:p>
        </p:txBody>
      </p:sp>
      <p:pic>
        <p:nvPicPr>
          <p:cNvPr id="28" name="图片 27" descr="2488 V5 -1.png">
            <a:extLst>
              <a:ext uri="{FF2B5EF4-FFF2-40B4-BE49-F238E27FC236}">
                <a16:creationId xmlns:a16="http://schemas.microsoft.com/office/drawing/2014/main" id="{B9FD0D9F-C98A-44C7-92E8-CC961B977D1D}"/>
              </a:ext>
            </a:extLst>
          </p:cNvPr>
          <p:cNvPicPr>
            <a:picLocks noChangeAspect="1"/>
          </p:cNvPicPr>
          <p:nvPr/>
        </p:nvPicPr>
        <p:blipFill>
          <a:blip r:embed="rId6" cstate="print"/>
          <a:stretch>
            <a:fillRect/>
          </a:stretch>
        </p:blipFill>
        <p:spPr>
          <a:xfrm>
            <a:off x="8736132" y="5065321"/>
            <a:ext cx="1594585" cy="595413"/>
          </a:xfrm>
          <a:prstGeom prst="rect">
            <a:avLst/>
          </a:prstGeom>
        </p:spPr>
      </p:pic>
      <p:sp>
        <p:nvSpPr>
          <p:cNvPr id="29" name="TextBox 28">
            <a:extLst>
              <a:ext uri="{FF2B5EF4-FFF2-40B4-BE49-F238E27FC236}">
                <a16:creationId xmlns:a16="http://schemas.microsoft.com/office/drawing/2014/main" id="{6E4A27BA-4846-45D4-A342-3B98C0D3C08C}"/>
              </a:ext>
            </a:extLst>
          </p:cNvPr>
          <p:cNvSpPr txBox="1"/>
          <p:nvPr/>
        </p:nvSpPr>
        <p:spPr>
          <a:xfrm>
            <a:off x="8990791" y="5670359"/>
            <a:ext cx="1085507"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RH2488H V5</a:t>
            </a:r>
          </a:p>
        </p:txBody>
      </p:sp>
      <p:pic>
        <p:nvPicPr>
          <p:cNvPr id="30" name="图片 34">
            <a:extLst>
              <a:ext uri="{FF2B5EF4-FFF2-40B4-BE49-F238E27FC236}">
                <a16:creationId xmlns:a16="http://schemas.microsoft.com/office/drawing/2014/main" id="{0B2E7271-CFF7-4F23-84E9-10FD5919C4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45278" y="4813509"/>
            <a:ext cx="1524429" cy="907848"/>
          </a:xfrm>
          <a:prstGeom prst="rect">
            <a:avLst/>
          </a:prstGeom>
        </p:spPr>
      </p:pic>
      <p:sp>
        <p:nvSpPr>
          <p:cNvPr id="31" name="TextBox 30">
            <a:extLst>
              <a:ext uri="{FF2B5EF4-FFF2-40B4-BE49-F238E27FC236}">
                <a16:creationId xmlns:a16="http://schemas.microsoft.com/office/drawing/2014/main" id="{A686CF22-664D-4423-8B2B-CD176C7F0C95}"/>
              </a:ext>
            </a:extLst>
          </p:cNvPr>
          <p:cNvSpPr txBox="1"/>
          <p:nvPr/>
        </p:nvSpPr>
        <p:spPr>
          <a:xfrm>
            <a:off x="10599696" y="5670358"/>
            <a:ext cx="1085507"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RH5885H V5</a:t>
            </a:r>
          </a:p>
        </p:txBody>
      </p:sp>
    </p:spTree>
    <p:extLst>
      <p:ext uri="{BB962C8B-B14F-4D97-AF65-F5344CB8AC3E}">
        <p14:creationId xmlns:p14="http://schemas.microsoft.com/office/powerpoint/2010/main" val="421076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5F84CA9-818F-430B-A3DA-E375D23F42F8}"/>
              </a:ext>
            </a:extLst>
          </p:cNvPr>
          <p:cNvSpPr>
            <a:spLocks noGrp="1"/>
          </p:cNvSpPr>
          <p:nvPr>
            <p:ph type="sldNum" sz="quarter" idx="12"/>
          </p:nvPr>
        </p:nvSpPr>
        <p:spPr/>
        <p:txBody>
          <a:bodyPr/>
          <a:lstStyle/>
          <a:p>
            <a:fld id="{3B917CB5-27BD-4ECA-9D86-80D4B900A204}" type="slidenum">
              <a:rPr lang="en-US" smtClean="0"/>
              <a:t>22</a:t>
            </a:fld>
            <a:endParaRPr lang="en-US"/>
          </a:p>
        </p:txBody>
      </p:sp>
      <p:sp>
        <p:nvSpPr>
          <p:cNvPr id="10" name="标题 1">
            <a:extLst>
              <a:ext uri="{FF2B5EF4-FFF2-40B4-BE49-F238E27FC236}">
                <a16:creationId xmlns:a16="http://schemas.microsoft.com/office/drawing/2014/main" id="{F9AB62B8-4566-428F-A0C2-B1666A97B6BD}"/>
              </a:ext>
            </a:extLst>
          </p:cNvPr>
          <p:cNvSpPr>
            <a:spLocks noGrp="1"/>
          </p:cNvSpPr>
          <p:nvPr/>
        </p:nvSpPr>
        <p:spPr>
          <a:xfrm>
            <a:off x="326303" y="113305"/>
            <a:ext cx="11511545" cy="560949"/>
          </a:xfrm>
          <a:prstGeom prst="rect">
            <a:avLst/>
          </a:prstGeom>
          <a:noFill/>
          <a:ln w="9525" algn="ctr">
            <a:noFill/>
            <a:miter lim="800000"/>
            <a:headEnd/>
            <a:tailEnd/>
          </a:ln>
          <a:effectLst/>
        </p:spPr>
        <p:txBody>
          <a:bodyPr vert="horz" wrap="square" lIns="91387" tIns="45693" rIns="91387" bIns="45693" numCol="1" anchor="ctr" anchorCtr="0" compatLnSpc="1">
            <a:prstTxWarp prst="textNoShape">
              <a:avLst/>
            </a:prstTxWarp>
            <a:noAutofit/>
          </a:bodyPr>
          <a:lstStyle>
            <a:lvl1pPr marL="0" indent="0" algn="l" rtl="0" eaLnBrk="1" fontAlgn="base" hangingPunct="1">
              <a:spcBef>
                <a:spcPct val="0"/>
              </a:spcBef>
              <a:spcAft>
                <a:spcPct val="0"/>
              </a:spcAft>
              <a:buFont typeface="Arial" pitchFamily="34" charset="0"/>
              <a:buNone/>
              <a:defRPr lang="zh-CN" altLang="en-US" sz="4000" b="0" dirty="0">
                <a:solidFill>
                  <a:srgbClr val="ED0813"/>
                </a:solidFill>
                <a:latin typeface="FrutigerNext LT Regular" pitchFamily="34" charset="0"/>
                <a:ea typeface="黑体" pitchFamily="49" charset="-122"/>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a:lstStyle>
          <a:p>
            <a:pPr eaLnBrk="0" fontAlgn="ctr" hangingPunct="0">
              <a:defRPr/>
            </a:pPr>
            <a:r>
              <a:rPr lang="en-US" sz="2800" b="1" dirty="0">
                <a:solidFill>
                  <a:srgbClr val="00B0F0"/>
                </a:solidFill>
                <a:latin typeface="Arial" panose="020B0604020202020204" pitchFamily="34" charset="0"/>
                <a:ea typeface="微软雅黑" pitchFamily="34" charset="-122"/>
              </a:rPr>
              <a:t>HBM is Enabling Interactive Analysis on Massive Datasets</a:t>
            </a:r>
          </a:p>
        </p:txBody>
      </p:sp>
      <p:pic>
        <p:nvPicPr>
          <p:cNvPr id="2050" name="Picture 2">
            <a:extLst>
              <a:ext uri="{FF2B5EF4-FFF2-40B4-BE49-F238E27FC236}">
                <a16:creationId xmlns:a16="http://schemas.microsoft.com/office/drawing/2014/main" id="{1F8364F7-22F8-4E6B-ABFC-5CCEC0C1547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16992" y="1439264"/>
            <a:ext cx="7707631" cy="42648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2E775B9-9F89-4F1C-A698-72AA499FAFE0}"/>
              </a:ext>
            </a:extLst>
          </p:cNvPr>
          <p:cNvSpPr/>
          <p:nvPr/>
        </p:nvSpPr>
        <p:spPr>
          <a:xfrm>
            <a:off x="7863218" y="5704153"/>
            <a:ext cx="4177747" cy="253916"/>
          </a:xfrm>
          <a:prstGeom prst="rect">
            <a:avLst/>
          </a:prstGeom>
        </p:spPr>
        <p:txBody>
          <a:bodyPr wrap="none">
            <a:spAutoFit/>
          </a:bodyPr>
          <a:lstStyle/>
          <a:p>
            <a:r>
              <a:rPr lang="en-US" sz="1050" dirty="0"/>
              <a:t>Image source &amp; credit: https://www.omnisci.com/industries/telecom</a:t>
            </a:r>
          </a:p>
        </p:txBody>
      </p:sp>
      <p:sp>
        <p:nvSpPr>
          <p:cNvPr id="15" name="Rectangle 14">
            <a:extLst>
              <a:ext uri="{FF2B5EF4-FFF2-40B4-BE49-F238E27FC236}">
                <a16:creationId xmlns:a16="http://schemas.microsoft.com/office/drawing/2014/main" id="{10705E94-FDA1-46A7-91C5-2EB9B82713C5}"/>
              </a:ext>
            </a:extLst>
          </p:cNvPr>
          <p:cNvSpPr/>
          <p:nvPr/>
        </p:nvSpPr>
        <p:spPr>
          <a:xfrm>
            <a:off x="476859" y="628795"/>
            <a:ext cx="11360989" cy="738664"/>
          </a:xfrm>
          <a:prstGeom prst="rect">
            <a:avLst/>
          </a:prstGeom>
        </p:spPr>
        <p:txBody>
          <a:bodyPr wrap="square">
            <a:spAutoFit/>
          </a:bodyPr>
          <a:lstStyle/>
          <a:p>
            <a:pPr marL="285750" indent="-285750">
              <a:buFont typeface="Wingdings" panose="05000000000000000000" pitchFamily="2" charset="2"/>
              <a:buChar char="ü"/>
            </a:pPr>
            <a:r>
              <a:rPr lang="en-US" altLang="zh-CN" sz="1400" dirty="0">
                <a:solidFill>
                  <a:srgbClr val="67FD67"/>
                </a:solidFill>
              </a:rPr>
              <a:t>HBM is becoming CPU main memory for HPC, AI &amp; HPDA, enabling Interactive Analysis on Massive Datasets</a:t>
            </a:r>
          </a:p>
          <a:p>
            <a:pPr marL="285750" indent="-285750">
              <a:buFont typeface="Wingdings" panose="05000000000000000000" pitchFamily="2" charset="2"/>
              <a:buChar char="ü"/>
            </a:pPr>
            <a:r>
              <a:rPr lang="en-US" altLang="zh-CN" sz="1400" dirty="0">
                <a:solidFill>
                  <a:srgbClr val="67FD67"/>
                </a:solidFill>
              </a:rPr>
              <a:t>For 768GB &amp; 10TB/s &amp; 64B Logs, max 300B-Record-Scans/s &amp; 24B Records per CPU w/ 2x Compression in 3-5 Years</a:t>
            </a:r>
          </a:p>
          <a:p>
            <a:pPr marL="285750" indent="-285750">
              <a:buFont typeface="Wingdings" panose="05000000000000000000" pitchFamily="2" charset="2"/>
              <a:buChar char="ü"/>
            </a:pPr>
            <a:r>
              <a:rPr lang="en-US" altLang="zh-CN" sz="1400" dirty="0">
                <a:solidFill>
                  <a:srgbClr val="67FD67"/>
                </a:solidFill>
              </a:rPr>
              <a:t>OmniSCI is delivering an Amazing Interactive Analysis Platform for massive log datasets with Location-time information on HBM (GPU) </a:t>
            </a:r>
          </a:p>
        </p:txBody>
      </p:sp>
      <p:grpSp>
        <p:nvGrpSpPr>
          <p:cNvPr id="21" name="Group 20">
            <a:extLst>
              <a:ext uri="{FF2B5EF4-FFF2-40B4-BE49-F238E27FC236}">
                <a16:creationId xmlns:a16="http://schemas.microsoft.com/office/drawing/2014/main" id="{307696BA-5C79-41D3-85B3-2FB420583552}"/>
              </a:ext>
            </a:extLst>
          </p:cNvPr>
          <p:cNvGrpSpPr/>
          <p:nvPr/>
        </p:nvGrpSpPr>
        <p:grpSpPr>
          <a:xfrm>
            <a:off x="397977" y="1439264"/>
            <a:ext cx="4012357" cy="4264889"/>
            <a:chOff x="340225" y="1824271"/>
            <a:chExt cx="4012357" cy="4264889"/>
          </a:xfrm>
        </p:grpSpPr>
        <p:sp>
          <p:nvSpPr>
            <p:cNvPr id="3" name="Rectangle 2">
              <a:extLst>
                <a:ext uri="{FF2B5EF4-FFF2-40B4-BE49-F238E27FC236}">
                  <a16:creationId xmlns:a16="http://schemas.microsoft.com/office/drawing/2014/main" id="{41D3B54F-ECD2-43D1-983C-25601B6ADF84}"/>
                </a:ext>
              </a:extLst>
            </p:cNvPr>
            <p:cNvSpPr/>
            <p:nvPr/>
          </p:nvSpPr>
          <p:spPr>
            <a:xfrm>
              <a:off x="340225" y="1824271"/>
              <a:ext cx="4012357" cy="4264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8CFFD4E-32D5-48C7-B8DE-83F8629BC167}"/>
                </a:ext>
              </a:extLst>
            </p:cNvPr>
            <p:cNvPicPr>
              <a:picLocks noChangeAspect="1"/>
            </p:cNvPicPr>
            <p:nvPr/>
          </p:nvPicPr>
          <p:blipFill>
            <a:blip r:embed="rId4"/>
            <a:stretch>
              <a:fillRect/>
            </a:stretch>
          </p:blipFill>
          <p:spPr>
            <a:xfrm>
              <a:off x="403303" y="1926309"/>
              <a:ext cx="3886200" cy="2050199"/>
            </a:xfrm>
            <a:prstGeom prst="rect">
              <a:avLst/>
            </a:prstGeom>
          </p:spPr>
        </p:pic>
        <p:pic>
          <p:nvPicPr>
            <p:cNvPr id="14" name="Picture 13">
              <a:extLst>
                <a:ext uri="{FF2B5EF4-FFF2-40B4-BE49-F238E27FC236}">
                  <a16:creationId xmlns:a16="http://schemas.microsoft.com/office/drawing/2014/main" id="{E3CCFB4E-DC0D-4628-AD39-C5163539D163}"/>
                </a:ext>
              </a:extLst>
            </p:cNvPr>
            <p:cNvPicPr>
              <a:picLocks noChangeAspect="1"/>
            </p:cNvPicPr>
            <p:nvPr/>
          </p:nvPicPr>
          <p:blipFill>
            <a:blip r:embed="rId5"/>
            <a:stretch>
              <a:fillRect/>
            </a:stretch>
          </p:blipFill>
          <p:spPr>
            <a:xfrm>
              <a:off x="403303" y="4034258"/>
              <a:ext cx="3886200" cy="2010613"/>
            </a:xfrm>
            <a:prstGeom prst="rect">
              <a:avLst/>
            </a:prstGeom>
          </p:spPr>
        </p:pic>
        <p:sp>
          <p:nvSpPr>
            <p:cNvPr id="16" name="标题 1">
              <a:extLst>
                <a:ext uri="{FF2B5EF4-FFF2-40B4-BE49-F238E27FC236}">
                  <a16:creationId xmlns:a16="http://schemas.microsoft.com/office/drawing/2014/main" id="{68F3DAB6-D031-46F3-85DE-64CB9E091AA7}"/>
                </a:ext>
              </a:extLst>
            </p:cNvPr>
            <p:cNvSpPr txBox="1">
              <a:spLocks/>
            </p:cNvSpPr>
            <p:nvPr/>
          </p:nvSpPr>
          <p:spPr>
            <a:xfrm>
              <a:off x="699224" y="2214874"/>
              <a:ext cx="798626" cy="258819"/>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lang="en-US" sz="800" i="0" u="none" strike="noStrike" kern="0" cap="none" spc="0" normalizeH="0" baseline="0" noProof="0" dirty="0">
                  <a:ln>
                    <a:noFill/>
                  </a:ln>
                  <a:solidFill>
                    <a:schemeClr val="tx2"/>
                  </a:solidFill>
                  <a:effectLst/>
                  <a:uLnTx/>
                  <a:uFillTx/>
                </a:rPr>
                <a:t>~$120/GB in 2016</a:t>
              </a:r>
              <a:endParaRPr kumimoji="0" lang="zh-CN" altLang="en-US" sz="800" i="0" u="none" strike="noStrike" kern="0" cap="none" spc="0" normalizeH="0" baseline="0" noProof="0" dirty="0">
                <a:ln>
                  <a:noFill/>
                </a:ln>
                <a:solidFill>
                  <a:schemeClr val="tx2"/>
                </a:solidFill>
                <a:effectLst/>
                <a:uLnTx/>
                <a:uFillTx/>
                <a:ea typeface="微软雅黑" panose="020B0503020204020204" pitchFamily="34" charset="-122"/>
              </a:endParaRPr>
            </a:p>
          </p:txBody>
        </p:sp>
        <p:sp>
          <p:nvSpPr>
            <p:cNvPr id="17" name="标题 1">
              <a:extLst>
                <a:ext uri="{FF2B5EF4-FFF2-40B4-BE49-F238E27FC236}">
                  <a16:creationId xmlns:a16="http://schemas.microsoft.com/office/drawing/2014/main" id="{AA437D39-81A2-4563-A448-AEA7CE179DD9}"/>
                </a:ext>
              </a:extLst>
            </p:cNvPr>
            <p:cNvSpPr txBox="1">
              <a:spLocks/>
            </p:cNvSpPr>
            <p:nvPr/>
          </p:nvSpPr>
          <p:spPr>
            <a:xfrm>
              <a:off x="1802712" y="3775439"/>
              <a:ext cx="738355" cy="258819"/>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lang="en-US" sz="800" i="0" u="none" strike="noStrike" kern="0" cap="none" spc="0" normalizeH="0" baseline="0" noProof="0" dirty="0">
                  <a:ln>
                    <a:noFill/>
                  </a:ln>
                  <a:solidFill>
                    <a:schemeClr val="tx2"/>
                  </a:solidFill>
                  <a:effectLst/>
                  <a:uLnTx/>
                  <a:uFillTx/>
                </a:rPr>
                <a:t>~$7,5/GB in 2020</a:t>
              </a:r>
              <a:endParaRPr kumimoji="0" lang="zh-CN" altLang="en-US" sz="800" i="0" u="none" strike="noStrike" kern="0" cap="none" spc="0" normalizeH="0" baseline="0" noProof="0" dirty="0">
                <a:ln>
                  <a:noFill/>
                </a:ln>
                <a:solidFill>
                  <a:schemeClr val="tx2"/>
                </a:solidFill>
                <a:effectLst/>
                <a:uLnTx/>
                <a:uFillTx/>
                <a:ea typeface="微软雅黑" panose="020B0503020204020204" pitchFamily="34" charset="-122"/>
              </a:endParaRPr>
            </a:p>
          </p:txBody>
        </p:sp>
        <p:cxnSp>
          <p:nvCxnSpPr>
            <p:cNvPr id="18" name="Straight Arrow Connector 17">
              <a:extLst>
                <a:ext uri="{FF2B5EF4-FFF2-40B4-BE49-F238E27FC236}">
                  <a16:creationId xmlns:a16="http://schemas.microsoft.com/office/drawing/2014/main" id="{AF1980F3-BCC5-41C1-904B-8A13C43A01DD}"/>
                </a:ext>
              </a:extLst>
            </p:cNvPr>
            <p:cNvCxnSpPr/>
            <p:nvPr/>
          </p:nvCxnSpPr>
          <p:spPr>
            <a:xfrm>
              <a:off x="1068402" y="2473693"/>
              <a:ext cx="1103487" cy="13017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A21C4A-325D-419F-A792-E30462990AD0}"/>
                </a:ext>
              </a:extLst>
            </p:cNvPr>
            <p:cNvCxnSpPr>
              <a:cxnSpLocks/>
            </p:cNvCxnSpPr>
            <p:nvPr/>
          </p:nvCxnSpPr>
          <p:spPr>
            <a:xfrm>
              <a:off x="2171889" y="3775439"/>
              <a:ext cx="1581762" cy="1294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图片 1">
            <a:extLst>
              <a:ext uri="{FF2B5EF4-FFF2-40B4-BE49-F238E27FC236}">
                <a16:creationId xmlns:a16="http://schemas.microsoft.com/office/drawing/2014/main" id="{062F42FB-E7E8-4395-94AC-6FC02F596E4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847" t="30846" r="9893" b="31135"/>
          <a:stretch/>
        </p:blipFill>
        <p:spPr>
          <a:xfrm>
            <a:off x="4304695" y="5773361"/>
            <a:ext cx="1852658" cy="493643"/>
          </a:xfrm>
          <a:prstGeom prst="rect">
            <a:avLst/>
          </a:prstGeom>
        </p:spPr>
      </p:pic>
      <p:sp>
        <p:nvSpPr>
          <p:cNvPr id="24" name="TextBox 23">
            <a:extLst>
              <a:ext uri="{FF2B5EF4-FFF2-40B4-BE49-F238E27FC236}">
                <a16:creationId xmlns:a16="http://schemas.microsoft.com/office/drawing/2014/main" id="{86F258C6-745D-49C6-8901-77C1E508744E}"/>
              </a:ext>
            </a:extLst>
          </p:cNvPr>
          <p:cNvSpPr txBox="1"/>
          <p:nvPr/>
        </p:nvSpPr>
        <p:spPr>
          <a:xfrm>
            <a:off x="4688270" y="6251835"/>
            <a:ext cx="1085507"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RH2488H V6</a:t>
            </a:r>
          </a:p>
        </p:txBody>
      </p:sp>
      <p:pic>
        <p:nvPicPr>
          <p:cNvPr id="25" name="Picture 2" descr="E:\Onebox\服务器\V5上市\V5 2路机架服务器 MOR\02 产品照片集\2288H V5\2288H_gai_03.png">
            <a:extLst>
              <a:ext uri="{FF2B5EF4-FFF2-40B4-BE49-F238E27FC236}">
                <a16:creationId xmlns:a16="http://schemas.microsoft.com/office/drawing/2014/main" id="{021855C5-6520-47A3-A93B-7B4A204D04D5}"/>
              </a:ext>
            </a:extLst>
          </p:cNvPr>
          <p:cNvPicPr>
            <a:picLocks noChangeAspect="1" noChangeArrowheads="1"/>
          </p:cNvPicPr>
          <p:nvPr/>
        </p:nvPicPr>
        <p:blipFill rotWithShape="1">
          <a:blip r:embed="rId7" cstate="print"/>
          <a:srcRect l="2212" t="16179" r="5446" b="41537"/>
          <a:stretch/>
        </p:blipFill>
        <p:spPr bwMode="auto">
          <a:xfrm>
            <a:off x="2395675" y="5779591"/>
            <a:ext cx="1594585" cy="461704"/>
          </a:xfrm>
          <a:prstGeom prst="rect">
            <a:avLst/>
          </a:prstGeom>
          <a:noFill/>
        </p:spPr>
      </p:pic>
      <p:sp>
        <p:nvSpPr>
          <p:cNvPr id="26" name="TextBox 25">
            <a:extLst>
              <a:ext uri="{FF2B5EF4-FFF2-40B4-BE49-F238E27FC236}">
                <a16:creationId xmlns:a16="http://schemas.microsoft.com/office/drawing/2014/main" id="{B23584A6-B2F3-418D-AE06-194F0F1293C2}"/>
              </a:ext>
            </a:extLst>
          </p:cNvPr>
          <p:cNvSpPr txBox="1"/>
          <p:nvPr/>
        </p:nvSpPr>
        <p:spPr>
          <a:xfrm>
            <a:off x="2730027" y="6199865"/>
            <a:ext cx="1005036"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RH2288 V5</a:t>
            </a:r>
          </a:p>
        </p:txBody>
      </p:sp>
      <p:pic>
        <p:nvPicPr>
          <p:cNvPr id="22" name="Picture 21">
            <a:extLst>
              <a:ext uri="{FF2B5EF4-FFF2-40B4-BE49-F238E27FC236}">
                <a16:creationId xmlns:a16="http://schemas.microsoft.com/office/drawing/2014/main" id="{4BDA9288-F61F-4F29-A2B6-D3ED4F309DFD}"/>
              </a:ext>
            </a:extLst>
          </p:cNvPr>
          <p:cNvPicPr>
            <a:picLocks noChangeAspect="1"/>
          </p:cNvPicPr>
          <p:nvPr/>
        </p:nvPicPr>
        <p:blipFill>
          <a:blip r:embed="rId8"/>
          <a:stretch>
            <a:fillRect/>
          </a:stretch>
        </p:blipFill>
        <p:spPr>
          <a:xfrm>
            <a:off x="6338317" y="5438518"/>
            <a:ext cx="1570958" cy="934620"/>
          </a:xfrm>
          <a:prstGeom prst="rect">
            <a:avLst/>
          </a:prstGeom>
        </p:spPr>
      </p:pic>
      <p:sp>
        <p:nvSpPr>
          <p:cNvPr id="28" name="TextBox 27">
            <a:extLst>
              <a:ext uri="{FF2B5EF4-FFF2-40B4-BE49-F238E27FC236}">
                <a16:creationId xmlns:a16="http://schemas.microsoft.com/office/drawing/2014/main" id="{AAB788BE-A755-4ADC-B370-D94BA73EDCEB}"/>
              </a:ext>
            </a:extLst>
          </p:cNvPr>
          <p:cNvSpPr txBox="1"/>
          <p:nvPr/>
        </p:nvSpPr>
        <p:spPr>
          <a:xfrm>
            <a:off x="6616253" y="6270170"/>
            <a:ext cx="1085507" cy="242607"/>
          </a:xfrm>
          <a:prstGeom prst="rect">
            <a:avLst/>
          </a:prstGeom>
          <a:noFill/>
        </p:spPr>
        <p:txBody>
          <a:bodyPr wrap="square" rtlCol="0">
            <a:noAutofit/>
          </a:bodyPr>
          <a:lstStyle/>
          <a:p>
            <a:pPr defTabSz="914478" fontAlgn="ctr"/>
            <a:r>
              <a:rPr lang="en-US" sz="1200" dirty="0">
                <a:solidFill>
                  <a:srgbClr val="00B0F0"/>
                </a:solidFill>
                <a:cs typeface="Arial" pitchFamily="34" charset="0"/>
              </a:rPr>
              <a:t>RH5885H V5</a:t>
            </a:r>
          </a:p>
        </p:txBody>
      </p:sp>
    </p:spTree>
    <p:extLst>
      <p:ext uri="{BB962C8B-B14F-4D97-AF65-F5344CB8AC3E}">
        <p14:creationId xmlns:p14="http://schemas.microsoft.com/office/powerpoint/2010/main" val="2520133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4F66379-A325-4FD8-A0A5-20296204F83E}"/>
              </a:ext>
            </a:extLst>
          </p:cNvPr>
          <p:cNvSpPr>
            <a:spLocks noGrp="1"/>
          </p:cNvSpPr>
          <p:nvPr>
            <p:ph type="sldNum" sz="quarter" idx="12"/>
          </p:nvPr>
        </p:nvSpPr>
        <p:spPr>
          <a:xfrm>
            <a:off x="177004" y="6439301"/>
            <a:ext cx="458263" cy="21876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6" name="Title 1">
            <a:extLst>
              <a:ext uri="{FF2B5EF4-FFF2-40B4-BE49-F238E27FC236}">
                <a16:creationId xmlns:a16="http://schemas.microsoft.com/office/drawing/2014/main" id="{D93A6332-DADD-4743-A77B-BB6EF28EE470}"/>
              </a:ext>
            </a:extLst>
          </p:cNvPr>
          <p:cNvSpPr>
            <a:spLocks noGrp="1"/>
          </p:cNvSpPr>
          <p:nvPr>
            <p:ph type="title"/>
          </p:nvPr>
        </p:nvSpPr>
        <p:spPr>
          <a:xfrm>
            <a:off x="303274" y="287868"/>
            <a:ext cx="11430552" cy="461627"/>
          </a:xfrm>
        </p:spPr>
        <p:txBody>
          <a:bodyPr>
            <a:normAutofit fontScale="90000"/>
          </a:bodyPr>
          <a:lstStyle/>
          <a:p>
            <a:r>
              <a:rPr lang="en-US" b="1" dirty="0">
                <a:solidFill>
                  <a:srgbClr val="00B0F0"/>
                </a:solidFill>
              </a:rPr>
              <a:t>Take-Aways</a:t>
            </a:r>
          </a:p>
        </p:txBody>
      </p:sp>
      <p:sp>
        <p:nvSpPr>
          <p:cNvPr id="4" name="Rectangle 3">
            <a:extLst>
              <a:ext uri="{FF2B5EF4-FFF2-40B4-BE49-F238E27FC236}">
                <a16:creationId xmlns:a16="http://schemas.microsoft.com/office/drawing/2014/main" id="{4C01182B-E9F7-4930-BD97-C1BA68A4D9D9}"/>
              </a:ext>
            </a:extLst>
          </p:cNvPr>
          <p:cNvSpPr/>
          <p:nvPr/>
        </p:nvSpPr>
        <p:spPr>
          <a:xfrm>
            <a:off x="573891" y="1009074"/>
            <a:ext cx="11044218" cy="172354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600" dirty="0">
                <a:solidFill>
                  <a:srgbClr val="00B0F0"/>
                </a:solidFill>
                <a:latin typeface="Arial"/>
                <a:ea typeface="Microsoft YaHei Light"/>
              </a:rPr>
              <a:t>Telco Data Centers have been transforming from supporting Siloed BSS/OSS applications to IaaS, Cloudification, AI-Driven and Real-Time High Performance Big Data Analytics for Business Agility, Fast Time to Services, Better User Experiences and Lower TCO.</a:t>
            </a:r>
          </a:p>
          <a:p>
            <a:pPr marL="342900" marR="0" lvl="0" indent="-342900" algn="l" defTabSz="914400" rtl="0" eaLnBrk="1" fontAlgn="auto" latinLnBrk="0" hangingPunct="1">
              <a:lnSpc>
                <a:spcPct val="100000"/>
              </a:lnSpc>
              <a:spcBef>
                <a:spcPts val="1200"/>
              </a:spcBef>
              <a:spcAft>
                <a:spcPts val="0"/>
              </a:spcAft>
              <a:buClrTx/>
              <a:buSzTx/>
              <a:buFont typeface="+mj-lt"/>
              <a:buAutoNum type="arabicPeriod"/>
              <a:tabLst/>
              <a:defRPr/>
            </a:pPr>
            <a:r>
              <a:rPr lang="en-US" altLang="zh-CN" sz="1600" dirty="0">
                <a:solidFill>
                  <a:srgbClr val="00B0F0"/>
                </a:solidFill>
              </a:rPr>
              <a:t>Huawei FusionServer &amp; FusionServer Pro X86 Servers Deliver Industry Leading High Performance, High Reliability, High Scalability, High Quality and High Security, and most models could work reliably at 45°C ambient temperature for higher availability in case of AC failure; and could meet your digital transformation’s needs.</a:t>
            </a:r>
          </a:p>
        </p:txBody>
      </p:sp>
    </p:spTree>
    <p:extLst>
      <p:ext uri="{BB962C8B-B14F-4D97-AF65-F5344CB8AC3E}">
        <p14:creationId xmlns:p14="http://schemas.microsoft.com/office/powerpoint/2010/main" val="486368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3232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A75F86-6B9F-4366-979A-980D4BADE8B9}"/>
              </a:ext>
            </a:extLst>
          </p:cNvPr>
          <p:cNvSpPr/>
          <p:nvPr/>
        </p:nvSpPr>
        <p:spPr>
          <a:xfrm>
            <a:off x="904775" y="991402"/>
            <a:ext cx="10034926" cy="52709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036A04-CDC8-4430-9415-A9EC97B5BB0C}"/>
              </a:ext>
            </a:extLst>
          </p:cNvPr>
          <p:cNvSpPr>
            <a:spLocks noGrp="1"/>
          </p:cNvSpPr>
          <p:nvPr>
            <p:ph type="sldNum" sz="quarter" idx="12"/>
          </p:nvPr>
        </p:nvSpPr>
        <p:spPr>
          <a:xfrm>
            <a:off x="167379" y="6415562"/>
            <a:ext cx="512806" cy="300257"/>
          </a:xfrm>
        </p:spPr>
        <p:txBody>
          <a:bodyPr/>
          <a:lstStyle/>
          <a:p>
            <a:fld id="{3B917CB5-27BD-4ECA-9D86-80D4B900A204}" type="slidenum">
              <a:rPr lang="en-US" smtClean="0"/>
              <a:t>3</a:t>
            </a:fld>
            <a:endParaRPr lang="en-US" dirty="0"/>
          </a:p>
        </p:txBody>
      </p:sp>
      <p:graphicFrame>
        <p:nvGraphicFramePr>
          <p:cNvPr id="6" name="图表 2">
            <a:extLst>
              <a:ext uri="{FF2B5EF4-FFF2-40B4-BE49-F238E27FC236}">
                <a16:creationId xmlns:a16="http://schemas.microsoft.com/office/drawing/2014/main" id="{9C0A5525-3A2A-43C2-AD25-88506A2520DC}"/>
              </a:ext>
            </a:extLst>
          </p:cNvPr>
          <p:cNvGraphicFramePr/>
          <p:nvPr>
            <p:extLst>
              <p:ext uri="{D42A27DB-BD31-4B8C-83A1-F6EECF244321}">
                <p14:modId xmlns:p14="http://schemas.microsoft.com/office/powerpoint/2010/main" val="925600443"/>
              </p:ext>
            </p:extLst>
          </p:nvPr>
        </p:nvGraphicFramePr>
        <p:xfrm>
          <a:off x="1272706" y="1500281"/>
          <a:ext cx="9604723" cy="2016409"/>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3">
            <a:extLst>
              <a:ext uri="{FF2B5EF4-FFF2-40B4-BE49-F238E27FC236}">
                <a16:creationId xmlns:a16="http://schemas.microsoft.com/office/drawing/2014/main" id="{4CAAEEA1-0129-4544-A644-7CB2EB0BA495}"/>
              </a:ext>
            </a:extLst>
          </p:cNvPr>
          <p:cNvSpPr/>
          <p:nvPr/>
        </p:nvSpPr>
        <p:spPr>
          <a:xfrm>
            <a:off x="3956206" y="1177795"/>
            <a:ext cx="4237725" cy="451510"/>
          </a:xfrm>
          <a:prstGeom prst="rect">
            <a:avLst/>
          </a:prstGeom>
        </p:spPr>
        <p:txBody>
          <a:bodyPr wrap="none" lIns="121963" tIns="60981" rIns="121963" bIns="60981">
            <a:spAutoFit/>
          </a:bodyPr>
          <a:lstStyle/>
          <a:p>
            <a:pPr algn="ctr" fontAlgn="base">
              <a:spcBef>
                <a:spcPct val="0"/>
              </a:spcBef>
              <a:spcAft>
                <a:spcPct val="0"/>
              </a:spcAft>
            </a:pPr>
            <a:r>
              <a:rPr lang="en-US" altLang="zh-CN" sz="2100" b="1" dirty="0">
                <a:solidFill>
                  <a:srgbClr val="C00000"/>
                </a:solidFill>
                <a:ea typeface="微软雅黑"/>
              </a:rPr>
              <a:t>SPECint_base2006 Test Result</a:t>
            </a:r>
          </a:p>
        </p:txBody>
      </p:sp>
      <p:sp>
        <p:nvSpPr>
          <p:cNvPr id="8" name="742888188">
            <a:extLst>
              <a:ext uri="{FF2B5EF4-FFF2-40B4-BE49-F238E27FC236}">
                <a16:creationId xmlns:a16="http://schemas.microsoft.com/office/drawing/2014/main" id="{F2EECBDF-1BB7-42F8-9BF1-45E214402219}"/>
              </a:ext>
            </a:extLst>
          </p:cNvPr>
          <p:cNvSpPr txBox="1"/>
          <p:nvPr/>
        </p:nvSpPr>
        <p:spPr>
          <a:xfrm>
            <a:off x="1272706" y="6046922"/>
            <a:ext cx="2739535" cy="215450"/>
          </a:xfrm>
          <a:prstGeom prst="rect">
            <a:avLst/>
          </a:prstGeom>
          <a:noFill/>
        </p:spPr>
        <p:txBody>
          <a:bodyPr wrap="square" lIns="91445" tIns="45723" rIns="91445" bIns="45723" rtlCol="0">
            <a:spAutoFit/>
          </a:bodyPr>
          <a:lstStyle/>
          <a:p>
            <a:pPr fontAlgn="ctr">
              <a:spcBef>
                <a:spcPct val="0"/>
              </a:spcBef>
              <a:spcAft>
                <a:spcPct val="0"/>
              </a:spcAft>
            </a:pPr>
            <a:r>
              <a:rPr lang="zh-CN" altLang="en-US" sz="800" dirty="0">
                <a:solidFill>
                  <a:prstClr val="white">
                    <a:lumMod val="50000"/>
                  </a:prstClr>
                </a:solidFill>
                <a:ea typeface="微软雅黑"/>
              </a:rPr>
              <a:t>Data released </a:t>
            </a:r>
            <a:r>
              <a:rPr lang="en-US" altLang="zh-CN" sz="800" dirty="0">
                <a:solidFill>
                  <a:prstClr val="white">
                    <a:lumMod val="50000"/>
                  </a:prstClr>
                </a:solidFill>
                <a:ea typeface="微软雅黑"/>
              </a:rPr>
              <a:t>on </a:t>
            </a:r>
            <a:r>
              <a:rPr lang="zh-CN" altLang="en-US" sz="800" dirty="0">
                <a:solidFill>
                  <a:prstClr val="white">
                    <a:lumMod val="50000"/>
                  </a:prstClr>
                </a:solidFill>
                <a:ea typeface="微软雅黑"/>
                <a:hlinkClick r:id="rId3"/>
              </a:rPr>
              <a:t>http://www.spec.org/</a:t>
            </a:r>
            <a:r>
              <a:rPr lang="zh-CN" altLang="en-US" sz="800" dirty="0">
                <a:solidFill>
                  <a:prstClr val="white">
                    <a:lumMod val="50000"/>
                  </a:prstClr>
                </a:solidFill>
                <a:ea typeface="微软雅黑"/>
              </a:rPr>
              <a:t> </a:t>
            </a:r>
            <a:r>
              <a:rPr lang="en-US" altLang="zh-CN" sz="800" dirty="0">
                <a:solidFill>
                  <a:prstClr val="white">
                    <a:lumMod val="50000"/>
                  </a:prstClr>
                </a:solidFill>
                <a:ea typeface="微软雅黑"/>
              </a:rPr>
              <a:t>as of Apr </a:t>
            </a:r>
            <a:r>
              <a:rPr lang="zh-CN" altLang="en-US" sz="800" dirty="0">
                <a:solidFill>
                  <a:prstClr val="white">
                    <a:lumMod val="50000"/>
                  </a:prstClr>
                </a:solidFill>
                <a:ea typeface="微软雅黑"/>
              </a:rPr>
              <a:t>201</a:t>
            </a:r>
            <a:r>
              <a:rPr lang="en-US" altLang="zh-CN" sz="800" dirty="0">
                <a:solidFill>
                  <a:prstClr val="white">
                    <a:lumMod val="50000"/>
                  </a:prstClr>
                </a:solidFill>
                <a:ea typeface="微软雅黑"/>
              </a:rPr>
              <a:t>8</a:t>
            </a:r>
            <a:endParaRPr lang="zh-CN" altLang="en-US" sz="800" dirty="0">
              <a:solidFill>
                <a:prstClr val="white">
                  <a:lumMod val="50000"/>
                </a:prstClr>
              </a:solidFill>
              <a:ea typeface="微软雅黑"/>
            </a:endParaRPr>
          </a:p>
        </p:txBody>
      </p:sp>
      <p:sp>
        <p:nvSpPr>
          <p:cNvPr id="9" name="矩形 5">
            <a:extLst>
              <a:ext uri="{FF2B5EF4-FFF2-40B4-BE49-F238E27FC236}">
                <a16:creationId xmlns:a16="http://schemas.microsoft.com/office/drawing/2014/main" id="{4ED3DF89-E330-4137-8A5C-360F407A89ED}"/>
              </a:ext>
            </a:extLst>
          </p:cNvPr>
          <p:cNvSpPr/>
          <p:nvPr/>
        </p:nvSpPr>
        <p:spPr>
          <a:xfrm>
            <a:off x="3259678" y="3705608"/>
            <a:ext cx="5630794" cy="451510"/>
          </a:xfrm>
          <a:prstGeom prst="rect">
            <a:avLst/>
          </a:prstGeom>
        </p:spPr>
        <p:txBody>
          <a:bodyPr wrap="square" lIns="121963" tIns="60981" rIns="121963" bIns="60981">
            <a:spAutoFit/>
          </a:bodyPr>
          <a:lstStyle/>
          <a:p>
            <a:pPr algn="ctr" fontAlgn="base">
              <a:spcBef>
                <a:spcPct val="0"/>
              </a:spcBef>
              <a:spcAft>
                <a:spcPct val="0"/>
              </a:spcAft>
            </a:pPr>
            <a:r>
              <a:rPr lang="en-US" altLang="zh-CN" sz="2100" b="1" dirty="0">
                <a:solidFill>
                  <a:srgbClr val="C00000"/>
                </a:solidFill>
                <a:ea typeface="微软雅黑"/>
              </a:rPr>
              <a:t>SPECfp®_base2006 Test Result</a:t>
            </a:r>
          </a:p>
        </p:txBody>
      </p:sp>
      <p:graphicFrame>
        <p:nvGraphicFramePr>
          <p:cNvPr id="10" name="图表 6">
            <a:extLst>
              <a:ext uri="{FF2B5EF4-FFF2-40B4-BE49-F238E27FC236}">
                <a16:creationId xmlns:a16="http://schemas.microsoft.com/office/drawing/2014/main" id="{68FD6DCE-78E0-4ECB-9B3C-F3DBD19BE3BF}"/>
              </a:ext>
            </a:extLst>
          </p:cNvPr>
          <p:cNvGraphicFramePr>
            <a:graphicFrameLocks/>
          </p:cNvGraphicFramePr>
          <p:nvPr>
            <p:extLst>
              <p:ext uri="{D42A27DB-BD31-4B8C-83A1-F6EECF244321}">
                <p14:modId xmlns:p14="http://schemas.microsoft.com/office/powerpoint/2010/main" val="140153176"/>
              </p:ext>
            </p:extLst>
          </p:nvPr>
        </p:nvGraphicFramePr>
        <p:xfrm>
          <a:off x="1252299" y="4157129"/>
          <a:ext cx="9604800" cy="1889793"/>
        </p:xfrm>
        <a:graphic>
          <a:graphicData uri="http://schemas.openxmlformats.org/drawingml/2006/chart">
            <c:chart xmlns:c="http://schemas.openxmlformats.org/drawingml/2006/chart" xmlns:r="http://schemas.openxmlformats.org/officeDocument/2006/relationships" r:id="rId4"/>
          </a:graphicData>
        </a:graphic>
      </p:graphicFrame>
      <p:sp>
        <p:nvSpPr>
          <p:cNvPr id="12" name="标题 1">
            <a:extLst>
              <a:ext uri="{FF2B5EF4-FFF2-40B4-BE49-F238E27FC236}">
                <a16:creationId xmlns:a16="http://schemas.microsoft.com/office/drawing/2014/main" id="{951FB19C-077D-4B38-AEAC-F98AE6AA1BBC}"/>
              </a:ext>
            </a:extLst>
          </p:cNvPr>
          <p:cNvSpPr txBox="1"/>
          <p:nvPr/>
        </p:nvSpPr>
        <p:spPr>
          <a:xfrm>
            <a:off x="311757" y="171702"/>
            <a:ext cx="11296309" cy="506665"/>
          </a:xfrm>
          <a:prstGeom prst="rect">
            <a:avLst/>
          </a:prstGeom>
        </p:spPr>
        <p:txBody>
          <a:bodyPr lIns="121963" tIns="60981" rIns="121963" bIns="60981" anchor="ctr"/>
          <a:lstStyle/>
          <a:p>
            <a:pPr defTabSz="1219464">
              <a:spcBef>
                <a:spcPct val="0"/>
              </a:spcBef>
              <a:spcAft>
                <a:spcPct val="0"/>
              </a:spcAft>
            </a:pPr>
            <a:r>
              <a:rPr lang="en-US" altLang="zh-CN" sz="2900" b="1" dirty="0">
                <a:solidFill>
                  <a:srgbClr val="00B0F0"/>
                </a:solidFill>
                <a:ea typeface="微软雅黑"/>
              </a:rPr>
              <a:t>Huawei 1288H V5: Multiple New SPEC Performance Records</a:t>
            </a:r>
          </a:p>
        </p:txBody>
      </p:sp>
    </p:spTree>
    <p:extLst>
      <p:ext uri="{BB962C8B-B14F-4D97-AF65-F5344CB8AC3E}">
        <p14:creationId xmlns:p14="http://schemas.microsoft.com/office/powerpoint/2010/main" val="3953274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3ADCAD-228A-4C4F-B660-5E66A4F35B31}"/>
              </a:ext>
            </a:extLst>
          </p:cNvPr>
          <p:cNvSpPr/>
          <p:nvPr/>
        </p:nvSpPr>
        <p:spPr>
          <a:xfrm>
            <a:off x="1020278" y="1876927"/>
            <a:ext cx="10034926" cy="41159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5A9C58B-D623-4000-AE17-EB7A7D96AD94}"/>
              </a:ext>
            </a:extLst>
          </p:cNvPr>
          <p:cNvSpPr>
            <a:spLocks noGrp="1"/>
          </p:cNvSpPr>
          <p:nvPr>
            <p:ph type="sldNum" sz="quarter" idx="12"/>
          </p:nvPr>
        </p:nvSpPr>
        <p:spPr/>
        <p:txBody>
          <a:bodyPr/>
          <a:lstStyle/>
          <a:p>
            <a:fld id="{3B917CB5-27BD-4ECA-9D86-80D4B900A204}" type="slidenum">
              <a:rPr lang="en-US" smtClean="0"/>
              <a:t>4</a:t>
            </a:fld>
            <a:endParaRPr lang="en-US"/>
          </a:p>
        </p:txBody>
      </p:sp>
      <p:grpSp>
        <p:nvGrpSpPr>
          <p:cNvPr id="6" name="Group 5">
            <a:extLst>
              <a:ext uri="{FF2B5EF4-FFF2-40B4-BE49-F238E27FC236}">
                <a16:creationId xmlns:a16="http://schemas.microsoft.com/office/drawing/2014/main" id="{7E5DC4CB-036C-4D2B-BEB5-3283C3EB55B7}"/>
              </a:ext>
            </a:extLst>
          </p:cNvPr>
          <p:cNvGrpSpPr/>
          <p:nvPr/>
        </p:nvGrpSpPr>
        <p:grpSpPr>
          <a:xfrm>
            <a:off x="1446003" y="2111732"/>
            <a:ext cx="8985254" cy="3203089"/>
            <a:chOff x="1243872" y="1726721"/>
            <a:chExt cx="8985254" cy="3203089"/>
          </a:xfrm>
        </p:grpSpPr>
        <p:sp>
          <p:nvSpPr>
            <p:cNvPr id="7" name="矩形 2">
              <a:extLst>
                <a:ext uri="{FF2B5EF4-FFF2-40B4-BE49-F238E27FC236}">
                  <a16:creationId xmlns:a16="http://schemas.microsoft.com/office/drawing/2014/main" id="{33B6F200-B7A5-407F-A543-21FF73F6BAAD}"/>
                </a:ext>
              </a:extLst>
            </p:cNvPr>
            <p:cNvSpPr/>
            <p:nvPr/>
          </p:nvSpPr>
          <p:spPr>
            <a:xfrm>
              <a:off x="3728833" y="1726721"/>
              <a:ext cx="4432775" cy="446318"/>
            </a:xfrm>
            <a:prstGeom prst="rect">
              <a:avLst/>
            </a:prstGeom>
          </p:spPr>
          <p:txBody>
            <a:bodyPr wrap="none" lIns="121963" tIns="60981" rIns="121963" bIns="609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100" b="1" i="0" u="none" strike="noStrike" kern="0" cap="none" spc="0" normalizeH="0" baseline="0" noProof="0" dirty="0">
                  <a:ln>
                    <a:noFill/>
                  </a:ln>
                  <a:solidFill>
                    <a:srgbClr val="C00000"/>
                  </a:solidFill>
                  <a:effectLst/>
                  <a:uLnTx/>
                  <a:uFillTx/>
                  <a:ea typeface="微软雅黑"/>
                </a:rPr>
                <a:t>SPECpower-ssj2008 Test Result</a:t>
              </a:r>
              <a:endParaRPr kumimoji="0" lang="zh-CN" altLang="en-US" sz="2100" b="1" i="0" u="none" strike="noStrike" kern="0" cap="none" spc="0" normalizeH="0" baseline="0" noProof="0" dirty="0">
                <a:ln>
                  <a:noFill/>
                </a:ln>
                <a:solidFill>
                  <a:srgbClr val="C00000"/>
                </a:solidFill>
                <a:effectLst/>
                <a:uLnTx/>
                <a:uFillTx/>
                <a:ea typeface="微软雅黑"/>
              </a:endParaRPr>
            </a:p>
          </p:txBody>
        </p:sp>
        <p:graphicFrame>
          <p:nvGraphicFramePr>
            <p:cNvPr id="8" name="图表 3">
              <a:extLst>
                <a:ext uri="{FF2B5EF4-FFF2-40B4-BE49-F238E27FC236}">
                  <a16:creationId xmlns:a16="http://schemas.microsoft.com/office/drawing/2014/main" id="{DCBFFF50-C47D-45CD-B78B-E5C777B566AD}"/>
                </a:ext>
              </a:extLst>
            </p:cNvPr>
            <p:cNvGraphicFramePr/>
            <p:nvPr>
              <p:extLst>
                <p:ext uri="{D42A27DB-BD31-4B8C-83A1-F6EECF244321}">
                  <p14:modId xmlns:p14="http://schemas.microsoft.com/office/powerpoint/2010/main" val="3751530141"/>
                </p:ext>
              </p:extLst>
            </p:nvPr>
          </p:nvGraphicFramePr>
          <p:xfrm>
            <a:off x="1243872" y="2454967"/>
            <a:ext cx="8985254" cy="2474843"/>
          </p:xfrm>
          <a:graphic>
            <a:graphicData uri="http://schemas.openxmlformats.org/drawingml/2006/chart">
              <c:chart xmlns:c="http://schemas.openxmlformats.org/drawingml/2006/chart" xmlns:r="http://schemas.openxmlformats.org/officeDocument/2006/relationships" r:id="rId2"/>
            </a:graphicData>
          </a:graphic>
        </p:graphicFrame>
      </p:grpSp>
      <p:sp>
        <p:nvSpPr>
          <p:cNvPr id="9" name="742888188">
            <a:extLst>
              <a:ext uri="{FF2B5EF4-FFF2-40B4-BE49-F238E27FC236}">
                <a16:creationId xmlns:a16="http://schemas.microsoft.com/office/drawing/2014/main" id="{A1DF157B-81FE-4C38-812A-90EA7A873285}"/>
              </a:ext>
            </a:extLst>
          </p:cNvPr>
          <p:cNvSpPr txBox="1"/>
          <p:nvPr/>
        </p:nvSpPr>
        <p:spPr>
          <a:xfrm>
            <a:off x="1446003" y="5353693"/>
            <a:ext cx="3697419" cy="215450"/>
          </a:xfrm>
          <a:prstGeom prst="rect">
            <a:avLst/>
          </a:prstGeom>
          <a:noFill/>
        </p:spPr>
        <p:txBody>
          <a:bodyPr wrap="square" lIns="91445" tIns="45723" rIns="91445" bIns="45723" rtlCol="0">
            <a:spAutoFit/>
          </a:bodyPr>
          <a:lstStyle/>
          <a:p>
            <a:pPr fontAlgn="ctr">
              <a:spcBef>
                <a:spcPct val="0"/>
              </a:spcBef>
              <a:spcAft>
                <a:spcPct val="0"/>
              </a:spcAft>
            </a:pPr>
            <a:r>
              <a:rPr lang="zh-CN" altLang="en-US" sz="800" dirty="0">
                <a:solidFill>
                  <a:prstClr val="white">
                    <a:lumMod val="50000"/>
                  </a:prstClr>
                </a:solidFill>
                <a:ea typeface="微软雅黑"/>
              </a:rPr>
              <a:t>Data released </a:t>
            </a:r>
            <a:r>
              <a:rPr lang="en-US" altLang="zh-CN" sz="800" dirty="0">
                <a:solidFill>
                  <a:prstClr val="white">
                    <a:lumMod val="50000"/>
                  </a:prstClr>
                </a:solidFill>
                <a:ea typeface="微软雅黑"/>
              </a:rPr>
              <a:t>on </a:t>
            </a:r>
            <a:r>
              <a:rPr lang="zh-CN" altLang="en-US" sz="800" dirty="0">
                <a:solidFill>
                  <a:prstClr val="white">
                    <a:lumMod val="50000"/>
                  </a:prstClr>
                </a:solidFill>
                <a:ea typeface="微软雅黑"/>
                <a:hlinkClick r:id="rId3"/>
              </a:rPr>
              <a:t>http://www.spec.org/</a:t>
            </a:r>
            <a:r>
              <a:rPr lang="zh-CN" altLang="en-US" sz="800" dirty="0">
                <a:solidFill>
                  <a:prstClr val="white">
                    <a:lumMod val="50000"/>
                  </a:prstClr>
                </a:solidFill>
                <a:ea typeface="微软雅黑"/>
              </a:rPr>
              <a:t> </a:t>
            </a:r>
            <a:r>
              <a:rPr lang="en-US" altLang="zh-CN" sz="800" dirty="0">
                <a:solidFill>
                  <a:prstClr val="white">
                    <a:lumMod val="50000"/>
                  </a:prstClr>
                </a:solidFill>
                <a:ea typeface="微软雅黑"/>
              </a:rPr>
              <a:t>as of Apr </a:t>
            </a:r>
            <a:r>
              <a:rPr lang="zh-CN" altLang="en-US" sz="800" dirty="0">
                <a:solidFill>
                  <a:prstClr val="white">
                    <a:lumMod val="50000"/>
                  </a:prstClr>
                </a:solidFill>
                <a:ea typeface="微软雅黑"/>
              </a:rPr>
              <a:t>201</a:t>
            </a:r>
            <a:r>
              <a:rPr lang="en-US" altLang="zh-CN" sz="800" dirty="0">
                <a:solidFill>
                  <a:prstClr val="white">
                    <a:lumMod val="50000"/>
                  </a:prstClr>
                </a:solidFill>
                <a:ea typeface="微软雅黑"/>
              </a:rPr>
              <a:t>9</a:t>
            </a:r>
            <a:endParaRPr lang="zh-CN" altLang="en-US" sz="800" dirty="0">
              <a:solidFill>
                <a:prstClr val="white">
                  <a:lumMod val="50000"/>
                </a:prstClr>
              </a:solidFill>
              <a:ea typeface="微软雅黑"/>
            </a:endParaRPr>
          </a:p>
        </p:txBody>
      </p:sp>
      <p:sp>
        <p:nvSpPr>
          <p:cNvPr id="12" name="标题 1">
            <a:extLst>
              <a:ext uri="{FF2B5EF4-FFF2-40B4-BE49-F238E27FC236}">
                <a16:creationId xmlns:a16="http://schemas.microsoft.com/office/drawing/2014/main" id="{6B06D0F9-03E1-4DCB-88B2-67098417BB19}"/>
              </a:ext>
            </a:extLst>
          </p:cNvPr>
          <p:cNvSpPr txBox="1">
            <a:spLocks/>
          </p:cNvSpPr>
          <p:nvPr/>
        </p:nvSpPr>
        <p:spPr>
          <a:xfrm>
            <a:off x="431667" y="199933"/>
            <a:ext cx="10623537" cy="648000"/>
          </a:xfrm>
          <a:prstGeom prst="rect">
            <a:avLst/>
          </a:prstGeom>
        </p:spPr>
        <p:txBody>
          <a:bodyPr lIns="121963" tIns="60981" rIns="121963" bIns="60981" anchor="ctr"/>
          <a:lstStyle/>
          <a:p>
            <a:pPr defTabSz="1219545">
              <a:spcBef>
                <a:spcPct val="0"/>
              </a:spcBef>
            </a:pPr>
            <a:r>
              <a:rPr lang="en-US" altLang="zh-CN" sz="2900" b="1" dirty="0">
                <a:solidFill>
                  <a:srgbClr val="00B0F0"/>
                </a:solidFill>
                <a:ea typeface="微软雅黑"/>
              </a:rPr>
              <a:t>Huawei 1288H </a:t>
            </a:r>
            <a:r>
              <a:rPr lang="en-US" altLang="zh-CN" sz="2900" b="1" dirty="0">
                <a:solidFill>
                  <a:srgbClr val="00B0F0"/>
                </a:solidFill>
                <a:ea typeface="宋体" pitchFamily="2" charset="-122"/>
              </a:rPr>
              <a:t>V5: New SPEC Energy Efficiency Records</a:t>
            </a:r>
            <a:endParaRPr lang="zh-CN" altLang="en-US" sz="2900" b="1" dirty="0">
              <a:solidFill>
                <a:srgbClr val="00B0F0"/>
              </a:solidFill>
              <a:ea typeface="微软雅黑"/>
            </a:endParaRPr>
          </a:p>
        </p:txBody>
      </p:sp>
    </p:spTree>
    <p:extLst>
      <p:ext uri="{BB962C8B-B14F-4D97-AF65-F5344CB8AC3E}">
        <p14:creationId xmlns:p14="http://schemas.microsoft.com/office/powerpoint/2010/main" val="265292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A1FFFC-28DE-4EC9-9F2F-FA2D004506B9}"/>
              </a:ext>
            </a:extLst>
          </p:cNvPr>
          <p:cNvSpPr>
            <a:spLocks noGrp="1"/>
          </p:cNvSpPr>
          <p:nvPr>
            <p:ph type="sldNum" sz="quarter" idx="12"/>
          </p:nvPr>
        </p:nvSpPr>
        <p:spPr/>
        <p:txBody>
          <a:bodyPr/>
          <a:lstStyle/>
          <a:p>
            <a:fld id="{3B917CB5-27BD-4ECA-9D86-80D4B900A204}" type="slidenum">
              <a:rPr lang="en-US" smtClean="0"/>
              <a:t>5</a:t>
            </a:fld>
            <a:endParaRPr lang="en-US"/>
          </a:p>
        </p:txBody>
      </p:sp>
      <p:sp>
        <p:nvSpPr>
          <p:cNvPr id="6" name="矩形 40">
            <a:extLst>
              <a:ext uri="{FF2B5EF4-FFF2-40B4-BE49-F238E27FC236}">
                <a16:creationId xmlns:a16="http://schemas.microsoft.com/office/drawing/2014/main" id="{FDC8AAE7-A0C4-4677-A7B7-9A2547920A08}"/>
              </a:ext>
            </a:extLst>
          </p:cNvPr>
          <p:cNvSpPr/>
          <p:nvPr/>
        </p:nvSpPr>
        <p:spPr>
          <a:xfrm>
            <a:off x="9085738" y="3399451"/>
            <a:ext cx="2853279" cy="2693341"/>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7" name="矩形 39">
            <a:extLst>
              <a:ext uri="{FF2B5EF4-FFF2-40B4-BE49-F238E27FC236}">
                <a16:creationId xmlns:a16="http://schemas.microsoft.com/office/drawing/2014/main" id="{14BE04D9-AD98-4CDA-93E6-9CFCD0775227}"/>
              </a:ext>
            </a:extLst>
          </p:cNvPr>
          <p:cNvSpPr/>
          <p:nvPr/>
        </p:nvSpPr>
        <p:spPr>
          <a:xfrm>
            <a:off x="6183077" y="3399452"/>
            <a:ext cx="2853279" cy="2693340"/>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8" name="矩形 38">
            <a:extLst>
              <a:ext uri="{FF2B5EF4-FFF2-40B4-BE49-F238E27FC236}">
                <a16:creationId xmlns:a16="http://schemas.microsoft.com/office/drawing/2014/main" id="{2AEDBC98-D120-419A-A7E4-C26408CAF282}"/>
              </a:ext>
            </a:extLst>
          </p:cNvPr>
          <p:cNvSpPr/>
          <p:nvPr/>
        </p:nvSpPr>
        <p:spPr>
          <a:xfrm>
            <a:off x="3280416" y="3399452"/>
            <a:ext cx="2853279" cy="2693340"/>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9" name="矩形 32">
            <a:extLst>
              <a:ext uri="{FF2B5EF4-FFF2-40B4-BE49-F238E27FC236}">
                <a16:creationId xmlns:a16="http://schemas.microsoft.com/office/drawing/2014/main" id="{DB2CE504-1E10-4CAD-B41C-8FE532FA6EC0}"/>
              </a:ext>
            </a:extLst>
          </p:cNvPr>
          <p:cNvSpPr/>
          <p:nvPr/>
        </p:nvSpPr>
        <p:spPr>
          <a:xfrm>
            <a:off x="366473" y="3390773"/>
            <a:ext cx="2853279" cy="2693340"/>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0" name="标题 1">
            <a:extLst>
              <a:ext uri="{FF2B5EF4-FFF2-40B4-BE49-F238E27FC236}">
                <a16:creationId xmlns:a16="http://schemas.microsoft.com/office/drawing/2014/main" id="{A27C43D7-A3D4-442F-9595-503A6CD9E24A}"/>
              </a:ext>
            </a:extLst>
          </p:cNvPr>
          <p:cNvSpPr txBox="1">
            <a:spLocks/>
          </p:cNvSpPr>
          <p:nvPr/>
        </p:nvSpPr>
        <p:spPr>
          <a:xfrm>
            <a:off x="377755" y="3399451"/>
            <a:ext cx="2874794" cy="373649"/>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High reliability</a:t>
            </a:r>
            <a:endParaRPr kumimoji="0" lang="en-US" altLang="zh-CN"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11" name="标题 1">
            <a:extLst>
              <a:ext uri="{FF2B5EF4-FFF2-40B4-BE49-F238E27FC236}">
                <a16:creationId xmlns:a16="http://schemas.microsoft.com/office/drawing/2014/main" id="{878970CA-AB23-43E0-AD62-5133D882DEA2}"/>
              </a:ext>
            </a:extLst>
          </p:cNvPr>
          <p:cNvSpPr txBox="1">
            <a:spLocks/>
          </p:cNvSpPr>
          <p:nvPr/>
        </p:nvSpPr>
        <p:spPr>
          <a:xfrm>
            <a:off x="377755" y="3749691"/>
            <a:ext cx="2884036" cy="1638963"/>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Carrier-class component specifications and 100% derating design</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Redundancy design: PSU modules in 1+1 mode, fan modules in N+1 mode, and memory module sparing/mirroring</a:t>
            </a: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99.99% availability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prstClr val="black"/>
                </a:solidFill>
                <a:effectLst/>
                <a:uLnTx/>
                <a:uFillTx/>
              </a:rPr>
              <a:t>15% fewer failures than the industry average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12" name="标题 1">
            <a:extLst>
              <a:ext uri="{FF2B5EF4-FFF2-40B4-BE49-F238E27FC236}">
                <a16:creationId xmlns:a16="http://schemas.microsoft.com/office/drawing/2014/main" id="{800B86E5-A439-496D-A973-AB5975CF8241}"/>
              </a:ext>
            </a:extLst>
          </p:cNvPr>
          <p:cNvSpPr txBox="1">
            <a:spLocks/>
          </p:cNvSpPr>
          <p:nvPr/>
        </p:nvSpPr>
        <p:spPr>
          <a:xfrm>
            <a:off x="3269134" y="3399451"/>
            <a:ext cx="2847976" cy="373649"/>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Ultimate performance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13" name="标题 1">
            <a:extLst>
              <a:ext uri="{FF2B5EF4-FFF2-40B4-BE49-F238E27FC236}">
                <a16:creationId xmlns:a16="http://schemas.microsoft.com/office/drawing/2014/main" id="{263A4F39-2D0D-4461-8C8B-3C0F9BDE099C}"/>
              </a:ext>
            </a:extLst>
          </p:cNvPr>
          <p:cNvSpPr txBox="1">
            <a:spLocks/>
          </p:cNvSpPr>
          <p:nvPr/>
        </p:nvSpPr>
        <p:spPr>
          <a:xfrm>
            <a:off x="3254289" y="3773087"/>
            <a:ext cx="2902660" cy="2157699"/>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2 x 2nd Gen Intel® Xeon® Scalable processors, up to 28 cores and TDP 205 W per CPU</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24 DDR4 DIMMs, up to 2933 MT/s; a maximum of 12 Optane™ Persistent Memory (PMem), up to 2666 MT/s; total memory capacity up to 7.5 TB on a single server</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No. 1 in SPECint®_base2006 performance test</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No. 1 in SPECpower ssj2008 Benchmark energy efficiency test</a:t>
            </a:r>
            <a:endParaRPr kumimoji="0" lang="zh-CN" altLang="en-US"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14" name="标题 1">
            <a:extLst>
              <a:ext uri="{FF2B5EF4-FFF2-40B4-BE49-F238E27FC236}">
                <a16:creationId xmlns:a16="http://schemas.microsoft.com/office/drawing/2014/main" id="{8E6EC308-3627-46BE-8599-828C8578A396}"/>
              </a:ext>
            </a:extLst>
          </p:cNvPr>
          <p:cNvSpPr txBox="1">
            <a:spLocks/>
          </p:cNvSpPr>
          <p:nvPr/>
        </p:nvSpPr>
        <p:spPr>
          <a:xfrm>
            <a:off x="9062484" y="3797056"/>
            <a:ext cx="2899785" cy="2071975"/>
          </a:xfrm>
          <a:prstGeom prst="rect">
            <a:avLst/>
          </a:prstGeom>
        </p:spPr>
        <p:txBody>
          <a:bodyPr wrap="square" lIns="121963" tIns="60981" rIns="121963" bIns="60981" anchor="t">
            <a:noAutofit/>
          </a:bodyPr>
          <a:lstStyle/>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 x 10GE and 2 x GE LOM ports, reducing CAPEX</a:t>
            </a: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lang="en-US" altLang="zh-CN" sz="1100" b="0" i="0" u="none" strike="noStrike" kern="0" cap="none" spc="0" normalizeH="0" baseline="0" noProof="0" dirty="0">
                <a:ln>
                  <a:noFill/>
                </a:ln>
                <a:solidFill>
                  <a:srgbClr val="1D1D1A"/>
                </a:solidFill>
                <a:effectLst/>
                <a:uLnTx/>
                <a:uFillTx/>
                <a:ea typeface="等线" panose="02010600030101010101" pitchFamily="2" charset="-122"/>
              </a:rPr>
              <a:t>Flexible NICs </a:t>
            </a:r>
            <a:r>
              <a:rPr kumimoji="0" sz="1100" b="0" i="0" u="none" strike="noStrike" kern="0" cap="none" spc="0" normalizeH="0" baseline="0" noProof="0" dirty="0">
                <a:ln>
                  <a:noFill/>
                </a:ln>
                <a:solidFill>
                  <a:srgbClr val="1D1D1A"/>
                </a:solidFill>
                <a:effectLst/>
                <a:uLnTx/>
                <a:uFillTx/>
              </a:rPr>
              <a:t>for higher networking capabilities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20 x 3.5'' or 31 x 2.5'' drives for industry-leading storage capability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28 </a:t>
            </a:r>
            <a:r>
              <a:rPr kumimoji="0" sz="1100" b="0" i="0" u="none" strike="noStrike" kern="0" cap="none" spc="0" normalizeH="0" baseline="0" noProof="0" dirty="0" err="1">
                <a:ln>
                  <a:noFill/>
                </a:ln>
                <a:solidFill>
                  <a:srgbClr val="1D1D1A"/>
                </a:solidFill>
                <a:effectLst/>
                <a:uLnTx/>
                <a:uFillTx/>
              </a:rPr>
              <a:t>NVMe</a:t>
            </a:r>
            <a:r>
              <a:rPr kumimoji="0" sz="1100" b="0" i="0" u="none" strike="noStrike" kern="0" cap="none" spc="0" normalizeH="0" baseline="0" noProof="0" dirty="0">
                <a:ln>
                  <a:noFill/>
                </a:ln>
                <a:solidFill>
                  <a:srgbClr val="1D1D1A"/>
                </a:solidFill>
                <a:effectLst/>
                <a:uLnTx/>
                <a:uFillTx/>
              </a:rPr>
              <a:t> SSDs for optimal service experience</a:t>
            </a:r>
            <a:endParaRPr kumimoji="0" lang="zh-CN" altLang="en-US"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7 At</a:t>
            </a:r>
            <a:r>
              <a:rPr kumimoji="0" lang="en-US" sz="1100" b="0" i="0" u="none" strike="noStrike" kern="0" cap="none" spc="0" normalizeH="0" baseline="0" noProof="0" dirty="0">
                <a:ln>
                  <a:noFill/>
                </a:ln>
                <a:solidFill>
                  <a:srgbClr val="1D1D1A"/>
                </a:solidFill>
                <a:effectLst/>
                <a:uLnTx/>
                <a:uFillTx/>
              </a:rPr>
              <a:t>l</a:t>
            </a:r>
            <a:r>
              <a:rPr kumimoji="0" sz="1100" b="0" i="0" u="none" strike="noStrike" kern="0" cap="none" spc="0" normalizeH="0" baseline="0" noProof="0" dirty="0">
                <a:ln>
                  <a:noFill/>
                </a:ln>
                <a:solidFill>
                  <a:srgbClr val="1D1D1A"/>
                </a:solidFill>
                <a:effectLst/>
                <a:uLnTx/>
                <a:uFillTx/>
              </a:rPr>
              <a:t>as 300 inference cards/NVIDIA Tesla T4 GPUs for AI inference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 NVIDIA Tesla V100 cards for AI training</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R="0" lvl="0" defTabSz="914400" eaLnBrk="1" fontAlgn="base" latinLnBrk="0" hangingPunct="1">
              <a:lnSpc>
                <a:spcPct val="100000"/>
              </a:lnSpc>
              <a:spcBef>
                <a:spcPct val="0"/>
              </a:spcBef>
              <a:spcAft>
                <a:spcPct val="0"/>
              </a:spcAft>
              <a:buClrTx/>
              <a:buSzTx/>
              <a:tabLst>
                <a:tab pos="88900" algn="l"/>
              </a:tabLst>
              <a:defRPr/>
            </a:pP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pic>
        <p:nvPicPr>
          <p:cNvPr id="15" name="Picture 2" descr="E:\Onebox\服务器\V5上市\V5 2路机架服务器 MOR\02 产品照片集\2288H V5\2288H_Rear_20170725_示意效果_01.png">
            <a:extLst>
              <a:ext uri="{FF2B5EF4-FFF2-40B4-BE49-F238E27FC236}">
                <a16:creationId xmlns:a16="http://schemas.microsoft.com/office/drawing/2014/main" id="{89ABFF08-CDA1-410B-B8D6-6A371A2EA122}"/>
              </a:ext>
            </a:extLst>
          </p:cNvPr>
          <p:cNvPicPr>
            <a:picLocks noChangeAspect="1" noChangeArrowheads="1"/>
          </p:cNvPicPr>
          <p:nvPr/>
        </p:nvPicPr>
        <p:blipFill>
          <a:blip r:embed="rId2" cstate="print"/>
          <a:srcRect/>
          <a:stretch>
            <a:fillRect/>
          </a:stretch>
        </p:blipFill>
        <p:spPr bwMode="auto">
          <a:xfrm>
            <a:off x="4602514" y="1075991"/>
            <a:ext cx="2736713" cy="1235192"/>
          </a:xfrm>
          <a:prstGeom prst="rect">
            <a:avLst/>
          </a:prstGeom>
          <a:noFill/>
        </p:spPr>
      </p:pic>
      <p:pic>
        <p:nvPicPr>
          <p:cNvPr id="16" name="Picture 2" descr="E:\Onebox\服务器\V5上市\V5 2路机架服务器 MOR\02 产品照片集\2288H V5\2288H_gai_03.png">
            <a:extLst>
              <a:ext uri="{FF2B5EF4-FFF2-40B4-BE49-F238E27FC236}">
                <a16:creationId xmlns:a16="http://schemas.microsoft.com/office/drawing/2014/main" id="{09BA0AE9-D641-4B25-8717-509D9D161542}"/>
              </a:ext>
            </a:extLst>
          </p:cNvPr>
          <p:cNvPicPr>
            <a:picLocks noChangeAspect="1" noChangeArrowheads="1"/>
          </p:cNvPicPr>
          <p:nvPr/>
        </p:nvPicPr>
        <p:blipFill>
          <a:blip r:embed="rId3" cstate="print"/>
          <a:srcRect/>
          <a:stretch>
            <a:fillRect/>
          </a:stretch>
        </p:blipFill>
        <p:spPr bwMode="auto">
          <a:xfrm>
            <a:off x="1880802" y="1215592"/>
            <a:ext cx="2592000" cy="1638963"/>
          </a:xfrm>
          <a:prstGeom prst="rect">
            <a:avLst/>
          </a:prstGeom>
          <a:noFill/>
        </p:spPr>
      </p:pic>
      <p:sp>
        <p:nvSpPr>
          <p:cNvPr id="17" name="Rectangle 3">
            <a:extLst>
              <a:ext uri="{FF2B5EF4-FFF2-40B4-BE49-F238E27FC236}">
                <a16:creationId xmlns:a16="http://schemas.microsoft.com/office/drawing/2014/main" id="{86FF4190-462F-4720-B128-7721463390A8}"/>
              </a:ext>
            </a:extLst>
          </p:cNvPr>
          <p:cNvSpPr txBox="1">
            <a:spLocks noChangeArrowheads="1"/>
          </p:cNvSpPr>
          <p:nvPr/>
        </p:nvSpPr>
        <p:spPr bwMode="auto">
          <a:xfrm>
            <a:off x="8531190" y="1241799"/>
            <a:ext cx="3295442" cy="1818959"/>
          </a:xfrm>
          <a:prstGeom prst="rect">
            <a:avLst/>
          </a:prstGeom>
        </p:spPr>
        <p:txBody>
          <a:bodyPr wrap="square" lIns="0" tIns="0" rIns="0" bIns="0" anchor="t" anchorCtr="0">
            <a:noAutofit/>
          </a:bodyPr>
          <a:lstStyle>
            <a:lvl1pPr marL="342900" indent="-342900" eaLnBrk="0" hangingPunct="0">
              <a:spcBef>
                <a:spcPct val="20000"/>
              </a:spcBef>
              <a:buFont typeface="Arial" charset="0"/>
              <a:buNone/>
              <a:defRPr lang="en-US" altLang="ko-KR" sz="2000" dirty="0" smtClean="0">
                <a:latin typeface="Arial" pitchFamily="34" charset="0"/>
                <a:ea typeface="+mj-ea"/>
                <a:cs typeface="Microsoft Sans Serif" pitchFamily="34" charset="0"/>
              </a:defRPr>
            </a:lvl1pPr>
            <a:lvl2pPr marL="742950" indent="-285750" eaLnBrk="0" hangingPunct="0">
              <a:spcBef>
                <a:spcPct val="20000"/>
              </a:spcBef>
              <a:buFont typeface="Arial" charset="0"/>
              <a:buChar char="–"/>
              <a:defRPr sz="2800">
                <a:latin typeface="Arial"/>
                <a:ea typeface="+mn-ea"/>
              </a:defRPr>
            </a:lvl2pPr>
            <a:lvl3pPr marL="1143000" indent="-228600" eaLnBrk="0" hangingPunct="0">
              <a:spcBef>
                <a:spcPct val="20000"/>
              </a:spcBef>
              <a:buFont typeface="Arial" charset="0"/>
              <a:buChar char="•"/>
              <a:defRPr sz="2400">
                <a:latin typeface="Arial"/>
                <a:ea typeface="+mn-ea"/>
              </a:defRPr>
            </a:lvl3pPr>
            <a:lvl4pPr marL="1600200" indent="-228600" eaLnBrk="0" hangingPunct="0">
              <a:spcBef>
                <a:spcPct val="20000"/>
              </a:spcBef>
              <a:buFont typeface="Arial" charset="0"/>
              <a:buChar char="–"/>
              <a:defRPr sz="2000">
                <a:latin typeface="Arial"/>
                <a:ea typeface="+mn-ea"/>
              </a:defRPr>
            </a:lvl4pPr>
            <a:lvl5pPr marL="2057400" indent="-228600" eaLnBrk="0" hangingPunct="0">
              <a:spcBef>
                <a:spcPct val="20000"/>
              </a:spcBef>
              <a:buFont typeface="Arial" charset="0"/>
              <a:buChar char="»"/>
              <a:defRPr sz="2000">
                <a:latin typeface="Arial"/>
                <a:ea typeface="+mn-ea"/>
              </a:defRPr>
            </a:lvl5pPr>
            <a:lvl6pPr marL="2514600" indent="-228600">
              <a:spcBef>
                <a:spcPct val="20000"/>
              </a:spcBef>
              <a:buFont typeface="Arial" pitchFamily="34" charset="0"/>
              <a:buChar char="•"/>
              <a:defRPr sz="2000">
                <a:latin typeface="Arial"/>
                <a:ea typeface="+mn-ea"/>
              </a:defRPr>
            </a:lvl6pPr>
            <a:lvl7pPr marL="2971800" indent="-228600">
              <a:spcBef>
                <a:spcPct val="20000"/>
              </a:spcBef>
              <a:buFont typeface="Arial" pitchFamily="34" charset="0"/>
              <a:buChar char="•"/>
              <a:defRPr sz="2000">
                <a:latin typeface="Arial"/>
                <a:ea typeface="+mn-ea"/>
              </a:defRPr>
            </a:lvl7pPr>
            <a:lvl8pPr marL="3429000" indent="-228600">
              <a:spcBef>
                <a:spcPct val="20000"/>
              </a:spcBef>
              <a:buFont typeface="Arial" pitchFamily="34" charset="0"/>
              <a:buChar char="•"/>
              <a:defRPr sz="2000">
                <a:latin typeface="Arial"/>
                <a:ea typeface="+mn-ea"/>
              </a:defRPr>
            </a:lvl8pPr>
            <a:lvl9pPr marL="3886200" indent="-228600">
              <a:spcBef>
                <a:spcPct val="20000"/>
              </a:spcBef>
              <a:buFont typeface="Arial" pitchFamily="34" charset="0"/>
              <a:buChar char="•"/>
              <a:defRPr sz="2000">
                <a:latin typeface="Arial"/>
                <a:ea typeface="+mn-ea"/>
              </a:defRPr>
            </a:lvl9pPr>
          </a:lstStyle>
          <a:p>
            <a:pPr marL="115888" indent="-115888" defTabSz="1219444" eaLnBrk="1" hangingPunct="1">
              <a:lnSpc>
                <a:spcPct val="90000"/>
              </a:lnSpc>
              <a:spcBef>
                <a:spcPts val="600"/>
              </a:spcBef>
              <a:buFont typeface="Arial" panose="020B0604020202020204" pitchFamily="34" charset="0"/>
              <a:buChar char="•"/>
              <a:defRPr/>
            </a:pPr>
            <a:r>
              <a:rPr sz="1200" dirty="0">
                <a:solidFill>
                  <a:srgbClr val="F08500"/>
                </a:solidFill>
                <a:ea typeface="맑은 고딕" panose="020B0503020000020004" pitchFamily="34" charset="-127"/>
              </a:rPr>
              <a:t>Virtualization and cloud computing</a:t>
            </a:r>
            <a:endParaRPr altLang="zh-CN" sz="1200" kern="0" dirty="0">
              <a:solidFill>
                <a:srgbClr val="F08500"/>
              </a:solidFill>
              <a:cs typeface="Arial" panose="020B0604020202020204" pitchFamily="34" charset="0"/>
            </a:endParaRPr>
          </a:p>
          <a:p>
            <a:pPr marL="115888" indent="-115888" defTabSz="1219444" eaLnBrk="1" hangingPunct="1">
              <a:lnSpc>
                <a:spcPct val="90000"/>
              </a:lnSpc>
              <a:spcBef>
                <a:spcPts val="600"/>
              </a:spcBef>
              <a:buFont typeface="Arial" panose="020B0604020202020204" pitchFamily="34" charset="0"/>
              <a:buChar char="•"/>
              <a:defRPr/>
            </a:pPr>
            <a:r>
              <a:rPr sz="1200" dirty="0">
                <a:solidFill>
                  <a:srgbClr val="F08500"/>
                </a:solidFill>
                <a:ea typeface="맑은 고딕" panose="020B0503020000020004" pitchFamily="34" charset="-127"/>
              </a:rPr>
              <a:t>Virtual desktop interface (VDI)</a:t>
            </a:r>
            <a:endParaRPr altLang="zh-CN" sz="1200" kern="0" dirty="0">
              <a:solidFill>
                <a:srgbClr val="F08500"/>
              </a:solidFill>
              <a:cs typeface="Arial" panose="020B0604020202020204" pitchFamily="34" charset="0"/>
            </a:endParaRPr>
          </a:p>
          <a:p>
            <a:pPr marL="115888" indent="-115888" defTabSz="1219444">
              <a:lnSpc>
                <a:spcPct val="90000"/>
              </a:lnSpc>
              <a:spcBef>
                <a:spcPts val="600"/>
              </a:spcBef>
              <a:buFont typeface="Arial" panose="020B0604020202020204" pitchFamily="34" charset="0"/>
              <a:buChar char="•"/>
              <a:defRPr/>
            </a:pPr>
            <a:r>
              <a:rPr sz="1200" dirty="0">
                <a:solidFill>
                  <a:srgbClr val="F08500"/>
                </a:solidFill>
                <a:ea typeface="맑은 고딕" panose="020B0503020000020004" pitchFamily="34" charset="-127"/>
              </a:rPr>
              <a:t>SDS</a:t>
            </a:r>
            <a:endParaRPr altLang="zh-CN" sz="1200" kern="0" dirty="0">
              <a:solidFill>
                <a:srgbClr val="F08500"/>
              </a:solidFill>
              <a:cs typeface="Arial" panose="020B0604020202020204" pitchFamily="34" charset="0"/>
            </a:endParaRPr>
          </a:p>
          <a:p>
            <a:pPr marL="115888" indent="-115888" defTabSz="1219444" eaLnBrk="1" hangingPunct="1">
              <a:lnSpc>
                <a:spcPct val="90000"/>
              </a:lnSpc>
              <a:spcBef>
                <a:spcPts val="600"/>
              </a:spcBef>
              <a:buFont typeface="Arial" panose="020B0604020202020204" pitchFamily="34" charset="0"/>
              <a:buChar char="•"/>
              <a:defRPr/>
            </a:pPr>
            <a:r>
              <a:rPr sz="1200" dirty="0">
                <a:solidFill>
                  <a:srgbClr val="F08500"/>
                </a:solidFill>
                <a:ea typeface="맑은 고딕" panose="020B0503020000020004" pitchFamily="34" charset="-127"/>
              </a:rPr>
              <a:t>HPC</a:t>
            </a:r>
            <a:endParaRPr altLang="zh-CN" sz="1200" kern="0" dirty="0">
              <a:solidFill>
                <a:srgbClr val="F08500"/>
              </a:solidFill>
              <a:cs typeface="Arial" panose="020B0604020202020204" pitchFamily="34" charset="0"/>
            </a:endParaRPr>
          </a:p>
          <a:p>
            <a:pPr marL="115888" indent="-115888" defTabSz="1219444" eaLnBrk="1" hangingPunct="1">
              <a:lnSpc>
                <a:spcPct val="90000"/>
              </a:lnSpc>
              <a:spcBef>
                <a:spcPts val="600"/>
              </a:spcBef>
              <a:buFont typeface="Arial" panose="020B0604020202020204" pitchFamily="34" charset="0"/>
              <a:buChar char="•"/>
              <a:defRPr/>
            </a:pPr>
            <a:r>
              <a:rPr sz="1200" dirty="0">
                <a:solidFill>
                  <a:srgbClr val="F08500"/>
                </a:solidFill>
                <a:ea typeface="맑은 고딕" panose="020B0503020000020004" pitchFamily="34" charset="-127"/>
              </a:rPr>
              <a:t>Big data and hyper-convergence</a:t>
            </a:r>
            <a:endParaRPr altLang="zh-CN" sz="1200" kern="0" dirty="0">
              <a:solidFill>
                <a:srgbClr val="F08500"/>
              </a:solidFill>
              <a:cs typeface="Arial" panose="020B0604020202020204" pitchFamily="34" charset="0"/>
            </a:endParaRPr>
          </a:p>
          <a:p>
            <a:pPr marL="115888" indent="-115888" defTabSz="1219444" eaLnBrk="1" hangingPunct="1">
              <a:lnSpc>
                <a:spcPct val="90000"/>
              </a:lnSpc>
              <a:spcBef>
                <a:spcPts val="600"/>
              </a:spcBef>
              <a:buFont typeface="Arial" panose="020B0604020202020204" pitchFamily="34" charset="0"/>
              <a:buChar char="•"/>
              <a:defRPr/>
            </a:pPr>
            <a:r>
              <a:rPr sz="1200" dirty="0">
                <a:solidFill>
                  <a:srgbClr val="F08500"/>
                </a:solidFill>
                <a:ea typeface="맑은 고딕" panose="020B0503020000020004" pitchFamily="34" charset="-127"/>
              </a:rPr>
              <a:t>Entry-level in-memory database (SAP HANA)</a:t>
            </a:r>
            <a:endParaRPr altLang="zh-CN" sz="1200" kern="0" dirty="0">
              <a:solidFill>
                <a:srgbClr val="F08500"/>
              </a:solidFill>
              <a:cs typeface="Arial" panose="020B0604020202020204" pitchFamily="34" charset="0"/>
            </a:endParaRPr>
          </a:p>
          <a:p>
            <a:pPr marL="115888" indent="-115888" defTabSz="1219444" eaLnBrk="1" hangingPunct="1">
              <a:lnSpc>
                <a:spcPct val="90000"/>
              </a:lnSpc>
              <a:spcBef>
                <a:spcPts val="600"/>
              </a:spcBef>
              <a:buFont typeface="Arial" panose="020B0604020202020204" pitchFamily="34" charset="0"/>
              <a:buChar char="•"/>
              <a:defRPr/>
            </a:pPr>
            <a:r>
              <a:rPr sz="1200" dirty="0">
                <a:solidFill>
                  <a:srgbClr val="F08500"/>
                </a:solidFill>
                <a:ea typeface="맑은 고딕" panose="020B0503020000020004" pitchFamily="34" charset="-127"/>
              </a:rPr>
              <a:t>AI inference or training</a:t>
            </a:r>
            <a:endParaRPr altLang="zh-CN" sz="1200" kern="0" dirty="0">
              <a:solidFill>
                <a:srgbClr val="F08500"/>
              </a:solidFill>
              <a:cs typeface="Arial" panose="020B0604020202020204" pitchFamily="34" charset="0"/>
            </a:endParaRPr>
          </a:p>
        </p:txBody>
      </p:sp>
      <p:grpSp>
        <p:nvGrpSpPr>
          <p:cNvPr id="18" name="组合 44">
            <a:extLst>
              <a:ext uri="{FF2B5EF4-FFF2-40B4-BE49-F238E27FC236}">
                <a16:creationId xmlns:a16="http://schemas.microsoft.com/office/drawing/2014/main" id="{ACC37060-2348-4897-A867-75FE68B10F4A}"/>
              </a:ext>
            </a:extLst>
          </p:cNvPr>
          <p:cNvGrpSpPr/>
          <p:nvPr/>
        </p:nvGrpSpPr>
        <p:grpSpPr>
          <a:xfrm>
            <a:off x="1014626" y="1199682"/>
            <a:ext cx="7296150" cy="1249816"/>
            <a:chOff x="923925" y="1447800"/>
            <a:chExt cx="7296150" cy="1249816"/>
          </a:xfrm>
        </p:grpSpPr>
        <p:cxnSp>
          <p:nvCxnSpPr>
            <p:cNvPr id="19" name="直接连接符 45">
              <a:extLst>
                <a:ext uri="{FF2B5EF4-FFF2-40B4-BE49-F238E27FC236}">
                  <a16:creationId xmlns:a16="http://schemas.microsoft.com/office/drawing/2014/main" id="{DB858240-CA49-40A8-8BB6-0C2F1AAC2FD1}"/>
                </a:ext>
              </a:extLst>
            </p:cNvPr>
            <p:cNvCxnSpPr/>
            <p:nvPr/>
          </p:nvCxnSpPr>
          <p:spPr>
            <a:xfrm>
              <a:off x="1104900" y="1447800"/>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20" name="直接连接符 46">
              <a:extLst>
                <a:ext uri="{FF2B5EF4-FFF2-40B4-BE49-F238E27FC236}">
                  <a16:creationId xmlns:a16="http://schemas.microsoft.com/office/drawing/2014/main" id="{113FA5A9-8C80-420D-8B9A-40FEC1B8F262}"/>
                </a:ext>
              </a:extLst>
            </p:cNvPr>
            <p:cNvCxnSpPr/>
            <p:nvPr/>
          </p:nvCxnSpPr>
          <p:spPr>
            <a:xfrm flipH="1">
              <a:off x="923925" y="1587751"/>
              <a:ext cx="838200" cy="0"/>
            </a:xfrm>
            <a:prstGeom prst="line">
              <a:avLst/>
            </a:prstGeom>
            <a:noFill/>
            <a:ln w="6350" cap="flat" cmpd="sng" algn="ctr">
              <a:solidFill>
                <a:srgbClr val="C7000A"/>
              </a:solidFill>
              <a:prstDash val="solid"/>
              <a:miter lim="800000"/>
              <a:headEnd type="none" w="med" len="med"/>
              <a:tailEnd type="none" w="med" len="med"/>
            </a:ln>
            <a:effectLst/>
          </p:spPr>
        </p:cxnSp>
        <p:cxnSp>
          <p:nvCxnSpPr>
            <p:cNvPr id="21" name="直接连接符 47">
              <a:extLst>
                <a:ext uri="{FF2B5EF4-FFF2-40B4-BE49-F238E27FC236}">
                  <a16:creationId xmlns:a16="http://schemas.microsoft.com/office/drawing/2014/main" id="{2B38C9C2-6BFC-4A2D-A54C-04AD6EB6C90D}"/>
                </a:ext>
              </a:extLst>
            </p:cNvPr>
            <p:cNvCxnSpPr/>
            <p:nvPr/>
          </p:nvCxnSpPr>
          <p:spPr>
            <a:xfrm>
              <a:off x="8086725" y="1864405"/>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22" name="直接连接符 48">
              <a:extLst>
                <a:ext uri="{FF2B5EF4-FFF2-40B4-BE49-F238E27FC236}">
                  <a16:creationId xmlns:a16="http://schemas.microsoft.com/office/drawing/2014/main" id="{9CF9F06A-DD0B-4C4B-B95C-AA949F488B6D}"/>
                </a:ext>
              </a:extLst>
            </p:cNvPr>
            <p:cNvCxnSpPr/>
            <p:nvPr/>
          </p:nvCxnSpPr>
          <p:spPr>
            <a:xfrm flipH="1">
              <a:off x="7381875" y="2559301"/>
              <a:ext cx="838200" cy="0"/>
            </a:xfrm>
            <a:prstGeom prst="line">
              <a:avLst/>
            </a:prstGeom>
            <a:noFill/>
            <a:ln w="6350" cap="flat" cmpd="sng" algn="ctr">
              <a:solidFill>
                <a:srgbClr val="C7000A"/>
              </a:solidFill>
              <a:prstDash val="solid"/>
              <a:miter lim="800000"/>
              <a:headEnd type="none" w="med" len="med"/>
              <a:tailEnd type="none" w="med" len="med"/>
            </a:ln>
            <a:effectLst/>
          </p:spPr>
        </p:cxnSp>
      </p:grpSp>
      <p:sp>
        <p:nvSpPr>
          <p:cNvPr id="23" name="标题 1">
            <a:extLst>
              <a:ext uri="{FF2B5EF4-FFF2-40B4-BE49-F238E27FC236}">
                <a16:creationId xmlns:a16="http://schemas.microsoft.com/office/drawing/2014/main" id="{E03E0B61-1800-4D74-8072-E3AA7C017AE4}"/>
              </a:ext>
            </a:extLst>
          </p:cNvPr>
          <p:cNvSpPr txBox="1">
            <a:spLocks/>
          </p:cNvSpPr>
          <p:nvPr/>
        </p:nvSpPr>
        <p:spPr>
          <a:xfrm>
            <a:off x="9108567" y="3399451"/>
            <a:ext cx="2846222" cy="397605"/>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Innovative design</a:t>
            </a:r>
            <a:endParaRPr kumimoji="0" lang="zh-CN" altLang="en-US" sz="11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24" name="标题 1">
            <a:extLst>
              <a:ext uri="{FF2B5EF4-FFF2-40B4-BE49-F238E27FC236}">
                <a16:creationId xmlns:a16="http://schemas.microsoft.com/office/drawing/2014/main" id="{971CB1EB-E8E6-4974-A655-3238A6EEC317}"/>
              </a:ext>
            </a:extLst>
          </p:cNvPr>
          <p:cNvSpPr txBox="1">
            <a:spLocks/>
          </p:cNvSpPr>
          <p:nvPr/>
        </p:nvSpPr>
        <p:spPr>
          <a:xfrm>
            <a:off x="6209068" y="3399451"/>
            <a:ext cx="2819945" cy="373644"/>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Unique value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25" name="标题 1">
            <a:extLst>
              <a:ext uri="{FF2B5EF4-FFF2-40B4-BE49-F238E27FC236}">
                <a16:creationId xmlns:a16="http://schemas.microsoft.com/office/drawing/2014/main" id="{4342312F-44A7-4AC0-8A9E-0EA290033F3E}"/>
              </a:ext>
            </a:extLst>
          </p:cNvPr>
          <p:cNvSpPr txBox="1">
            <a:spLocks/>
          </p:cNvSpPr>
          <p:nvPr/>
        </p:nvSpPr>
        <p:spPr>
          <a:xfrm>
            <a:off x="6158977" y="3768925"/>
            <a:ext cx="2967527" cy="2295736"/>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FDM:</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The patented Fault Diagnosis &amp; Management (FDM) technology provides the fault locating accuracy up to 93% and predicts a fault 7 to 30 days before it occurs, reducing OPEX</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DEMT:</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The patented Dynamic Energy Management Technology (DEMT) reduces energy consumption by 15% without compromising services</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BSST:</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Boot Speedup Storage Technology (BSST), 2 M.2 SSDs as high-speed OS boot drives, industry-unique hot </a:t>
            </a:r>
            <a:r>
              <a:rPr kumimoji="0" lang="en-US" sz="1100" b="0" i="0" u="none" strike="noStrike" kern="0" cap="none" spc="0" normalizeH="0" baseline="0" noProof="0" dirty="0">
                <a:ln>
                  <a:noFill/>
                </a:ln>
                <a:solidFill>
                  <a:srgbClr val="1D1D1A"/>
                </a:solidFill>
                <a:effectLst/>
                <a:uLnTx/>
                <a:uFillTx/>
              </a:rPr>
              <a:t>plug</a:t>
            </a:r>
            <a:r>
              <a:rPr kumimoji="0" sz="1100" b="0" i="0" u="none" strike="noStrike" kern="0" cap="none" spc="0" normalizeH="0" baseline="0" noProof="0" dirty="0">
                <a:ln>
                  <a:noFill/>
                </a:ln>
                <a:solidFill>
                  <a:srgbClr val="1D1D1A"/>
                </a:solidFill>
                <a:effectLst/>
                <a:uLnTx/>
                <a:uFillTx/>
              </a:rPr>
              <a:t> and hardware RAID</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26" name="标题 1">
            <a:extLst>
              <a:ext uri="{FF2B5EF4-FFF2-40B4-BE49-F238E27FC236}">
                <a16:creationId xmlns:a16="http://schemas.microsoft.com/office/drawing/2014/main" id="{6549B558-13BA-48F0-8F17-7CEC609F8B52}"/>
              </a:ext>
            </a:extLst>
          </p:cNvPr>
          <p:cNvSpPr txBox="1">
            <a:spLocks/>
          </p:cNvSpPr>
          <p:nvPr/>
        </p:nvSpPr>
        <p:spPr>
          <a:xfrm>
            <a:off x="277601" y="72382"/>
            <a:ext cx="11684668" cy="648000"/>
          </a:xfrm>
          <a:prstGeom prst="rect">
            <a:avLst/>
          </a:prstGeom>
        </p:spPr>
        <p:txBody>
          <a:bodyPr wrap="square" lIns="121963" tIns="60981" rIns="121963" bIns="60981" anchor="ctr">
            <a:noAutofit/>
          </a:bodyPr>
          <a:lstStyle/>
          <a:p>
            <a:pPr defTabSz="1219545">
              <a:spcBef>
                <a:spcPct val="0"/>
              </a:spcBef>
            </a:pPr>
            <a:r>
              <a:rPr sz="2900" b="1" dirty="0">
                <a:solidFill>
                  <a:srgbClr val="00B0F0"/>
                </a:solidFill>
                <a:ea typeface="宋体" pitchFamily="2" charset="-122"/>
              </a:rPr>
              <a:t>2288H V5:Flexible Configurations Adaptive to Various Workloads</a:t>
            </a:r>
            <a:endParaRPr lang="zh-CN" altLang="en-US" sz="2900" b="1" dirty="0">
              <a:solidFill>
                <a:srgbClr val="00B0F0"/>
              </a:solidFill>
              <a:ea typeface="宋体" pitchFamily="2" charset="-122"/>
            </a:endParaRPr>
          </a:p>
        </p:txBody>
      </p:sp>
      <p:sp>
        <p:nvSpPr>
          <p:cNvPr id="27" name="Rectangle 26">
            <a:extLst>
              <a:ext uri="{FF2B5EF4-FFF2-40B4-BE49-F238E27FC236}">
                <a16:creationId xmlns:a16="http://schemas.microsoft.com/office/drawing/2014/main" id="{21FAF060-7481-48FD-882A-D24519DD51C3}"/>
              </a:ext>
            </a:extLst>
          </p:cNvPr>
          <p:cNvSpPr/>
          <p:nvPr/>
        </p:nvSpPr>
        <p:spPr>
          <a:xfrm>
            <a:off x="810313" y="2399590"/>
            <a:ext cx="7610670" cy="830997"/>
          </a:xfrm>
          <a:prstGeom prst="rect">
            <a:avLst/>
          </a:prstGeom>
        </p:spPr>
        <p:txBody>
          <a:bodyPr wrap="square">
            <a:spAutoFit/>
          </a:bodyPr>
          <a:lstStyle/>
          <a:p>
            <a:pPr marL="285750" indent="-285750">
              <a:buFont typeface="Wingdings" panose="05000000000000000000" pitchFamily="2" charset="2"/>
              <a:buChar char="ü"/>
            </a:pPr>
            <a:r>
              <a:rPr lang="en-US" sz="1600" dirty="0">
                <a:solidFill>
                  <a:srgbClr val="66FE87"/>
                </a:solidFill>
              </a:rPr>
              <a:t>2RU 2S+24-DIMM Ultimate Performance w/ very flexible Storage &amp; I/O Options</a:t>
            </a:r>
          </a:p>
          <a:p>
            <a:pPr marL="285750" indent="-285750">
              <a:buFont typeface="Wingdings" panose="05000000000000000000" pitchFamily="2" charset="2"/>
              <a:buChar char="ü"/>
            </a:pPr>
            <a:r>
              <a:rPr lang="en-US" sz="1600" dirty="0">
                <a:solidFill>
                  <a:srgbClr val="66FE87"/>
                </a:solidFill>
              </a:rPr>
              <a:t>Many Storage Configurations Available</a:t>
            </a:r>
          </a:p>
          <a:p>
            <a:pPr marL="285750" indent="-285750">
              <a:buFont typeface="Wingdings" panose="05000000000000000000" pitchFamily="2" charset="2"/>
              <a:buChar char="ü"/>
            </a:pPr>
            <a:r>
              <a:rPr lang="en-US" sz="1600" dirty="0">
                <a:solidFill>
                  <a:srgbClr val="66FE87"/>
                </a:solidFill>
              </a:rPr>
              <a:t>For General Computing Applications Requiring Balanced Compute &amp; Storage</a:t>
            </a:r>
          </a:p>
        </p:txBody>
      </p:sp>
    </p:spTree>
    <p:extLst>
      <p:ext uri="{BB962C8B-B14F-4D97-AF65-F5344CB8AC3E}">
        <p14:creationId xmlns:p14="http://schemas.microsoft.com/office/powerpoint/2010/main" val="317738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CB494E-9ED8-44AC-A325-C1080612BF44}"/>
              </a:ext>
            </a:extLst>
          </p:cNvPr>
          <p:cNvSpPr/>
          <p:nvPr/>
        </p:nvSpPr>
        <p:spPr>
          <a:xfrm>
            <a:off x="866272" y="1122638"/>
            <a:ext cx="10424161" cy="51137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FC59740-7F7F-452C-84A3-BC42C1BF4080}"/>
              </a:ext>
            </a:extLst>
          </p:cNvPr>
          <p:cNvSpPr>
            <a:spLocks noGrp="1"/>
          </p:cNvSpPr>
          <p:nvPr>
            <p:ph type="sldNum" sz="quarter" idx="12"/>
          </p:nvPr>
        </p:nvSpPr>
        <p:spPr/>
        <p:txBody>
          <a:bodyPr/>
          <a:lstStyle/>
          <a:p>
            <a:fld id="{3B917CB5-27BD-4ECA-9D86-80D4B900A204}" type="slidenum">
              <a:rPr lang="en-US" smtClean="0"/>
              <a:t>6</a:t>
            </a:fld>
            <a:endParaRPr lang="en-US"/>
          </a:p>
        </p:txBody>
      </p:sp>
      <p:grpSp>
        <p:nvGrpSpPr>
          <p:cNvPr id="6" name="Group 5">
            <a:extLst>
              <a:ext uri="{FF2B5EF4-FFF2-40B4-BE49-F238E27FC236}">
                <a16:creationId xmlns:a16="http://schemas.microsoft.com/office/drawing/2014/main" id="{FCA7D918-FA60-4160-BF75-85D84DB4AB15}"/>
              </a:ext>
            </a:extLst>
          </p:cNvPr>
          <p:cNvGrpSpPr/>
          <p:nvPr/>
        </p:nvGrpSpPr>
        <p:grpSpPr>
          <a:xfrm>
            <a:off x="1147120" y="1210305"/>
            <a:ext cx="9897759" cy="5026079"/>
            <a:chOff x="1105964" y="1316183"/>
            <a:chExt cx="9897759" cy="5026079"/>
          </a:xfrm>
        </p:grpSpPr>
        <p:sp>
          <p:nvSpPr>
            <p:cNvPr id="7" name="矩形 2">
              <a:extLst>
                <a:ext uri="{FF2B5EF4-FFF2-40B4-BE49-F238E27FC236}">
                  <a16:creationId xmlns:a16="http://schemas.microsoft.com/office/drawing/2014/main" id="{A2AFF4B4-12CA-4364-B953-90D55FC08175}"/>
                </a:ext>
              </a:extLst>
            </p:cNvPr>
            <p:cNvSpPr/>
            <p:nvPr/>
          </p:nvSpPr>
          <p:spPr>
            <a:xfrm>
              <a:off x="3893720" y="1316183"/>
              <a:ext cx="4338006" cy="446318"/>
            </a:xfrm>
            <a:prstGeom prst="rect">
              <a:avLst/>
            </a:prstGeom>
          </p:spPr>
          <p:txBody>
            <a:bodyPr wrap="none" lIns="121963" tIns="60981" rIns="121963" bIns="609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100" b="1" i="0" u="none" strike="noStrike" kern="0" cap="none" spc="0" normalizeH="0" baseline="0" noProof="0" dirty="0">
                  <a:ln>
                    <a:noFill/>
                  </a:ln>
                  <a:solidFill>
                    <a:srgbClr val="C00000"/>
                  </a:solidFill>
                  <a:effectLst/>
                  <a:uLnTx/>
                  <a:uFillTx/>
                  <a:ea typeface="宋体" pitchFamily="2" charset="-122"/>
                </a:rPr>
                <a:t>SPECpower-ssj2008 Test Result</a:t>
              </a:r>
            </a:p>
          </p:txBody>
        </p:sp>
        <p:sp>
          <p:nvSpPr>
            <p:cNvPr id="8" name="矩形 3">
              <a:extLst>
                <a:ext uri="{FF2B5EF4-FFF2-40B4-BE49-F238E27FC236}">
                  <a16:creationId xmlns:a16="http://schemas.microsoft.com/office/drawing/2014/main" id="{6A583574-E9EE-44BC-B662-2C0D9339B857}"/>
                </a:ext>
              </a:extLst>
            </p:cNvPr>
            <p:cNvSpPr/>
            <p:nvPr/>
          </p:nvSpPr>
          <p:spPr>
            <a:xfrm>
              <a:off x="2823762" y="3983769"/>
              <a:ext cx="6477923" cy="451510"/>
            </a:xfrm>
            <a:prstGeom prst="rect">
              <a:avLst/>
            </a:prstGeom>
          </p:spPr>
          <p:txBody>
            <a:bodyPr wrap="square" lIns="121963" tIns="60981" rIns="121963" bIns="609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100" b="1" i="0" u="none" strike="noStrike" kern="0" cap="none" spc="0" normalizeH="0" baseline="0" noProof="0" dirty="0">
                  <a:ln>
                    <a:noFill/>
                  </a:ln>
                  <a:solidFill>
                    <a:srgbClr val="C00000"/>
                  </a:solidFill>
                  <a:effectLst/>
                  <a:uLnTx/>
                  <a:uFillTx/>
                  <a:ea typeface="宋体" pitchFamily="2" charset="-122"/>
                </a:rPr>
                <a:t>SPECint®_base2006 Test Result</a:t>
              </a:r>
            </a:p>
          </p:txBody>
        </p:sp>
        <p:sp>
          <p:nvSpPr>
            <p:cNvPr id="9" name="742888188">
              <a:extLst>
                <a:ext uri="{FF2B5EF4-FFF2-40B4-BE49-F238E27FC236}">
                  <a16:creationId xmlns:a16="http://schemas.microsoft.com/office/drawing/2014/main" id="{2F95A8ED-2300-4292-823F-3AF2B2B6A0AF}"/>
                </a:ext>
              </a:extLst>
            </p:cNvPr>
            <p:cNvSpPr txBox="1"/>
            <p:nvPr/>
          </p:nvSpPr>
          <p:spPr>
            <a:xfrm>
              <a:off x="1105964" y="6096000"/>
              <a:ext cx="2787756" cy="246262"/>
            </a:xfrm>
            <a:prstGeom prst="rect">
              <a:avLst/>
            </a:prstGeom>
            <a:noFill/>
          </p:spPr>
          <p:txBody>
            <a:bodyPr wrap="square" lIns="121959" tIns="60980" rIns="121959" bIns="60980" rtlCol="0">
              <a:spAutoFit/>
            </a:bodyPr>
            <a:lstStyle/>
            <a:p>
              <a:pPr marL="0" marR="0" lvl="0" indent="0" defTabSz="914400" eaLnBrk="1" fontAlgn="ctr" latinLnBrk="0" hangingPunct="1">
                <a:lnSpc>
                  <a:spcPct val="100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prstClr val="white">
                      <a:lumMod val="50000"/>
                    </a:prstClr>
                  </a:solidFill>
                  <a:effectLst/>
                  <a:uLnTx/>
                  <a:uFillTx/>
                  <a:ea typeface="微软雅黑"/>
                </a:rPr>
                <a:t>Data released </a:t>
              </a:r>
              <a:r>
                <a:rPr kumimoji="0" lang="en-US" altLang="zh-CN" sz="800" b="0" i="0" u="none" strike="noStrike" kern="0" cap="none" spc="0" normalizeH="0" baseline="0" noProof="0" dirty="0">
                  <a:ln>
                    <a:noFill/>
                  </a:ln>
                  <a:solidFill>
                    <a:prstClr val="white">
                      <a:lumMod val="50000"/>
                    </a:prstClr>
                  </a:solidFill>
                  <a:effectLst/>
                  <a:uLnTx/>
                  <a:uFillTx/>
                  <a:ea typeface="微软雅黑"/>
                </a:rPr>
                <a:t>on </a:t>
              </a:r>
              <a:r>
                <a:rPr kumimoji="0" lang="zh-CN" altLang="en-US" sz="800" b="0" i="0" u="none" strike="noStrike" kern="0" cap="none" spc="0" normalizeH="0" baseline="0" noProof="0" dirty="0">
                  <a:ln>
                    <a:noFill/>
                  </a:ln>
                  <a:solidFill>
                    <a:prstClr val="white">
                      <a:lumMod val="50000"/>
                    </a:prstClr>
                  </a:solidFill>
                  <a:effectLst/>
                  <a:uLnTx/>
                  <a:uFillTx/>
                  <a:ea typeface="微软雅黑"/>
                  <a:hlinkClick r:id="rId2"/>
                </a:rPr>
                <a:t>http://www.spec.org/</a:t>
              </a:r>
              <a:r>
                <a:rPr kumimoji="0" lang="zh-CN" altLang="en-US" sz="800" b="0" i="0" u="none" strike="noStrike" kern="0" cap="none" spc="0" normalizeH="0" baseline="0" noProof="0" dirty="0">
                  <a:ln>
                    <a:noFill/>
                  </a:ln>
                  <a:solidFill>
                    <a:prstClr val="white">
                      <a:lumMod val="50000"/>
                    </a:prstClr>
                  </a:solidFill>
                  <a:effectLst/>
                  <a:uLnTx/>
                  <a:uFillTx/>
                  <a:ea typeface="微软雅黑"/>
                </a:rPr>
                <a:t> </a:t>
              </a:r>
              <a:r>
                <a:rPr kumimoji="0" lang="en-US" altLang="zh-CN" sz="800" b="0" i="0" u="none" strike="noStrike" kern="0" cap="none" spc="0" normalizeH="0" baseline="0" noProof="0" dirty="0">
                  <a:ln>
                    <a:noFill/>
                  </a:ln>
                  <a:solidFill>
                    <a:prstClr val="white">
                      <a:lumMod val="50000"/>
                    </a:prstClr>
                  </a:solidFill>
                  <a:effectLst/>
                  <a:uLnTx/>
                  <a:uFillTx/>
                  <a:ea typeface="微软雅黑"/>
                </a:rPr>
                <a:t>as of Apr</a:t>
              </a:r>
              <a:r>
                <a:rPr kumimoji="0" lang="zh-CN" altLang="en-US" sz="800" b="0" i="0" u="none" strike="noStrike" kern="0" cap="none" spc="0" normalizeH="0" baseline="0" noProof="0" dirty="0">
                  <a:ln>
                    <a:noFill/>
                  </a:ln>
                  <a:solidFill>
                    <a:prstClr val="white">
                      <a:lumMod val="50000"/>
                    </a:prstClr>
                  </a:solidFill>
                  <a:effectLst/>
                  <a:uLnTx/>
                  <a:uFillTx/>
                  <a:ea typeface="微软雅黑"/>
                </a:rPr>
                <a:t> </a:t>
              </a:r>
              <a:r>
                <a:rPr kumimoji="0" lang="en-US" altLang="zh-CN" sz="800" b="0" i="0" u="none" strike="noStrike" kern="0" cap="none" spc="0" normalizeH="0" baseline="0" noProof="0" dirty="0">
                  <a:ln>
                    <a:noFill/>
                  </a:ln>
                  <a:solidFill>
                    <a:prstClr val="white">
                      <a:lumMod val="50000"/>
                    </a:prstClr>
                  </a:solidFill>
                  <a:effectLst/>
                  <a:uLnTx/>
                  <a:uFillTx/>
                  <a:ea typeface="微软雅黑"/>
                </a:rPr>
                <a:t>2018</a:t>
              </a:r>
              <a:endParaRPr kumimoji="0" lang="zh-CN" altLang="en-US" sz="800" b="0" i="0" u="none" strike="noStrike" kern="0" cap="none" spc="0" normalizeH="0" baseline="0" noProof="0" dirty="0">
                <a:ln>
                  <a:noFill/>
                </a:ln>
                <a:solidFill>
                  <a:prstClr val="white">
                    <a:lumMod val="50000"/>
                  </a:prstClr>
                </a:solidFill>
                <a:effectLst/>
                <a:uLnTx/>
                <a:uFillTx/>
                <a:ea typeface="微软雅黑"/>
              </a:endParaRPr>
            </a:p>
          </p:txBody>
        </p:sp>
        <p:graphicFrame>
          <p:nvGraphicFramePr>
            <p:cNvPr id="10" name="图表 8">
              <a:extLst>
                <a:ext uri="{FF2B5EF4-FFF2-40B4-BE49-F238E27FC236}">
                  <a16:creationId xmlns:a16="http://schemas.microsoft.com/office/drawing/2014/main" id="{0F31BF6D-AC26-4CBB-97F2-E52AE959A0A5}"/>
                </a:ext>
              </a:extLst>
            </p:cNvPr>
            <p:cNvGraphicFramePr/>
            <p:nvPr>
              <p:extLst>
                <p:ext uri="{D42A27DB-BD31-4B8C-83A1-F6EECF244321}">
                  <p14:modId xmlns:p14="http://schemas.microsoft.com/office/powerpoint/2010/main" val="2855363338"/>
                </p:ext>
              </p:extLst>
            </p:nvPr>
          </p:nvGraphicFramePr>
          <p:xfrm>
            <a:off x="1122423" y="1725302"/>
            <a:ext cx="9880600" cy="22121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6">
              <a:extLst>
                <a:ext uri="{FF2B5EF4-FFF2-40B4-BE49-F238E27FC236}">
                  <a16:creationId xmlns:a16="http://schemas.microsoft.com/office/drawing/2014/main" id="{0E9E659F-165D-4C62-895A-250268E5F525}"/>
                </a:ext>
              </a:extLst>
            </p:cNvPr>
            <p:cNvGraphicFramePr>
              <a:graphicFrameLocks/>
            </p:cNvGraphicFramePr>
            <p:nvPr>
              <p:extLst>
                <p:ext uri="{D42A27DB-BD31-4B8C-83A1-F6EECF244321}">
                  <p14:modId xmlns:p14="http://schemas.microsoft.com/office/powerpoint/2010/main" val="2359397731"/>
                </p:ext>
              </p:extLst>
            </p:nvPr>
          </p:nvGraphicFramePr>
          <p:xfrm>
            <a:off x="1121723" y="4295579"/>
            <a:ext cx="9882000" cy="1800421"/>
          </p:xfrm>
          <a:graphic>
            <a:graphicData uri="http://schemas.openxmlformats.org/drawingml/2006/chart">
              <c:chart xmlns:c="http://schemas.openxmlformats.org/drawingml/2006/chart" xmlns:r="http://schemas.openxmlformats.org/officeDocument/2006/relationships" r:id="rId4"/>
            </a:graphicData>
          </a:graphic>
        </p:graphicFrame>
      </p:grpSp>
      <p:sp>
        <p:nvSpPr>
          <p:cNvPr id="13" name="标题 1">
            <a:extLst>
              <a:ext uri="{FF2B5EF4-FFF2-40B4-BE49-F238E27FC236}">
                <a16:creationId xmlns:a16="http://schemas.microsoft.com/office/drawing/2014/main" id="{84FC6A0A-4EEB-4AFA-A5E1-B0E51C03E3E6}"/>
              </a:ext>
            </a:extLst>
          </p:cNvPr>
          <p:cNvSpPr txBox="1">
            <a:spLocks/>
          </p:cNvSpPr>
          <p:nvPr/>
        </p:nvSpPr>
        <p:spPr>
          <a:xfrm>
            <a:off x="350259" y="127459"/>
            <a:ext cx="11113429" cy="648000"/>
          </a:xfrm>
          <a:prstGeom prst="rect">
            <a:avLst/>
          </a:prstGeom>
        </p:spPr>
        <p:txBody>
          <a:bodyPr lIns="121963" tIns="60981" rIns="121963" bIns="60981" anchor="ctr"/>
          <a:lstStyle/>
          <a:p>
            <a:pPr defTabSz="1626385">
              <a:spcBef>
                <a:spcPct val="0"/>
              </a:spcBef>
              <a:spcAft>
                <a:spcPct val="0"/>
              </a:spcAft>
            </a:pPr>
            <a:r>
              <a:rPr lang="en-US" altLang="zh-CN" sz="2800" b="1" dirty="0">
                <a:solidFill>
                  <a:srgbClr val="00B0F0"/>
                </a:solidFill>
                <a:ea typeface="宋体" pitchFamily="2" charset="-122"/>
              </a:rPr>
              <a:t>Huawei 2288H V5: New SPEC Energy Efficiency &amp; Perf Records</a:t>
            </a:r>
          </a:p>
        </p:txBody>
      </p:sp>
    </p:spTree>
    <p:extLst>
      <p:ext uri="{BB962C8B-B14F-4D97-AF65-F5344CB8AC3E}">
        <p14:creationId xmlns:p14="http://schemas.microsoft.com/office/powerpoint/2010/main" val="395975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97C8CB-9CE7-40D6-99CF-FC02F05EE3EC}"/>
              </a:ext>
            </a:extLst>
          </p:cNvPr>
          <p:cNvSpPr>
            <a:spLocks noGrp="1"/>
          </p:cNvSpPr>
          <p:nvPr>
            <p:ph type="sldNum" sz="quarter" idx="12"/>
          </p:nvPr>
        </p:nvSpPr>
        <p:spPr/>
        <p:txBody>
          <a:bodyPr/>
          <a:lstStyle/>
          <a:p>
            <a:fld id="{3B917CB5-27BD-4ECA-9D86-80D4B900A204}" type="slidenum">
              <a:rPr lang="en-US" smtClean="0"/>
              <a:t>7</a:t>
            </a:fld>
            <a:endParaRPr lang="en-US"/>
          </a:p>
        </p:txBody>
      </p:sp>
      <p:sp>
        <p:nvSpPr>
          <p:cNvPr id="7" name="矩形 40">
            <a:extLst>
              <a:ext uri="{FF2B5EF4-FFF2-40B4-BE49-F238E27FC236}">
                <a16:creationId xmlns:a16="http://schemas.microsoft.com/office/drawing/2014/main" id="{DEAA76FB-4DC3-4922-B1D7-DBA980EF8A18}"/>
              </a:ext>
            </a:extLst>
          </p:cNvPr>
          <p:cNvSpPr/>
          <p:nvPr/>
        </p:nvSpPr>
        <p:spPr>
          <a:xfrm>
            <a:off x="9094743" y="3401820"/>
            <a:ext cx="2853279" cy="2712591"/>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8" name="矩形 39">
            <a:extLst>
              <a:ext uri="{FF2B5EF4-FFF2-40B4-BE49-F238E27FC236}">
                <a16:creationId xmlns:a16="http://schemas.microsoft.com/office/drawing/2014/main" id="{3B27E811-08FE-4962-B5DF-065261B87ADE}"/>
              </a:ext>
            </a:extLst>
          </p:cNvPr>
          <p:cNvSpPr/>
          <p:nvPr/>
        </p:nvSpPr>
        <p:spPr>
          <a:xfrm>
            <a:off x="6192082" y="3401821"/>
            <a:ext cx="2853279" cy="2712590"/>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9" name="矩形 38">
            <a:extLst>
              <a:ext uri="{FF2B5EF4-FFF2-40B4-BE49-F238E27FC236}">
                <a16:creationId xmlns:a16="http://schemas.microsoft.com/office/drawing/2014/main" id="{45BEE8AA-0878-4620-9057-A0FD8DC259C3}"/>
              </a:ext>
            </a:extLst>
          </p:cNvPr>
          <p:cNvSpPr/>
          <p:nvPr/>
        </p:nvSpPr>
        <p:spPr>
          <a:xfrm>
            <a:off x="3289421" y="3401820"/>
            <a:ext cx="2853279" cy="2712591"/>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0" name="矩形 32">
            <a:extLst>
              <a:ext uri="{FF2B5EF4-FFF2-40B4-BE49-F238E27FC236}">
                <a16:creationId xmlns:a16="http://schemas.microsoft.com/office/drawing/2014/main" id="{D057CDDD-6257-4DED-B784-B654AA2F1B54}"/>
              </a:ext>
            </a:extLst>
          </p:cNvPr>
          <p:cNvSpPr/>
          <p:nvPr/>
        </p:nvSpPr>
        <p:spPr>
          <a:xfrm>
            <a:off x="386760" y="3401820"/>
            <a:ext cx="2853279" cy="2712591"/>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1" name="标题 1">
            <a:extLst>
              <a:ext uri="{FF2B5EF4-FFF2-40B4-BE49-F238E27FC236}">
                <a16:creationId xmlns:a16="http://schemas.microsoft.com/office/drawing/2014/main" id="{AFCF3FD3-E57A-4FD4-BFDA-8E31A01AC85F}"/>
              </a:ext>
            </a:extLst>
          </p:cNvPr>
          <p:cNvSpPr txBox="1">
            <a:spLocks/>
          </p:cNvSpPr>
          <p:nvPr/>
        </p:nvSpPr>
        <p:spPr>
          <a:xfrm>
            <a:off x="386760" y="3401820"/>
            <a:ext cx="2853279" cy="337334"/>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High reliability</a:t>
            </a:r>
            <a:endParaRPr kumimoji="0" lang="en-US" altLang="zh-CN"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12" name="标题 1">
            <a:extLst>
              <a:ext uri="{FF2B5EF4-FFF2-40B4-BE49-F238E27FC236}">
                <a16:creationId xmlns:a16="http://schemas.microsoft.com/office/drawing/2014/main" id="{599CBEED-FB9A-4267-A87E-7A8E3AF35225}"/>
              </a:ext>
            </a:extLst>
          </p:cNvPr>
          <p:cNvSpPr txBox="1">
            <a:spLocks/>
          </p:cNvSpPr>
          <p:nvPr/>
        </p:nvSpPr>
        <p:spPr>
          <a:xfrm>
            <a:off x="398042" y="3779280"/>
            <a:ext cx="2891379" cy="1639965"/>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Carrier-class component specifications and 100% derating design</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Redundancy design: PSU modules in 1+1 mode, fan modules in N+1 mode, and memory module sparing/mirroring</a:t>
            </a: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99.99% availability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prstClr val="black"/>
                </a:solidFill>
                <a:effectLst/>
                <a:uLnTx/>
                <a:uFillTx/>
              </a:rPr>
              <a:t>15% fewer failures than the industry average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0" marR="0" lvl="0" indent="0" defTabSz="914400" eaLnBrk="0" fontAlgn="base" latinLnBrk="0" hangingPunct="0">
              <a:lnSpc>
                <a:spcPct val="100000"/>
              </a:lnSpc>
              <a:spcBef>
                <a:spcPct val="30000"/>
              </a:spcBef>
              <a:spcAft>
                <a:spcPct val="0"/>
              </a:spcAft>
              <a:buClrTx/>
              <a:buSzTx/>
              <a:buFontTx/>
              <a:buNone/>
              <a:tabLst/>
              <a:defRPr/>
            </a:pP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13" name="标题 1">
            <a:extLst>
              <a:ext uri="{FF2B5EF4-FFF2-40B4-BE49-F238E27FC236}">
                <a16:creationId xmlns:a16="http://schemas.microsoft.com/office/drawing/2014/main" id="{63A473B2-0E54-4F67-851E-5197B8C594D5}"/>
              </a:ext>
            </a:extLst>
          </p:cNvPr>
          <p:cNvSpPr txBox="1">
            <a:spLocks/>
          </p:cNvSpPr>
          <p:nvPr/>
        </p:nvSpPr>
        <p:spPr>
          <a:xfrm>
            <a:off x="3306315" y="3391383"/>
            <a:ext cx="2855033" cy="347771"/>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Ultra-large capacity design</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14" name="标题 1">
            <a:extLst>
              <a:ext uri="{FF2B5EF4-FFF2-40B4-BE49-F238E27FC236}">
                <a16:creationId xmlns:a16="http://schemas.microsoft.com/office/drawing/2014/main" id="{701C9D59-B3F6-4700-9476-4A44B719F669}"/>
              </a:ext>
            </a:extLst>
          </p:cNvPr>
          <p:cNvSpPr txBox="1">
            <a:spLocks/>
          </p:cNvSpPr>
          <p:nvPr/>
        </p:nvSpPr>
        <p:spPr>
          <a:xfrm>
            <a:off x="3277325" y="3789717"/>
            <a:ext cx="2865375" cy="1504178"/>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Hybrid storage architecture for tiered data storage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44 x 3.5'' SAS/SATA drives + 4 x 2.5'' SAS/SATA/NVMe SSDs in a 4U space, providing ultra-large local storage capacity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Industry-leading storage capacity, up to 765 TB on a single server </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15" name="标题 1">
            <a:extLst>
              <a:ext uri="{FF2B5EF4-FFF2-40B4-BE49-F238E27FC236}">
                <a16:creationId xmlns:a16="http://schemas.microsoft.com/office/drawing/2014/main" id="{0A9D5C0D-D464-44BB-BB0D-101500A018F9}"/>
              </a:ext>
            </a:extLst>
          </p:cNvPr>
          <p:cNvSpPr txBox="1">
            <a:spLocks/>
          </p:cNvSpPr>
          <p:nvPr/>
        </p:nvSpPr>
        <p:spPr>
          <a:xfrm>
            <a:off x="9117572" y="3749591"/>
            <a:ext cx="2846222" cy="2071975"/>
          </a:xfrm>
          <a:prstGeom prst="rect">
            <a:avLst/>
          </a:prstGeom>
        </p:spPr>
        <p:txBody>
          <a:bodyPr wrap="square" lIns="121963" tIns="60981" rIns="121963" bIns="60981" anchor="t">
            <a:noAutofit/>
          </a:bodyPr>
          <a:lstStyle/>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 x 10GE LOM ports, reducing CAPEX</a:t>
            </a: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lang="en-US" altLang="zh-CN" sz="1100" b="0" i="0" u="none" strike="noStrike" kern="0" cap="none" spc="0" normalizeH="0" baseline="0" noProof="0" dirty="0">
                <a:ln>
                  <a:noFill/>
                </a:ln>
                <a:solidFill>
                  <a:srgbClr val="1D1D1A"/>
                </a:solidFill>
                <a:effectLst/>
                <a:uLnTx/>
                <a:uFillTx/>
                <a:ea typeface="等线" panose="02010600030101010101" pitchFamily="2" charset="-122"/>
              </a:rPr>
              <a:t>Flexible NICs </a:t>
            </a:r>
            <a:r>
              <a:rPr kumimoji="0" sz="1100" b="0" i="0" u="none" strike="noStrike" kern="0" cap="none" spc="0" normalizeH="0" baseline="0" noProof="0" dirty="0">
                <a:ln>
                  <a:noFill/>
                </a:ln>
                <a:solidFill>
                  <a:srgbClr val="1D1D1A"/>
                </a:solidFill>
                <a:effectLst/>
                <a:uLnTx/>
                <a:uFillTx/>
              </a:rPr>
              <a:t>for higher networking capabilities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6 At</a:t>
            </a:r>
            <a:r>
              <a:rPr kumimoji="0" lang="en-US" sz="1100" b="0" i="0" u="none" strike="noStrike" kern="0" cap="none" spc="0" normalizeH="0" baseline="0" noProof="0" dirty="0">
                <a:ln>
                  <a:noFill/>
                </a:ln>
                <a:solidFill>
                  <a:srgbClr val="1D1D1A"/>
                </a:solidFill>
                <a:effectLst/>
                <a:uLnTx/>
                <a:uFillTx/>
              </a:rPr>
              <a:t>l</a:t>
            </a:r>
            <a:r>
              <a:rPr kumimoji="0" sz="1100" b="0" i="0" u="none" strike="noStrike" kern="0" cap="none" spc="0" normalizeH="0" baseline="0" noProof="0" dirty="0">
                <a:ln>
                  <a:noFill/>
                </a:ln>
                <a:solidFill>
                  <a:srgbClr val="1D1D1A"/>
                </a:solidFill>
                <a:effectLst/>
                <a:uLnTx/>
                <a:uFillTx/>
              </a:rPr>
              <a:t>as 300 inference cards/NVIDIA Tesla T4 GPUs for AI inference, an industry-leading feature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FF0000"/>
                </a:solidFill>
                <a:effectLst/>
                <a:uLnTx/>
                <a:uFillTx/>
              </a:rPr>
              <a:t>Dual</a:t>
            </a:r>
            <a:r>
              <a:rPr kumimoji="0" sz="1100" b="0" i="0" u="none" strike="noStrike" kern="0" cap="none" spc="0" normalizeH="0" baseline="0" noProof="0" dirty="0">
                <a:ln>
                  <a:noFill/>
                </a:ln>
                <a:solidFill>
                  <a:srgbClr val="1D1D1A"/>
                </a:solidFill>
                <a:effectLst/>
                <a:uLnTx/>
                <a:uFillTx/>
              </a:rPr>
              <a:t> RAID controller cards, doubling IOPS</a:t>
            </a:r>
            <a:endParaRPr kumimoji="0" lang="zh-CN" altLang="en-US"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pic>
        <p:nvPicPr>
          <p:cNvPr id="16" name="图片 27">
            <a:extLst>
              <a:ext uri="{FF2B5EF4-FFF2-40B4-BE49-F238E27FC236}">
                <a16:creationId xmlns:a16="http://schemas.microsoft.com/office/drawing/2014/main" id="{7E8DA5C9-ABB8-483E-B901-97320D181D84}"/>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5377" t="6286" r="3029" b="3658"/>
          <a:stretch/>
        </p:blipFill>
        <p:spPr>
          <a:xfrm>
            <a:off x="4639542" y="1026563"/>
            <a:ext cx="2145707" cy="1406432"/>
          </a:xfrm>
          <a:prstGeom prst="rect">
            <a:avLst/>
          </a:prstGeom>
        </p:spPr>
      </p:pic>
      <p:sp>
        <p:nvSpPr>
          <p:cNvPr id="17" name="Rectangle 3">
            <a:extLst>
              <a:ext uri="{FF2B5EF4-FFF2-40B4-BE49-F238E27FC236}">
                <a16:creationId xmlns:a16="http://schemas.microsoft.com/office/drawing/2014/main" id="{EF7A7904-FDB4-4F03-8B8C-FC5B523AC1BE}"/>
              </a:ext>
            </a:extLst>
          </p:cNvPr>
          <p:cNvSpPr txBox="1">
            <a:spLocks noChangeArrowheads="1"/>
          </p:cNvSpPr>
          <p:nvPr/>
        </p:nvSpPr>
        <p:spPr bwMode="auto">
          <a:xfrm>
            <a:off x="8411414" y="1368106"/>
            <a:ext cx="3396119" cy="1064889"/>
          </a:xfrm>
          <a:prstGeom prst="rect">
            <a:avLst/>
          </a:prstGeom>
        </p:spPr>
        <p:txBody>
          <a:bodyPr wrap="square" lIns="0" tIns="0" rIns="0" bIns="0" anchor="t" anchorCtr="0">
            <a:noAutofit/>
          </a:bodyPr>
          <a:lstStyle>
            <a:lvl1pPr marL="342900" indent="-342900" eaLnBrk="0" hangingPunct="0">
              <a:spcBef>
                <a:spcPct val="20000"/>
              </a:spcBef>
              <a:buFont typeface="Arial" charset="0"/>
              <a:buNone/>
              <a:defRPr lang="en-US" altLang="ko-KR" sz="2000" dirty="0" smtClean="0">
                <a:latin typeface="Arial" pitchFamily="34" charset="0"/>
                <a:ea typeface="+mj-ea"/>
                <a:cs typeface="Microsoft Sans Serif" pitchFamily="34" charset="0"/>
              </a:defRPr>
            </a:lvl1pPr>
            <a:lvl2pPr marL="742950" indent="-285750" eaLnBrk="0" hangingPunct="0">
              <a:spcBef>
                <a:spcPct val="20000"/>
              </a:spcBef>
              <a:buFont typeface="Arial" charset="0"/>
              <a:buChar char="–"/>
              <a:defRPr sz="2800">
                <a:latin typeface="Arial"/>
                <a:ea typeface="+mn-ea"/>
              </a:defRPr>
            </a:lvl2pPr>
            <a:lvl3pPr marL="1143000" indent="-228600" eaLnBrk="0" hangingPunct="0">
              <a:spcBef>
                <a:spcPct val="20000"/>
              </a:spcBef>
              <a:buFont typeface="Arial" charset="0"/>
              <a:buChar char="•"/>
              <a:defRPr sz="2400">
                <a:latin typeface="Arial"/>
                <a:ea typeface="+mn-ea"/>
              </a:defRPr>
            </a:lvl3pPr>
            <a:lvl4pPr marL="1600200" indent="-228600" eaLnBrk="0" hangingPunct="0">
              <a:spcBef>
                <a:spcPct val="20000"/>
              </a:spcBef>
              <a:buFont typeface="Arial" charset="0"/>
              <a:buChar char="–"/>
              <a:defRPr sz="2000">
                <a:latin typeface="Arial"/>
                <a:ea typeface="+mn-ea"/>
              </a:defRPr>
            </a:lvl4pPr>
            <a:lvl5pPr marL="2057400" indent="-228600" eaLnBrk="0" hangingPunct="0">
              <a:spcBef>
                <a:spcPct val="20000"/>
              </a:spcBef>
              <a:buFont typeface="Arial" charset="0"/>
              <a:buChar char="»"/>
              <a:defRPr sz="2000">
                <a:latin typeface="Arial"/>
                <a:ea typeface="+mn-ea"/>
              </a:defRPr>
            </a:lvl5pPr>
            <a:lvl6pPr marL="2514600" indent="-228600">
              <a:spcBef>
                <a:spcPct val="20000"/>
              </a:spcBef>
              <a:buFont typeface="Arial" pitchFamily="34" charset="0"/>
              <a:buChar char="•"/>
              <a:defRPr sz="2000">
                <a:latin typeface="Arial"/>
                <a:ea typeface="+mn-ea"/>
              </a:defRPr>
            </a:lvl6pPr>
            <a:lvl7pPr marL="2971800" indent="-228600">
              <a:spcBef>
                <a:spcPct val="20000"/>
              </a:spcBef>
              <a:buFont typeface="Arial" pitchFamily="34" charset="0"/>
              <a:buChar char="•"/>
              <a:defRPr sz="2000">
                <a:latin typeface="Arial"/>
                <a:ea typeface="+mn-ea"/>
              </a:defRPr>
            </a:lvl7pPr>
            <a:lvl8pPr marL="3429000" indent="-228600">
              <a:spcBef>
                <a:spcPct val="20000"/>
              </a:spcBef>
              <a:buFont typeface="Arial" pitchFamily="34" charset="0"/>
              <a:buChar char="•"/>
              <a:defRPr sz="2000">
                <a:latin typeface="Arial"/>
                <a:ea typeface="+mn-ea"/>
              </a:defRPr>
            </a:lvl8pPr>
            <a:lvl9pPr marL="3886200" indent="-228600">
              <a:spcBef>
                <a:spcPct val="20000"/>
              </a:spcBef>
              <a:buFont typeface="Arial" pitchFamily="34" charset="0"/>
              <a:buChar char="•"/>
              <a:defRPr sz="2000">
                <a:latin typeface="Arial"/>
                <a:ea typeface="+mn-ea"/>
              </a:defRPr>
            </a:lvl9pPr>
          </a:lstStyle>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Tiered storage of hot, warm, and cold data</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Historical data archiving</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Video surveillance, CDN, and big data</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E-mail OA application</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p:txBody>
      </p:sp>
      <p:grpSp>
        <p:nvGrpSpPr>
          <p:cNvPr id="18" name="组合 35">
            <a:extLst>
              <a:ext uri="{FF2B5EF4-FFF2-40B4-BE49-F238E27FC236}">
                <a16:creationId xmlns:a16="http://schemas.microsoft.com/office/drawing/2014/main" id="{10B59937-ECD6-4093-AFC9-9D56B1BE0E20}"/>
              </a:ext>
            </a:extLst>
          </p:cNvPr>
          <p:cNvGrpSpPr/>
          <p:nvPr/>
        </p:nvGrpSpPr>
        <p:grpSpPr>
          <a:xfrm>
            <a:off x="879253" y="1298804"/>
            <a:ext cx="7296150" cy="1249816"/>
            <a:chOff x="923925" y="1447800"/>
            <a:chExt cx="7296150" cy="1249816"/>
          </a:xfrm>
        </p:grpSpPr>
        <p:cxnSp>
          <p:nvCxnSpPr>
            <p:cNvPr id="23" name="直接连接符 41">
              <a:extLst>
                <a:ext uri="{FF2B5EF4-FFF2-40B4-BE49-F238E27FC236}">
                  <a16:creationId xmlns:a16="http://schemas.microsoft.com/office/drawing/2014/main" id="{902499BD-D70D-4F45-B75E-0CFDB2390432}"/>
                </a:ext>
              </a:extLst>
            </p:cNvPr>
            <p:cNvCxnSpPr/>
            <p:nvPr/>
          </p:nvCxnSpPr>
          <p:spPr>
            <a:xfrm>
              <a:off x="1104900" y="1447800"/>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24" name="直接连接符 42">
              <a:extLst>
                <a:ext uri="{FF2B5EF4-FFF2-40B4-BE49-F238E27FC236}">
                  <a16:creationId xmlns:a16="http://schemas.microsoft.com/office/drawing/2014/main" id="{21211CFC-7BA5-41ED-BB4A-B00A60113C74}"/>
                </a:ext>
              </a:extLst>
            </p:cNvPr>
            <p:cNvCxnSpPr/>
            <p:nvPr/>
          </p:nvCxnSpPr>
          <p:spPr>
            <a:xfrm flipH="1">
              <a:off x="923925" y="1587751"/>
              <a:ext cx="838200" cy="0"/>
            </a:xfrm>
            <a:prstGeom prst="line">
              <a:avLst/>
            </a:prstGeom>
            <a:noFill/>
            <a:ln w="6350" cap="flat" cmpd="sng" algn="ctr">
              <a:solidFill>
                <a:srgbClr val="C7000A"/>
              </a:solidFill>
              <a:prstDash val="solid"/>
              <a:miter lim="800000"/>
              <a:headEnd type="none" w="med" len="med"/>
              <a:tailEnd type="none" w="med" len="med"/>
            </a:ln>
            <a:effectLst/>
          </p:spPr>
        </p:cxnSp>
        <p:cxnSp>
          <p:nvCxnSpPr>
            <p:cNvPr id="25" name="直接连接符 43">
              <a:extLst>
                <a:ext uri="{FF2B5EF4-FFF2-40B4-BE49-F238E27FC236}">
                  <a16:creationId xmlns:a16="http://schemas.microsoft.com/office/drawing/2014/main" id="{D1CA46B2-C9BB-4255-B089-9AE1762A47FA}"/>
                </a:ext>
              </a:extLst>
            </p:cNvPr>
            <p:cNvCxnSpPr/>
            <p:nvPr/>
          </p:nvCxnSpPr>
          <p:spPr>
            <a:xfrm>
              <a:off x="8086725" y="1864405"/>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26" name="直接连接符 44">
              <a:extLst>
                <a:ext uri="{FF2B5EF4-FFF2-40B4-BE49-F238E27FC236}">
                  <a16:creationId xmlns:a16="http://schemas.microsoft.com/office/drawing/2014/main" id="{3C4A0227-F542-4547-9898-5BBCC13771C5}"/>
                </a:ext>
              </a:extLst>
            </p:cNvPr>
            <p:cNvCxnSpPr/>
            <p:nvPr/>
          </p:nvCxnSpPr>
          <p:spPr>
            <a:xfrm flipH="1">
              <a:off x="7381875" y="2559301"/>
              <a:ext cx="838200" cy="0"/>
            </a:xfrm>
            <a:prstGeom prst="line">
              <a:avLst/>
            </a:prstGeom>
            <a:noFill/>
            <a:ln w="6350" cap="flat" cmpd="sng" algn="ctr">
              <a:solidFill>
                <a:srgbClr val="C7000A"/>
              </a:solidFill>
              <a:prstDash val="solid"/>
              <a:miter lim="800000"/>
              <a:headEnd type="none" w="med" len="med"/>
              <a:tailEnd type="none" w="med" len="med"/>
            </a:ln>
            <a:effectLst/>
          </p:spPr>
        </p:cxnSp>
      </p:grpSp>
      <p:sp>
        <p:nvSpPr>
          <p:cNvPr id="19" name="标题 1">
            <a:extLst>
              <a:ext uri="{FF2B5EF4-FFF2-40B4-BE49-F238E27FC236}">
                <a16:creationId xmlns:a16="http://schemas.microsoft.com/office/drawing/2014/main" id="{7B7A5731-99DC-4D22-9692-80786D387178}"/>
              </a:ext>
            </a:extLst>
          </p:cNvPr>
          <p:cNvSpPr txBox="1">
            <a:spLocks/>
          </p:cNvSpPr>
          <p:nvPr/>
        </p:nvSpPr>
        <p:spPr>
          <a:xfrm>
            <a:off x="9117572" y="3342238"/>
            <a:ext cx="2846222" cy="347771"/>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Innovative design</a:t>
            </a:r>
            <a:endParaRPr kumimoji="0" lang="zh-CN" altLang="en-US" sz="11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20" name="标题 1">
            <a:extLst>
              <a:ext uri="{FF2B5EF4-FFF2-40B4-BE49-F238E27FC236}">
                <a16:creationId xmlns:a16="http://schemas.microsoft.com/office/drawing/2014/main" id="{350DAF08-401E-40DC-B67B-3394B94280B1}"/>
              </a:ext>
            </a:extLst>
          </p:cNvPr>
          <p:cNvSpPr txBox="1">
            <a:spLocks/>
          </p:cNvSpPr>
          <p:nvPr/>
        </p:nvSpPr>
        <p:spPr>
          <a:xfrm>
            <a:off x="6218073" y="3401820"/>
            <a:ext cx="2819945" cy="337334"/>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Unique value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21" name="标题 1">
            <a:extLst>
              <a:ext uri="{FF2B5EF4-FFF2-40B4-BE49-F238E27FC236}">
                <a16:creationId xmlns:a16="http://schemas.microsoft.com/office/drawing/2014/main" id="{C86440B8-B20C-4523-8D41-73DFED9A5AB0}"/>
              </a:ext>
            </a:extLst>
          </p:cNvPr>
          <p:cNvSpPr txBox="1">
            <a:spLocks/>
          </p:cNvSpPr>
          <p:nvPr/>
        </p:nvSpPr>
        <p:spPr>
          <a:xfrm>
            <a:off x="6213101" y="3724639"/>
            <a:ext cx="2853279" cy="2181255"/>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FDM:</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The patented Fault Diagnosis &amp; Management (FDM) technology provides the fault locating accuracy up to 93% and predicts a fault 7 to 30 days before it occurs, reducing OPEX</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DEMT:</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The patented Dynamic Energy Management Technology (DEMT) reduces energy consumption by 15% without compromising services</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BSST:</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Boot Speedup Storage Technology (BSST), 2 M.2 SSDs as high-speed OS boot drives, industry-unique hot </a:t>
            </a:r>
            <a:r>
              <a:rPr kumimoji="0" lang="en-US" sz="1100" b="0" i="0" u="none" strike="noStrike" kern="0" cap="none" spc="0" normalizeH="0" baseline="0" noProof="0" dirty="0">
                <a:ln>
                  <a:noFill/>
                </a:ln>
                <a:solidFill>
                  <a:srgbClr val="1D1D1A"/>
                </a:solidFill>
                <a:effectLst/>
                <a:uLnTx/>
                <a:uFillTx/>
              </a:rPr>
              <a:t>plug</a:t>
            </a:r>
            <a:r>
              <a:rPr kumimoji="0" sz="1100" b="0" i="0" u="none" strike="noStrike" kern="0" cap="none" spc="0" normalizeH="0" baseline="0" noProof="0" dirty="0">
                <a:ln>
                  <a:noFill/>
                </a:ln>
                <a:solidFill>
                  <a:srgbClr val="1D1D1A"/>
                </a:solidFill>
                <a:effectLst/>
                <a:uLnTx/>
                <a:uFillTx/>
              </a:rPr>
              <a:t> and hardware RAID</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pic>
        <p:nvPicPr>
          <p:cNvPr id="22" name="图片 1">
            <a:extLst>
              <a:ext uri="{FF2B5EF4-FFF2-40B4-BE49-F238E27FC236}">
                <a16:creationId xmlns:a16="http://schemas.microsoft.com/office/drawing/2014/main" id="{3607F63F-D9D5-445B-AC66-34A6110630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1898" y="921180"/>
            <a:ext cx="3305930" cy="1859586"/>
          </a:xfrm>
          <a:prstGeom prst="rect">
            <a:avLst/>
          </a:prstGeom>
        </p:spPr>
      </p:pic>
      <p:sp>
        <p:nvSpPr>
          <p:cNvPr id="27" name="标题 1">
            <a:extLst>
              <a:ext uri="{FF2B5EF4-FFF2-40B4-BE49-F238E27FC236}">
                <a16:creationId xmlns:a16="http://schemas.microsoft.com/office/drawing/2014/main" id="{55DFDA5A-85DA-4B9E-9F17-D023CB01FEE1}"/>
              </a:ext>
            </a:extLst>
          </p:cNvPr>
          <p:cNvSpPr txBox="1">
            <a:spLocks/>
          </p:cNvSpPr>
          <p:nvPr/>
        </p:nvSpPr>
        <p:spPr>
          <a:xfrm>
            <a:off x="177004" y="105866"/>
            <a:ext cx="6982310" cy="648000"/>
          </a:xfrm>
          <a:prstGeom prst="rect">
            <a:avLst/>
          </a:prstGeom>
        </p:spPr>
        <p:txBody>
          <a:bodyPr wrap="square" lIns="121963" tIns="60981" rIns="121963" bIns="60981" anchor="ctr">
            <a:noAutofit/>
          </a:bodyPr>
          <a:lstStyle/>
          <a:p>
            <a:pPr marL="0" marR="0" lvl="0" indent="0" defTabSz="1219545" eaLnBrk="1" fontAlgn="auto" latinLnBrk="0" hangingPunct="1">
              <a:lnSpc>
                <a:spcPct val="100000"/>
              </a:lnSpc>
              <a:spcBef>
                <a:spcPct val="0"/>
              </a:spcBef>
              <a:spcAft>
                <a:spcPts val="0"/>
              </a:spcAft>
              <a:buClrTx/>
              <a:buSzTx/>
              <a:buFontTx/>
              <a:buNone/>
              <a:tabLst/>
              <a:defRPr/>
            </a:pPr>
            <a:r>
              <a:rPr kumimoji="0" sz="2900" b="1" i="0" u="none" strike="noStrike" kern="0" cap="none" spc="0" normalizeH="0" baseline="0" noProof="0" dirty="0">
                <a:ln>
                  <a:noFill/>
                </a:ln>
                <a:solidFill>
                  <a:srgbClr val="00B0F0"/>
                </a:solidFill>
                <a:effectLst/>
                <a:uLnTx/>
                <a:uFillTx/>
              </a:rPr>
              <a:t>5288 V5: Ultra-Large Storage Capacity</a:t>
            </a:r>
            <a:endParaRPr kumimoji="0" lang="zh-CN" altLang="en-US" sz="2900" b="1" i="0" u="none" strike="noStrike" kern="0" cap="none" spc="0" normalizeH="0" baseline="0" noProof="0" dirty="0">
              <a:ln>
                <a:noFill/>
              </a:ln>
              <a:solidFill>
                <a:srgbClr val="00B0F0"/>
              </a:solidFill>
              <a:effectLst/>
              <a:uLnTx/>
              <a:uFillTx/>
              <a:ea typeface="微软雅黑"/>
            </a:endParaRPr>
          </a:p>
        </p:txBody>
      </p:sp>
      <p:sp>
        <p:nvSpPr>
          <p:cNvPr id="28" name="Rectangle 27">
            <a:extLst>
              <a:ext uri="{FF2B5EF4-FFF2-40B4-BE49-F238E27FC236}">
                <a16:creationId xmlns:a16="http://schemas.microsoft.com/office/drawing/2014/main" id="{926C264E-BF1C-4D8F-B157-EE81E88989D3}"/>
              </a:ext>
            </a:extLst>
          </p:cNvPr>
          <p:cNvSpPr/>
          <p:nvPr/>
        </p:nvSpPr>
        <p:spPr>
          <a:xfrm>
            <a:off x="689810" y="2486403"/>
            <a:ext cx="7610670" cy="830997"/>
          </a:xfrm>
          <a:prstGeom prst="rect">
            <a:avLst/>
          </a:prstGeom>
        </p:spPr>
        <p:txBody>
          <a:bodyPr wrap="square">
            <a:spAutoFit/>
          </a:bodyPr>
          <a:lstStyle/>
          <a:p>
            <a:pPr marL="285750" indent="-285750">
              <a:buFont typeface="Wingdings" panose="05000000000000000000" pitchFamily="2" charset="2"/>
              <a:buChar char="ü"/>
            </a:pPr>
            <a:r>
              <a:rPr lang="en-US" sz="1600" dirty="0">
                <a:solidFill>
                  <a:srgbClr val="66FE87"/>
                </a:solidFill>
              </a:rPr>
              <a:t>4RU 2S+24-DIMM High Performance w/ Ultra-Large Storage Capacity </a:t>
            </a:r>
          </a:p>
          <a:p>
            <a:pPr marL="285750" indent="-285750">
              <a:buFont typeface="Wingdings" panose="05000000000000000000" pitchFamily="2" charset="2"/>
              <a:buChar char="ü"/>
            </a:pPr>
            <a:r>
              <a:rPr lang="en-US" sz="1600" dirty="0">
                <a:solidFill>
                  <a:srgbClr val="66FE87"/>
                </a:solidFill>
              </a:rPr>
              <a:t>Dual RAID controller cards for High IOPS</a:t>
            </a:r>
          </a:p>
          <a:p>
            <a:pPr marL="285750" indent="-285750">
              <a:buFont typeface="Wingdings" panose="05000000000000000000" pitchFamily="2" charset="2"/>
              <a:buChar char="ü"/>
            </a:pPr>
            <a:r>
              <a:rPr lang="en-US" sz="1600" dirty="0">
                <a:solidFill>
                  <a:srgbClr val="66FE87"/>
                </a:solidFill>
              </a:rPr>
              <a:t>For Computing Applications Requiring Extreme Large Local Storage</a:t>
            </a:r>
          </a:p>
        </p:txBody>
      </p:sp>
    </p:spTree>
    <p:extLst>
      <p:ext uri="{BB962C8B-B14F-4D97-AF65-F5344CB8AC3E}">
        <p14:creationId xmlns:p14="http://schemas.microsoft.com/office/powerpoint/2010/main" val="115163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3DEE88-B4C9-46E6-ADA9-3A6EA14E5925}"/>
              </a:ext>
            </a:extLst>
          </p:cNvPr>
          <p:cNvSpPr>
            <a:spLocks noGrp="1"/>
          </p:cNvSpPr>
          <p:nvPr>
            <p:ph type="sldNum" sz="quarter" idx="12"/>
          </p:nvPr>
        </p:nvSpPr>
        <p:spPr/>
        <p:txBody>
          <a:bodyPr/>
          <a:lstStyle/>
          <a:p>
            <a:fld id="{3B917CB5-27BD-4ECA-9D86-80D4B900A204}" type="slidenum">
              <a:rPr lang="en-US" smtClean="0"/>
              <a:t>8</a:t>
            </a:fld>
            <a:endParaRPr lang="en-US"/>
          </a:p>
        </p:txBody>
      </p:sp>
      <p:sp>
        <p:nvSpPr>
          <p:cNvPr id="27" name="标题 1">
            <a:extLst>
              <a:ext uri="{FF2B5EF4-FFF2-40B4-BE49-F238E27FC236}">
                <a16:creationId xmlns:a16="http://schemas.microsoft.com/office/drawing/2014/main" id="{B32564A5-EF53-44FC-90F3-B91B4E3DD4F5}"/>
              </a:ext>
            </a:extLst>
          </p:cNvPr>
          <p:cNvSpPr txBox="1">
            <a:spLocks/>
          </p:cNvSpPr>
          <p:nvPr/>
        </p:nvSpPr>
        <p:spPr>
          <a:xfrm>
            <a:off x="177004" y="115922"/>
            <a:ext cx="10391525" cy="648000"/>
          </a:xfrm>
          <a:prstGeom prst="rect">
            <a:avLst/>
          </a:prstGeom>
        </p:spPr>
        <p:txBody>
          <a:bodyPr wrap="square" lIns="121963" tIns="60981" rIns="121963" bIns="60981" anchor="ctr">
            <a:noAutofit/>
          </a:bodyPr>
          <a:lstStyle/>
          <a:p>
            <a:pPr marL="0" marR="0" lvl="0" indent="0" defTabSz="1219545" eaLnBrk="1" fontAlgn="auto" latinLnBrk="0" hangingPunct="1">
              <a:lnSpc>
                <a:spcPct val="100000"/>
              </a:lnSpc>
              <a:spcBef>
                <a:spcPct val="0"/>
              </a:spcBef>
              <a:spcAft>
                <a:spcPts val="0"/>
              </a:spcAft>
              <a:buClrTx/>
              <a:buSzTx/>
              <a:buFontTx/>
              <a:buNone/>
              <a:tabLst/>
              <a:defRPr/>
            </a:pPr>
            <a:r>
              <a:rPr kumimoji="0" lang="en-US" sz="2900" b="1" i="0" u="none" strike="noStrike" kern="0" cap="none" spc="0" normalizeH="0" baseline="0" noProof="0" dirty="0">
                <a:ln>
                  <a:noFill/>
                </a:ln>
                <a:solidFill>
                  <a:srgbClr val="00B0F0"/>
                </a:solidFill>
                <a:effectLst/>
                <a:uLnTx/>
                <a:uFillTx/>
              </a:rPr>
              <a:t>Huawei </a:t>
            </a:r>
            <a:r>
              <a:rPr kumimoji="0" sz="2900" b="1" i="0" u="none" strike="noStrike" kern="0" cap="none" spc="0" normalizeH="0" baseline="0" noProof="0" dirty="0">
                <a:ln>
                  <a:noFill/>
                </a:ln>
                <a:solidFill>
                  <a:srgbClr val="00B0F0"/>
                </a:solidFill>
                <a:effectLst/>
                <a:uLnTx/>
                <a:uFillTx/>
              </a:rPr>
              <a:t>2488 V5</a:t>
            </a:r>
            <a:r>
              <a:rPr kumimoji="0" lang="en-US" sz="2900" b="1" i="0" u="none" strike="noStrike" kern="0" cap="none" spc="0" normalizeH="0" baseline="0" noProof="0" dirty="0">
                <a:ln>
                  <a:noFill/>
                </a:ln>
                <a:solidFill>
                  <a:srgbClr val="00B0F0"/>
                </a:solidFill>
                <a:effectLst/>
                <a:uLnTx/>
                <a:uFillTx/>
              </a:rPr>
              <a:t>H</a:t>
            </a:r>
            <a:r>
              <a:rPr kumimoji="0" sz="2900" b="1" i="0" u="none" strike="noStrike" kern="0" cap="none" spc="0" normalizeH="0" baseline="0" noProof="0" dirty="0">
                <a:ln>
                  <a:noFill/>
                </a:ln>
                <a:solidFill>
                  <a:srgbClr val="00B0F0"/>
                </a:solidFill>
                <a:effectLst/>
                <a:uLnTx/>
                <a:uFillTx/>
              </a:rPr>
              <a:t>: High </a:t>
            </a:r>
            <a:r>
              <a:rPr kumimoji="0" lang="en-US" sz="2900" b="1" i="0" u="none" strike="noStrike" kern="0" cap="none" spc="0" normalizeH="0" baseline="0" noProof="0" dirty="0">
                <a:ln>
                  <a:noFill/>
                </a:ln>
                <a:solidFill>
                  <a:srgbClr val="00B0F0"/>
                </a:solidFill>
                <a:effectLst/>
                <a:uLnTx/>
                <a:uFillTx/>
              </a:rPr>
              <a:t>Performance </a:t>
            </a:r>
            <a:r>
              <a:rPr kumimoji="0" sz="2900" b="1" i="0" u="none" strike="noStrike" kern="0" cap="none" spc="0" normalizeH="0" baseline="0" noProof="0" dirty="0">
                <a:ln>
                  <a:noFill/>
                </a:ln>
                <a:solidFill>
                  <a:srgbClr val="00B0F0"/>
                </a:solidFill>
                <a:effectLst/>
                <a:uLnTx/>
                <a:uFillTx/>
              </a:rPr>
              <a:t>Computin</a:t>
            </a:r>
            <a:r>
              <a:rPr kumimoji="0" lang="en-US" sz="2900" b="1" i="0" u="none" strike="noStrike" kern="0" cap="none" spc="0" normalizeH="0" baseline="0" noProof="0" dirty="0">
                <a:ln>
                  <a:noFill/>
                </a:ln>
                <a:solidFill>
                  <a:srgbClr val="00B0F0"/>
                </a:solidFill>
                <a:effectLst/>
                <a:uLnTx/>
                <a:uFillTx/>
              </a:rPr>
              <a:t>g</a:t>
            </a:r>
            <a:endParaRPr kumimoji="0" lang="zh-CN" altLang="en-US" sz="2900" b="1" i="0" u="none" strike="noStrike" kern="0" cap="none" spc="0" normalizeH="0" baseline="0" noProof="0" dirty="0">
              <a:ln>
                <a:noFill/>
              </a:ln>
              <a:solidFill>
                <a:srgbClr val="00B0F0"/>
              </a:solidFill>
              <a:effectLst/>
              <a:uLnTx/>
              <a:uFillTx/>
              <a:ea typeface="微软雅黑"/>
            </a:endParaRPr>
          </a:p>
        </p:txBody>
      </p:sp>
      <p:sp>
        <p:nvSpPr>
          <p:cNvPr id="29" name="矩形 40">
            <a:extLst>
              <a:ext uri="{FF2B5EF4-FFF2-40B4-BE49-F238E27FC236}">
                <a16:creationId xmlns:a16="http://schemas.microsoft.com/office/drawing/2014/main" id="{D32F8319-12A5-40E7-A928-D463949B5F92}"/>
              </a:ext>
            </a:extLst>
          </p:cNvPr>
          <p:cNvSpPr/>
          <p:nvPr/>
        </p:nvSpPr>
        <p:spPr>
          <a:xfrm>
            <a:off x="9022308" y="3341701"/>
            <a:ext cx="2853279" cy="2721002"/>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30" name="矩形 39">
            <a:extLst>
              <a:ext uri="{FF2B5EF4-FFF2-40B4-BE49-F238E27FC236}">
                <a16:creationId xmlns:a16="http://schemas.microsoft.com/office/drawing/2014/main" id="{9279943E-E69D-4F01-971B-380325AE007C}"/>
              </a:ext>
            </a:extLst>
          </p:cNvPr>
          <p:cNvSpPr/>
          <p:nvPr/>
        </p:nvSpPr>
        <p:spPr>
          <a:xfrm>
            <a:off x="6119647" y="3341701"/>
            <a:ext cx="2862686" cy="2721002"/>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31" name="矩形 38">
            <a:extLst>
              <a:ext uri="{FF2B5EF4-FFF2-40B4-BE49-F238E27FC236}">
                <a16:creationId xmlns:a16="http://schemas.microsoft.com/office/drawing/2014/main" id="{FFBD1446-8BCA-4041-8F99-EE163BB2EEF6}"/>
              </a:ext>
            </a:extLst>
          </p:cNvPr>
          <p:cNvSpPr/>
          <p:nvPr/>
        </p:nvSpPr>
        <p:spPr>
          <a:xfrm>
            <a:off x="3216986" y="3341701"/>
            <a:ext cx="2853279" cy="2721002"/>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32" name="矩形 32">
            <a:extLst>
              <a:ext uri="{FF2B5EF4-FFF2-40B4-BE49-F238E27FC236}">
                <a16:creationId xmlns:a16="http://schemas.microsoft.com/office/drawing/2014/main" id="{BDC7442C-6BA8-4B5C-9A10-56899D1F9299}"/>
              </a:ext>
            </a:extLst>
          </p:cNvPr>
          <p:cNvSpPr/>
          <p:nvPr/>
        </p:nvSpPr>
        <p:spPr>
          <a:xfrm>
            <a:off x="314325" y="3341701"/>
            <a:ext cx="2853279" cy="2721002"/>
          </a:xfrm>
          <a:prstGeom prst="rect">
            <a:avLst/>
          </a:prstGeom>
          <a:solidFill>
            <a:srgbClr val="FFFFFF"/>
          </a:solidFill>
          <a:ln w="12700" cap="flat" cmpd="sng" algn="ctr">
            <a:solidFill>
              <a:srgbClr val="EBEBEB"/>
            </a:solid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33" name="标题 1">
            <a:extLst>
              <a:ext uri="{FF2B5EF4-FFF2-40B4-BE49-F238E27FC236}">
                <a16:creationId xmlns:a16="http://schemas.microsoft.com/office/drawing/2014/main" id="{07541687-F2A2-4090-B81F-E1002F2E3FB5}"/>
              </a:ext>
            </a:extLst>
          </p:cNvPr>
          <p:cNvSpPr txBox="1">
            <a:spLocks/>
          </p:cNvSpPr>
          <p:nvPr/>
        </p:nvSpPr>
        <p:spPr>
          <a:xfrm>
            <a:off x="336651" y="3262394"/>
            <a:ext cx="2861166" cy="433894"/>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High reliability</a:t>
            </a:r>
            <a:endParaRPr kumimoji="0" lang="en-US" altLang="zh-CN"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34" name="标题 1">
            <a:extLst>
              <a:ext uri="{FF2B5EF4-FFF2-40B4-BE49-F238E27FC236}">
                <a16:creationId xmlns:a16="http://schemas.microsoft.com/office/drawing/2014/main" id="{8A065CC3-3D13-4FEC-9E18-AFC9D932EF26}"/>
              </a:ext>
            </a:extLst>
          </p:cNvPr>
          <p:cNvSpPr txBox="1">
            <a:spLocks/>
          </p:cNvSpPr>
          <p:nvPr/>
        </p:nvSpPr>
        <p:spPr>
          <a:xfrm>
            <a:off x="316022" y="3599772"/>
            <a:ext cx="2891379" cy="1929100"/>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Carrier-class component specifications and 100% derating design</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Redundancy design: PSU modules in 1+1 mode, fan modules in N+1 mode, and memory module sparing/mirroring</a:t>
            </a: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65 RAS features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99.99% availability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91440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sz="1100" b="0" i="0" u="none" strike="noStrike" kern="0" cap="none" spc="0" normalizeH="0" baseline="0" noProof="0" dirty="0">
                <a:ln>
                  <a:noFill/>
                </a:ln>
                <a:solidFill>
                  <a:prstClr val="black"/>
                </a:solidFill>
                <a:effectLst/>
                <a:uLnTx/>
                <a:uFillTx/>
              </a:rPr>
              <a:t>15% fewer failures than the industry average</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0" marR="0" lvl="0" indent="0" defTabSz="914400" eaLnBrk="0" fontAlgn="base" latinLnBrk="0" hangingPunct="0">
              <a:lnSpc>
                <a:spcPct val="100000"/>
              </a:lnSpc>
              <a:spcBef>
                <a:spcPct val="30000"/>
              </a:spcBef>
              <a:spcAft>
                <a:spcPct val="0"/>
              </a:spcAft>
              <a:buClrTx/>
              <a:buSzTx/>
              <a:buFontTx/>
              <a:buNone/>
              <a:tabLst/>
              <a:defRPr/>
            </a:pP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35" name="标题 1">
            <a:extLst>
              <a:ext uri="{FF2B5EF4-FFF2-40B4-BE49-F238E27FC236}">
                <a16:creationId xmlns:a16="http://schemas.microsoft.com/office/drawing/2014/main" id="{633638B7-31FD-4FB6-8AAE-22B12E1C8376}"/>
              </a:ext>
            </a:extLst>
          </p:cNvPr>
          <p:cNvSpPr txBox="1">
            <a:spLocks/>
          </p:cNvSpPr>
          <p:nvPr/>
        </p:nvSpPr>
        <p:spPr>
          <a:xfrm>
            <a:off x="3205704" y="3243378"/>
            <a:ext cx="2847976" cy="433894"/>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Ultimate performance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36" name="标题 1">
            <a:extLst>
              <a:ext uri="{FF2B5EF4-FFF2-40B4-BE49-F238E27FC236}">
                <a16:creationId xmlns:a16="http://schemas.microsoft.com/office/drawing/2014/main" id="{44B3A9B6-2BB4-4E28-842A-8CCF8E7346F1}"/>
              </a:ext>
            </a:extLst>
          </p:cNvPr>
          <p:cNvSpPr txBox="1">
            <a:spLocks/>
          </p:cNvSpPr>
          <p:nvPr/>
        </p:nvSpPr>
        <p:spPr>
          <a:xfrm>
            <a:off x="3194494" y="3590568"/>
            <a:ext cx="2828808" cy="2443260"/>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4 x 2nd Gen Intel® Xeon® Scalable processors, up to 28 cores and TDP 205 W per CPU</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48 DDR4 DIMMs, up to 2933 MT/s; a maximum of 24 Optane™ Persistent Memory (PMem), up to 2666 MT/s; total memory capacity up to 15 TB on a single server</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No.1 in SPECrate2017_int_base/SPECvirt_sc2013 benchmark/SAP B4H benchmark tests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0" i="0" u="none" strike="noStrike" kern="0" cap="none" spc="0" normalizeH="0" baseline="0" noProof="0" dirty="0">
                <a:ln>
                  <a:noFill/>
                </a:ln>
                <a:solidFill>
                  <a:srgbClr val="1D1D1A"/>
                </a:solidFill>
                <a:effectLst/>
                <a:uLnTx/>
                <a:uFillTx/>
              </a:rPr>
              <a:t>Full mesh CPU architecture design, improving performance by 14.9%</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37" name="标题 1">
            <a:extLst>
              <a:ext uri="{FF2B5EF4-FFF2-40B4-BE49-F238E27FC236}">
                <a16:creationId xmlns:a16="http://schemas.microsoft.com/office/drawing/2014/main" id="{C19065E8-C350-4C3E-9B33-DE04F3305830}"/>
              </a:ext>
            </a:extLst>
          </p:cNvPr>
          <p:cNvSpPr txBox="1">
            <a:spLocks/>
          </p:cNvSpPr>
          <p:nvPr/>
        </p:nvSpPr>
        <p:spPr>
          <a:xfrm>
            <a:off x="9037251" y="3640717"/>
            <a:ext cx="2846222" cy="2319625"/>
          </a:xfrm>
          <a:prstGeom prst="rect">
            <a:avLst/>
          </a:prstGeom>
        </p:spPr>
        <p:txBody>
          <a:bodyPr wrap="square" lIns="121963" tIns="60981" rIns="121963" bIns="60981" anchor="t">
            <a:noAutofit/>
          </a:bodyPr>
          <a:lstStyle/>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 x 10GE and 2 x GE LOM ports, reducing CAPEX</a:t>
            </a: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lang="en-US" altLang="zh-CN" sz="1100" b="0" i="0" u="none" strike="noStrike" kern="0" cap="none" spc="0" normalizeH="0" baseline="0" noProof="0" dirty="0">
                <a:ln>
                  <a:noFill/>
                </a:ln>
                <a:solidFill>
                  <a:srgbClr val="1D1D1A"/>
                </a:solidFill>
                <a:effectLst/>
                <a:uLnTx/>
                <a:uFillTx/>
                <a:ea typeface="等线" panose="02010600030101010101" pitchFamily="2" charset="-122"/>
              </a:rPr>
              <a:t>Flexible NICs </a:t>
            </a:r>
            <a:r>
              <a:rPr kumimoji="0" sz="1100" b="0" i="0" u="none" strike="noStrike" kern="0" cap="none" spc="0" normalizeH="0" baseline="0" noProof="0" dirty="0">
                <a:ln>
                  <a:noFill/>
                </a:ln>
                <a:solidFill>
                  <a:srgbClr val="1D1D1A"/>
                </a:solidFill>
                <a:effectLst/>
                <a:uLnTx/>
                <a:uFillTx/>
              </a:rPr>
              <a:t>for higher networking capabilities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25 x 2.5'' drives, providing the industry's largest storage capacity</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3 NVIDIA Tesla T4 GPUs for image and video inference and analytics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85725" marR="0" lvl="0" indent="-85725" defTabSz="914400" eaLnBrk="1" fontAlgn="base" latinLnBrk="0" hangingPunct="1">
              <a:lnSpc>
                <a:spcPct val="100000"/>
              </a:lnSpc>
              <a:spcBef>
                <a:spcPct val="0"/>
              </a:spcBef>
              <a:spcAft>
                <a:spcPct val="0"/>
              </a:spcAft>
              <a:buClrTx/>
              <a:buSzTx/>
              <a:buFont typeface="Arial" panose="020B0604020202020204" pitchFamily="34" charset="0"/>
              <a:buChar char="•"/>
              <a:tabLst>
                <a:tab pos="88900" algn="l"/>
              </a:tabLst>
              <a:defRPr/>
            </a:pPr>
            <a:r>
              <a:rPr kumimoji="0" sz="1100" b="0" i="0" u="none" strike="noStrike" kern="0" cap="none" spc="0" normalizeH="0" baseline="0" noProof="0" dirty="0">
                <a:ln>
                  <a:noFill/>
                </a:ln>
                <a:solidFill>
                  <a:srgbClr val="1D1D1A"/>
                </a:solidFill>
                <a:effectLst/>
                <a:uLnTx/>
                <a:uFillTx/>
              </a:rPr>
              <a:t>Up to 11 </a:t>
            </a:r>
            <a:r>
              <a:rPr kumimoji="0" sz="1100" b="0" i="0" u="none" strike="noStrike" kern="0" cap="none" spc="0" normalizeH="0" baseline="0" noProof="0" dirty="0" err="1">
                <a:ln>
                  <a:noFill/>
                </a:ln>
                <a:solidFill>
                  <a:srgbClr val="1D1D1A"/>
                </a:solidFill>
                <a:effectLst/>
                <a:uLnTx/>
                <a:uFillTx/>
              </a:rPr>
              <a:t>PCIe</a:t>
            </a:r>
            <a:r>
              <a:rPr kumimoji="0" sz="1100" b="0" i="0" u="none" strike="noStrike" kern="0" cap="none" spc="0" normalizeH="0" baseline="0" noProof="0" dirty="0">
                <a:ln>
                  <a:noFill/>
                </a:ln>
                <a:solidFill>
                  <a:srgbClr val="1D1D1A"/>
                </a:solidFill>
                <a:effectLst/>
                <a:uLnTx/>
                <a:uFillTx/>
              </a:rPr>
              <a:t> 3.0 slots, the most in the industry for diverse applications</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tab pos="88900" algn="l"/>
              </a:tabLst>
              <a:defRPr/>
            </a:pPr>
            <a:endParaRPr kumimoji="0" lang="en-US" altLang="zh-CN" sz="1100" b="0" i="0" u="none" strike="noStrike" kern="0" cap="none" spc="0" normalizeH="0" baseline="0" noProof="0" dirty="0">
              <a:ln>
                <a:noFill/>
              </a:ln>
              <a:solidFill>
                <a:srgbClr val="00B0F0"/>
              </a:solidFill>
              <a:effectLst/>
              <a:uLnTx/>
              <a:uFillTx/>
              <a:ea typeface="微软雅黑"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tab pos="88900" algn="l"/>
              </a:tabLst>
              <a:defRPr/>
            </a:pPr>
            <a:endParaRPr kumimoji="0" lang="zh-CN" altLang="en-US"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pic>
        <p:nvPicPr>
          <p:cNvPr id="38" name="图片 27" descr="2488 V5 -1.png">
            <a:extLst>
              <a:ext uri="{FF2B5EF4-FFF2-40B4-BE49-F238E27FC236}">
                <a16:creationId xmlns:a16="http://schemas.microsoft.com/office/drawing/2014/main" id="{A4762137-9932-4D37-9180-94EEC173C20D}"/>
              </a:ext>
            </a:extLst>
          </p:cNvPr>
          <p:cNvPicPr>
            <a:picLocks noChangeAspect="1"/>
          </p:cNvPicPr>
          <p:nvPr/>
        </p:nvPicPr>
        <p:blipFill>
          <a:blip r:embed="rId2" cstate="print"/>
          <a:stretch>
            <a:fillRect/>
          </a:stretch>
        </p:blipFill>
        <p:spPr>
          <a:xfrm>
            <a:off x="1919539" y="1327961"/>
            <a:ext cx="2520656" cy="941205"/>
          </a:xfrm>
          <a:prstGeom prst="rect">
            <a:avLst/>
          </a:prstGeom>
        </p:spPr>
      </p:pic>
      <p:pic>
        <p:nvPicPr>
          <p:cNvPr id="39" name="Picture 2">
            <a:extLst>
              <a:ext uri="{FF2B5EF4-FFF2-40B4-BE49-F238E27FC236}">
                <a16:creationId xmlns:a16="http://schemas.microsoft.com/office/drawing/2014/main" id="{5FED3B62-BDCF-4AFC-9855-38175EBBC309}"/>
              </a:ext>
            </a:extLst>
          </p:cNvPr>
          <p:cNvPicPr>
            <a:picLocks noChangeAspect="1" noChangeArrowheads="1"/>
          </p:cNvPicPr>
          <p:nvPr/>
        </p:nvPicPr>
        <p:blipFill>
          <a:blip r:embed="rId3" cstate="print"/>
          <a:srcRect/>
          <a:stretch>
            <a:fillRect/>
          </a:stretch>
        </p:blipFill>
        <p:spPr bwMode="auto">
          <a:xfrm>
            <a:off x="4774184" y="1138120"/>
            <a:ext cx="2520656" cy="1176000"/>
          </a:xfrm>
          <a:prstGeom prst="rect">
            <a:avLst/>
          </a:prstGeom>
          <a:noFill/>
          <a:ln w="9525">
            <a:noFill/>
            <a:miter lim="800000"/>
            <a:headEnd/>
            <a:tailEnd/>
          </a:ln>
        </p:spPr>
      </p:pic>
      <p:sp>
        <p:nvSpPr>
          <p:cNvPr id="40" name="Rectangle 3">
            <a:extLst>
              <a:ext uri="{FF2B5EF4-FFF2-40B4-BE49-F238E27FC236}">
                <a16:creationId xmlns:a16="http://schemas.microsoft.com/office/drawing/2014/main" id="{F2732D48-EB32-4DB3-9D7C-BB439959D87B}"/>
              </a:ext>
            </a:extLst>
          </p:cNvPr>
          <p:cNvSpPr txBox="1">
            <a:spLocks noChangeArrowheads="1"/>
          </p:cNvSpPr>
          <p:nvPr/>
        </p:nvSpPr>
        <p:spPr bwMode="auto">
          <a:xfrm>
            <a:off x="8630797" y="1154975"/>
            <a:ext cx="2687911" cy="1548116"/>
          </a:xfrm>
          <a:prstGeom prst="rect">
            <a:avLst/>
          </a:prstGeom>
        </p:spPr>
        <p:txBody>
          <a:bodyPr wrap="square" lIns="0" tIns="0" rIns="0" bIns="0" anchor="t" anchorCtr="0">
            <a:noAutofit/>
          </a:bodyPr>
          <a:lstStyle>
            <a:lvl1pPr marL="342900" indent="-342900" eaLnBrk="0" hangingPunct="0">
              <a:spcBef>
                <a:spcPct val="20000"/>
              </a:spcBef>
              <a:buFont typeface="Arial" charset="0"/>
              <a:buNone/>
              <a:defRPr lang="en-US" altLang="ko-KR" sz="2000" dirty="0" smtClean="0">
                <a:latin typeface="Arial" pitchFamily="34" charset="0"/>
                <a:ea typeface="+mj-ea"/>
                <a:cs typeface="Microsoft Sans Serif" pitchFamily="34" charset="0"/>
              </a:defRPr>
            </a:lvl1pPr>
            <a:lvl2pPr marL="742950" indent="-285750" eaLnBrk="0" hangingPunct="0">
              <a:spcBef>
                <a:spcPct val="20000"/>
              </a:spcBef>
              <a:buFont typeface="Arial" charset="0"/>
              <a:buChar char="–"/>
              <a:defRPr sz="2800">
                <a:latin typeface="Arial"/>
                <a:ea typeface="+mn-ea"/>
              </a:defRPr>
            </a:lvl2pPr>
            <a:lvl3pPr marL="1143000" indent="-228600" eaLnBrk="0" hangingPunct="0">
              <a:spcBef>
                <a:spcPct val="20000"/>
              </a:spcBef>
              <a:buFont typeface="Arial" charset="0"/>
              <a:buChar char="•"/>
              <a:defRPr sz="2400">
                <a:latin typeface="Arial"/>
                <a:ea typeface="+mn-ea"/>
              </a:defRPr>
            </a:lvl3pPr>
            <a:lvl4pPr marL="1600200" indent="-228600" eaLnBrk="0" hangingPunct="0">
              <a:spcBef>
                <a:spcPct val="20000"/>
              </a:spcBef>
              <a:buFont typeface="Arial" charset="0"/>
              <a:buChar char="–"/>
              <a:defRPr sz="2000">
                <a:latin typeface="Arial"/>
                <a:ea typeface="+mn-ea"/>
              </a:defRPr>
            </a:lvl4pPr>
            <a:lvl5pPr marL="2057400" indent="-228600" eaLnBrk="0" hangingPunct="0">
              <a:spcBef>
                <a:spcPct val="20000"/>
              </a:spcBef>
              <a:buFont typeface="Arial" charset="0"/>
              <a:buChar char="»"/>
              <a:defRPr sz="2000">
                <a:latin typeface="Arial"/>
                <a:ea typeface="+mn-ea"/>
              </a:defRPr>
            </a:lvl5pPr>
            <a:lvl6pPr marL="2514600" indent="-228600">
              <a:spcBef>
                <a:spcPct val="20000"/>
              </a:spcBef>
              <a:buFont typeface="Arial" pitchFamily="34" charset="0"/>
              <a:buChar char="•"/>
              <a:defRPr sz="2000">
                <a:latin typeface="Arial"/>
                <a:ea typeface="+mn-ea"/>
              </a:defRPr>
            </a:lvl6pPr>
            <a:lvl7pPr marL="2971800" indent="-228600">
              <a:spcBef>
                <a:spcPct val="20000"/>
              </a:spcBef>
              <a:buFont typeface="Arial" pitchFamily="34" charset="0"/>
              <a:buChar char="•"/>
              <a:defRPr sz="2000">
                <a:latin typeface="Arial"/>
                <a:ea typeface="+mn-ea"/>
              </a:defRPr>
            </a:lvl7pPr>
            <a:lvl8pPr marL="3429000" indent="-228600">
              <a:spcBef>
                <a:spcPct val="20000"/>
              </a:spcBef>
              <a:buFont typeface="Arial" pitchFamily="34" charset="0"/>
              <a:buChar char="•"/>
              <a:defRPr sz="2000">
                <a:latin typeface="Arial"/>
                <a:ea typeface="+mn-ea"/>
              </a:defRPr>
            </a:lvl8pPr>
            <a:lvl9pPr marL="3886200" indent="-228600">
              <a:spcBef>
                <a:spcPct val="20000"/>
              </a:spcBef>
              <a:buFont typeface="Arial" pitchFamily="34" charset="0"/>
              <a:buChar char="•"/>
              <a:defRPr sz="2000">
                <a:latin typeface="Arial"/>
                <a:ea typeface="+mn-ea"/>
              </a:defRPr>
            </a:lvl9pPr>
          </a:lstStyle>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Virtualization</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Cloud computing</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HPC</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Database</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In-memory database (SAP HANA)</a:t>
            </a:r>
            <a:endParaRPr kumimoji="0" lang="en-US" altLang="zh-CN" sz="1200" b="0" i="0" u="none" strike="noStrike" kern="0" cap="none" spc="0" normalizeH="0" baseline="0" noProof="0" dirty="0">
              <a:ln>
                <a:noFill/>
              </a:ln>
              <a:solidFill>
                <a:srgbClr val="F08500"/>
              </a:solidFill>
              <a:effectLst/>
              <a:uLnTx/>
              <a:uFillTx/>
              <a:latin typeface="Arial" pitchFamily="34" charset="0"/>
              <a:ea typeface="等线 Light" panose="02010600030101010101" pitchFamily="2" charset="-122"/>
              <a:cs typeface="Arial" panose="020B0604020202020204" pitchFamily="34" charset="0"/>
            </a:endParaRPr>
          </a:p>
          <a:p>
            <a:pPr marL="173038" marR="0" lvl="0" indent="-173038" defTabSz="1219444"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rgbClr val="F08500"/>
                </a:solidFill>
                <a:effectLst/>
                <a:uLnTx/>
                <a:uFillTx/>
                <a:latin typeface="Arial" pitchFamily="34" charset="0"/>
                <a:ea typeface="맑은 고딕" panose="020B0503020000020004" pitchFamily="34" charset="-127"/>
                <a:cs typeface="Microsoft Sans Serif" pitchFamily="34" charset="0"/>
              </a:rPr>
              <a:t>AI inference</a:t>
            </a:r>
          </a:p>
        </p:txBody>
      </p:sp>
      <p:grpSp>
        <p:nvGrpSpPr>
          <p:cNvPr id="41" name="组合 37">
            <a:extLst>
              <a:ext uri="{FF2B5EF4-FFF2-40B4-BE49-F238E27FC236}">
                <a16:creationId xmlns:a16="http://schemas.microsoft.com/office/drawing/2014/main" id="{2F557753-38EB-4B8E-B329-AF35AE04F8CE}"/>
              </a:ext>
            </a:extLst>
          </p:cNvPr>
          <p:cNvGrpSpPr/>
          <p:nvPr/>
        </p:nvGrpSpPr>
        <p:grpSpPr>
          <a:xfrm>
            <a:off x="800018" y="1310065"/>
            <a:ext cx="7296150" cy="1249816"/>
            <a:chOff x="923925" y="1447800"/>
            <a:chExt cx="7296150" cy="1249816"/>
          </a:xfrm>
        </p:grpSpPr>
        <p:cxnSp>
          <p:nvCxnSpPr>
            <p:cNvPr id="45" name="直接连接符 41">
              <a:extLst>
                <a:ext uri="{FF2B5EF4-FFF2-40B4-BE49-F238E27FC236}">
                  <a16:creationId xmlns:a16="http://schemas.microsoft.com/office/drawing/2014/main" id="{AE957327-0CF9-4627-B231-69950BA3A66A}"/>
                </a:ext>
              </a:extLst>
            </p:cNvPr>
            <p:cNvCxnSpPr/>
            <p:nvPr/>
          </p:nvCxnSpPr>
          <p:spPr>
            <a:xfrm>
              <a:off x="1104900" y="1447800"/>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46" name="直接连接符 42">
              <a:extLst>
                <a:ext uri="{FF2B5EF4-FFF2-40B4-BE49-F238E27FC236}">
                  <a16:creationId xmlns:a16="http://schemas.microsoft.com/office/drawing/2014/main" id="{7187A5BE-037C-4019-9A6F-A8DDAF8D0640}"/>
                </a:ext>
              </a:extLst>
            </p:cNvPr>
            <p:cNvCxnSpPr/>
            <p:nvPr/>
          </p:nvCxnSpPr>
          <p:spPr>
            <a:xfrm flipH="1">
              <a:off x="923925" y="1587751"/>
              <a:ext cx="838200" cy="0"/>
            </a:xfrm>
            <a:prstGeom prst="line">
              <a:avLst/>
            </a:prstGeom>
            <a:noFill/>
            <a:ln w="6350" cap="flat" cmpd="sng" algn="ctr">
              <a:solidFill>
                <a:srgbClr val="C7000A"/>
              </a:solidFill>
              <a:prstDash val="solid"/>
              <a:miter lim="800000"/>
              <a:headEnd type="none" w="med" len="med"/>
              <a:tailEnd type="none" w="med" len="med"/>
            </a:ln>
            <a:effectLst/>
          </p:spPr>
        </p:cxnSp>
        <p:cxnSp>
          <p:nvCxnSpPr>
            <p:cNvPr id="47" name="直接连接符 43">
              <a:extLst>
                <a:ext uri="{FF2B5EF4-FFF2-40B4-BE49-F238E27FC236}">
                  <a16:creationId xmlns:a16="http://schemas.microsoft.com/office/drawing/2014/main" id="{217C9E75-90BF-4DF8-8517-81A00E6F9A64}"/>
                </a:ext>
              </a:extLst>
            </p:cNvPr>
            <p:cNvCxnSpPr/>
            <p:nvPr/>
          </p:nvCxnSpPr>
          <p:spPr>
            <a:xfrm>
              <a:off x="8086725" y="1864405"/>
              <a:ext cx="0" cy="833211"/>
            </a:xfrm>
            <a:prstGeom prst="line">
              <a:avLst/>
            </a:prstGeom>
            <a:noFill/>
            <a:ln w="6350" cap="flat" cmpd="sng" algn="ctr">
              <a:solidFill>
                <a:srgbClr val="C7000A"/>
              </a:solidFill>
              <a:prstDash val="solid"/>
              <a:miter lim="800000"/>
              <a:headEnd type="none" w="med" len="med"/>
              <a:tailEnd type="none" w="med" len="med"/>
            </a:ln>
            <a:effectLst/>
          </p:spPr>
        </p:cxnSp>
        <p:cxnSp>
          <p:nvCxnSpPr>
            <p:cNvPr id="48" name="直接连接符 44">
              <a:extLst>
                <a:ext uri="{FF2B5EF4-FFF2-40B4-BE49-F238E27FC236}">
                  <a16:creationId xmlns:a16="http://schemas.microsoft.com/office/drawing/2014/main" id="{6840501B-9C92-4CBC-925B-6020B2F0E115}"/>
                </a:ext>
              </a:extLst>
            </p:cNvPr>
            <p:cNvCxnSpPr/>
            <p:nvPr/>
          </p:nvCxnSpPr>
          <p:spPr>
            <a:xfrm flipH="1">
              <a:off x="7381875" y="2559301"/>
              <a:ext cx="838200" cy="0"/>
            </a:xfrm>
            <a:prstGeom prst="line">
              <a:avLst/>
            </a:prstGeom>
            <a:noFill/>
            <a:ln w="6350" cap="flat" cmpd="sng" algn="ctr">
              <a:solidFill>
                <a:srgbClr val="C7000A"/>
              </a:solidFill>
              <a:prstDash val="solid"/>
              <a:miter lim="800000"/>
              <a:headEnd type="none" w="med" len="med"/>
              <a:tailEnd type="none" w="med" len="med"/>
            </a:ln>
            <a:effectLst/>
          </p:spPr>
        </p:cxnSp>
      </p:grpSp>
      <p:sp>
        <p:nvSpPr>
          <p:cNvPr id="42" name="标题 1">
            <a:extLst>
              <a:ext uri="{FF2B5EF4-FFF2-40B4-BE49-F238E27FC236}">
                <a16:creationId xmlns:a16="http://schemas.microsoft.com/office/drawing/2014/main" id="{D84864F5-4662-4021-BD82-DB4327806971}"/>
              </a:ext>
            </a:extLst>
          </p:cNvPr>
          <p:cNvSpPr txBox="1">
            <a:spLocks/>
          </p:cNvSpPr>
          <p:nvPr/>
        </p:nvSpPr>
        <p:spPr>
          <a:xfrm>
            <a:off x="9037251" y="3324345"/>
            <a:ext cx="2846222" cy="316372"/>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Innovative design</a:t>
            </a:r>
            <a:endParaRPr kumimoji="0" lang="zh-CN" altLang="en-US" sz="11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43" name="标题 1">
            <a:extLst>
              <a:ext uri="{FF2B5EF4-FFF2-40B4-BE49-F238E27FC236}">
                <a16:creationId xmlns:a16="http://schemas.microsoft.com/office/drawing/2014/main" id="{6C17ACFE-B889-4572-AAEF-834CB48C93B9}"/>
              </a:ext>
            </a:extLst>
          </p:cNvPr>
          <p:cNvSpPr txBox="1">
            <a:spLocks/>
          </p:cNvSpPr>
          <p:nvPr/>
        </p:nvSpPr>
        <p:spPr>
          <a:xfrm>
            <a:off x="6159061" y="3274874"/>
            <a:ext cx="2819945" cy="421414"/>
          </a:xfrm>
          <a:prstGeom prst="rect">
            <a:avLst/>
          </a:prstGeom>
        </p:spPr>
        <p:txBody>
          <a:bodyPr wrap="square" lIns="121963" tIns="60981" rIns="121963" bIns="60981" anchor="ctr">
            <a:noAutofit/>
          </a:bodyPr>
          <a:lstStyle/>
          <a:p>
            <a:pPr marL="0" marR="0" lvl="0" indent="0" algn="ctr" defTabSz="1219545" eaLnBrk="1" fontAlgn="auto" latinLnBrk="0" hangingPunct="1">
              <a:lnSpc>
                <a:spcPct val="100000"/>
              </a:lnSpc>
              <a:spcBef>
                <a:spcPct val="0"/>
              </a:spcBef>
              <a:spcAft>
                <a:spcPts val="0"/>
              </a:spcAft>
              <a:buClrTx/>
              <a:buSzTx/>
              <a:buFontTx/>
              <a:buNone/>
              <a:tabLst/>
              <a:defRPr/>
            </a:pPr>
            <a:r>
              <a:rPr kumimoji="0" sz="1600" b="1" i="0" u="none" strike="noStrike" kern="0" cap="none" spc="0" normalizeH="0" baseline="0" noProof="0" dirty="0">
                <a:ln>
                  <a:noFill/>
                </a:ln>
                <a:solidFill>
                  <a:srgbClr val="C00000"/>
                </a:solidFill>
                <a:effectLst/>
                <a:uLnTx/>
                <a:uFillTx/>
              </a:rPr>
              <a:t>Unique value</a:t>
            </a:r>
            <a:endParaRPr kumimoji="0" lang="zh-CN" altLang="en-US" sz="1600" b="1" i="0" u="none" strike="noStrike" kern="0" cap="none" spc="0" normalizeH="0" baseline="0" noProof="0" dirty="0">
              <a:ln>
                <a:noFill/>
              </a:ln>
              <a:solidFill>
                <a:srgbClr val="C00000"/>
              </a:solidFill>
              <a:effectLst/>
              <a:uLnTx/>
              <a:uFillTx/>
              <a:ea typeface="微软雅黑" panose="020B0503020204020204" pitchFamily="34" charset="-122"/>
            </a:endParaRPr>
          </a:p>
        </p:txBody>
      </p:sp>
      <p:sp>
        <p:nvSpPr>
          <p:cNvPr id="44" name="标题 1">
            <a:extLst>
              <a:ext uri="{FF2B5EF4-FFF2-40B4-BE49-F238E27FC236}">
                <a16:creationId xmlns:a16="http://schemas.microsoft.com/office/drawing/2014/main" id="{832EAFB3-D309-4E85-824F-B19AB2F4D57D}"/>
              </a:ext>
            </a:extLst>
          </p:cNvPr>
          <p:cNvSpPr txBox="1">
            <a:spLocks/>
          </p:cNvSpPr>
          <p:nvPr/>
        </p:nvSpPr>
        <p:spPr>
          <a:xfrm>
            <a:off x="6085208" y="3626940"/>
            <a:ext cx="2991457" cy="2181255"/>
          </a:xfrm>
          <a:prstGeom prst="rect">
            <a:avLst/>
          </a:prstGeom>
        </p:spPr>
        <p:txBody>
          <a:bodyPr wrap="square" lIns="121963" tIns="60981" rIns="121963" bIns="60981" anchor="t">
            <a:noAutofit/>
          </a:bodyPr>
          <a:lstStyle/>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FDM:</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The patented Fault Diagnosis &amp; Management (FDM) technology provides the fault locating accuracy up to 93% and predicts a fault 7 to 30 days before it occurs, reducing OPEX</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DEMT:</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The patented Dynamic Energy Management Technology (DEMT) reduces energy consumption by 15% without compromising services</a:t>
            </a:r>
          </a:p>
          <a:p>
            <a:pPr marL="171450" marR="0" lvl="0" indent="-171450" defTabSz="7559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100" b="1" i="0" u="none" strike="noStrike" kern="0" cap="none" spc="0" normalizeH="0" baseline="0" noProof="0" dirty="0">
                <a:ln>
                  <a:noFill/>
                </a:ln>
                <a:solidFill>
                  <a:srgbClr val="C00000"/>
                </a:solidFill>
                <a:effectLst/>
                <a:uLnTx/>
                <a:uFillTx/>
              </a:rPr>
              <a:t>BSST:</a:t>
            </a:r>
            <a:r>
              <a:rPr kumimoji="0" sz="1100" b="0" i="0" u="none" strike="noStrike" kern="0" cap="none" spc="0" normalizeH="0" baseline="0" noProof="0" dirty="0">
                <a:ln>
                  <a:noFill/>
                </a:ln>
                <a:solidFill>
                  <a:srgbClr val="C00000"/>
                </a:solidFill>
                <a:effectLst/>
                <a:uLnTx/>
                <a:uFillTx/>
              </a:rPr>
              <a:t> </a:t>
            </a:r>
            <a:r>
              <a:rPr kumimoji="0" sz="1100" b="0" i="0" u="none" strike="noStrike" kern="0" cap="none" spc="0" normalizeH="0" baseline="0" noProof="0" dirty="0">
                <a:ln>
                  <a:noFill/>
                </a:ln>
                <a:solidFill>
                  <a:srgbClr val="1D1D1A"/>
                </a:solidFill>
                <a:effectLst/>
                <a:uLnTx/>
                <a:uFillTx/>
              </a:rPr>
              <a:t>Boot Speedup Storage Technology (BSST), 2 M.2 SSDs as high-speed OS boot drives, industry-unique hot </a:t>
            </a:r>
            <a:r>
              <a:rPr kumimoji="0" lang="en-US" sz="1100" b="0" i="0" u="none" strike="noStrike" kern="0" cap="none" spc="0" normalizeH="0" baseline="0" noProof="0" dirty="0">
                <a:ln>
                  <a:noFill/>
                </a:ln>
                <a:solidFill>
                  <a:srgbClr val="1D1D1A"/>
                </a:solidFill>
                <a:effectLst/>
                <a:uLnTx/>
                <a:uFillTx/>
              </a:rPr>
              <a:t>plug</a:t>
            </a:r>
            <a:r>
              <a:rPr kumimoji="0" sz="1100" b="0" i="0" u="none" strike="noStrike" kern="0" cap="none" spc="0" normalizeH="0" baseline="0" noProof="0" dirty="0">
                <a:ln>
                  <a:noFill/>
                </a:ln>
                <a:solidFill>
                  <a:srgbClr val="1D1D1A"/>
                </a:solidFill>
                <a:effectLst/>
                <a:uLnTx/>
                <a:uFillTx/>
              </a:rPr>
              <a:t> and hardware RAID</a:t>
            </a:r>
            <a:endParaRPr kumimoji="0" lang="en-US" altLang="zh-CN" sz="1100" b="0"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24" name="Rectangle 23">
            <a:extLst>
              <a:ext uri="{FF2B5EF4-FFF2-40B4-BE49-F238E27FC236}">
                <a16:creationId xmlns:a16="http://schemas.microsoft.com/office/drawing/2014/main" id="{6BC9F9A1-DEC5-4F9A-B00C-6A09D1FCEE7A}"/>
              </a:ext>
            </a:extLst>
          </p:cNvPr>
          <p:cNvSpPr/>
          <p:nvPr/>
        </p:nvSpPr>
        <p:spPr>
          <a:xfrm>
            <a:off x="660067" y="2444907"/>
            <a:ext cx="7703415" cy="830997"/>
          </a:xfrm>
          <a:prstGeom prst="rect">
            <a:avLst/>
          </a:prstGeom>
        </p:spPr>
        <p:txBody>
          <a:bodyPr wrap="square">
            <a:spAutoFit/>
          </a:bodyPr>
          <a:lstStyle/>
          <a:p>
            <a:pPr marL="285750" indent="-285750">
              <a:buFont typeface="Wingdings" panose="05000000000000000000" pitchFamily="2" charset="2"/>
              <a:buChar char="ü"/>
            </a:pPr>
            <a:r>
              <a:rPr lang="en-US" sz="1600" dirty="0">
                <a:solidFill>
                  <a:srgbClr val="66FE87"/>
                </a:solidFill>
              </a:rPr>
              <a:t>4S+48-DIMM in 2RU for Ultimate Computing Performance w/ Large Memory</a:t>
            </a:r>
          </a:p>
          <a:p>
            <a:pPr marL="285750" indent="-285750">
              <a:buFont typeface="Wingdings" panose="05000000000000000000" pitchFamily="2" charset="2"/>
              <a:buChar char="ü"/>
            </a:pPr>
            <a:r>
              <a:rPr lang="en-US" sz="1600" dirty="0">
                <a:solidFill>
                  <a:srgbClr val="66FE87"/>
                </a:solidFill>
              </a:rPr>
              <a:t>25x2.5” HDDs or NVMe SSDs for high performance storage</a:t>
            </a:r>
          </a:p>
          <a:p>
            <a:pPr marL="285750" indent="-285750">
              <a:buFont typeface="Wingdings" panose="05000000000000000000" pitchFamily="2" charset="2"/>
              <a:buChar char="ü"/>
            </a:pPr>
            <a:r>
              <a:rPr lang="en-US" sz="1600" dirty="0">
                <a:solidFill>
                  <a:srgbClr val="66FE87"/>
                </a:solidFill>
              </a:rPr>
              <a:t>For Computing Applications Requiring 4-Socket &amp; Large Memory in 2RU Space</a:t>
            </a:r>
          </a:p>
        </p:txBody>
      </p:sp>
    </p:spTree>
    <p:extLst>
      <p:ext uri="{BB962C8B-B14F-4D97-AF65-F5344CB8AC3E}">
        <p14:creationId xmlns:p14="http://schemas.microsoft.com/office/powerpoint/2010/main" val="144932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BD2930-29D7-4464-A77A-047043C902A6}"/>
              </a:ext>
            </a:extLst>
          </p:cNvPr>
          <p:cNvSpPr/>
          <p:nvPr/>
        </p:nvSpPr>
        <p:spPr>
          <a:xfrm>
            <a:off x="671828" y="1122638"/>
            <a:ext cx="10916990" cy="51137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B1BBFE4-08C5-4AA3-BD8C-DD1942B5D89C}"/>
              </a:ext>
            </a:extLst>
          </p:cNvPr>
          <p:cNvSpPr>
            <a:spLocks noGrp="1"/>
          </p:cNvSpPr>
          <p:nvPr>
            <p:ph type="sldNum" sz="quarter" idx="12"/>
          </p:nvPr>
        </p:nvSpPr>
        <p:spPr/>
        <p:txBody>
          <a:bodyPr/>
          <a:lstStyle/>
          <a:p>
            <a:fld id="{3B917CB5-27BD-4ECA-9D86-80D4B900A204}" type="slidenum">
              <a:rPr lang="en-US" smtClean="0"/>
              <a:t>9</a:t>
            </a:fld>
            <a:endParaRPr lang="en-US"/>
          </a:p>
        </p:txBody>
      </p:sp>
      <p:grpSp>
        <p:nvGrpSpPr>
          <p:cNvPr id="6" name="Group 5">
            <a:extLst>
              <a:ext uri="{FF2B5EF4-FFF2-40B4-BE49-F238E27FC236}">
                <a16:creationId xmlns:a16="http://schemas.microsoft.com/office/drawing/2014/main" id="{3C708484-00FC-4857-87F9-47B3885911B9}"/>
              </a:ext>
            </a:extLst>
          </p:cNvPr>
          <p:cNvGrpSpPr/>
          <p:nvPr/>
        </p:nvGrpSpPr>
        <p:grpSpPr>
          <a:xfrm>
            <a:off x="813581" y="1136911"/>
            <a:ext cx="10706592" cy="5034111"/>
            <a:chOff x="832832" y="1367917"/>
            <a:chExt cx="10706592" cy="5034111"/>
          </a:xfrm>
        </p:grpSpPr>
        <p:sp>
          <p:nvSpPr>
            <p:cNvPr id="7" name="矩形 2">
              <a:extLst>
                <a:ext uri="{FF2B5EF4-FFF2-40B4-BE49-F238E27FC236}">
                  <a16:creationId xmlns:a16="http://schemas.microsoft.com/office/drawing/2014/main" id="{1CBC3804-0E9B-4E76-909E-9965A123D227}"/>
                </a:ext>
              </a:extLst>
            </p:cNvPr>
            <p:cNvSpPr/>
            <p:nvPr/>
          </p:nvSpPr>
          <p:spPr>
            <a:xfrm>
              <a:off x="1537829" y="3851090"/>
              <a:ext cx="3714543" cy="400110"/>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C00000"/>
                  </a:solidFill>
                  <a:effectLst/>
                  <a:uLnTx/>
                  <a:uFillTx/>
                  <a:ea typeface="微软雅黑"/>
                </a:rPr>
                <a:t>SPECvirt_sc2013</a:t>
              </a:r>
              <a:r>
                <a:rPr kumimoji="0" lang="en-US" altLang="zh-CN" sz="2000" b="1" i="0" u="none" strike="noStrike" kern="0" cap="none" spc="0" normalizeH="0" baseline="0" noProof="0" dirty="0">
                  <a:ln>
                    <a:noFill/>
                  </a:ln>
                  <a:solidFill>
                    <a:srgbClr val="C00000"/>
                  </a:solidFill>
                  <a:effectLst/>
                  <a:uLnTx/>
                  <a:uFillTx/>
                  <a:ea typeface="宋体" pitchFamily="2" charset="-122"/>
                </a:rPr>
                <a:t> Test Result</a:t>
              </a:r>
              <a:endParaRPr kumimoji="0" lang="zh-CN" altLang="en-US" sz="2000" b="1" i="0" u="none" strike="noStrike" kern="0" cap="none" spc="0" normalizeH="0" baseline="0" noProof="0" dirty="0">
                <a:ln>
                  <a:noFill/>
                </a:ln>
                <a:solidFill>
                  <a:srgbClr val="C00000"/>
                </a:solidFill>
                <a:effectLst/>
                <a:uLnTx/>
                <a:uFillTx/>
                <a:ea typeface="微软雅黑"/>
              </a:endParaRPr>
            </a:p>
          </p:txBody>
        </p:sp>
        <p:sp>
          <p:nvSpPr>
            <p:cNvPr id="8" name="矩形 3">
              <a:extLst>
                <a:ext uri="{FF2B5EF4-FFF2-40B4-BE49-F238E27FC236}">
                  <a16:creationId xmlns:a16="http://schemas.microsoft.com/office/drawing/2014/main" id="{E7E7B194-10F2-4192-B940-271619EA6203}"/>
                </a:ext>
              </a:extLst>
            </p:cNvPr>
            <p:cNvSpPr/>
            <p:nvPr/>
          </p:nvSpPr>
          <p:spPr>
            <a:xfrm>
              <a:off x="3664405" y="1367917"/>
              <a:ext cx="4869538" cy="420756"/>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134" b="1" i="0" u="none" strike="noStrike" kern="0" cap="none" spc="0" normalizeH="0" baseline="0" noProof="0" dirty="0">
                  <a:ln>
                    <a:noFill/>
                  </a:ln>
                  <a:solidFill>
                    <a:srgbClr val="C00000"/>
                  </a:solidFill>
                  <a:effectLst/>
                  <a:uLnTx/>
                  <a:uFillTx/>
                  <a:ea typeface="微软雅黑"/>
                </a:rPr>
                <a:t>SPECrate2017_int_base</a:t>
              </a:r>
              <a:r>
                <a:rPr kumimoji="0" lang="en-US" altLang="zh-CN" sz="2134" b="1" i="0" u="none" strike="noStrike" kern="0" cap="none" spc="0" normalizeH="0" baseline="0" noProof="0" dirty="0">
                  <a:ln>
                    <a:noFill/>
                  </a:ln>
                  <a:solidFill>
                    <a:srgbClr val="C00000"/>
                  </a:solidFill>
                  <a:effectLst/>
                  <a:uLnTx/>
                  <a:uFillTx/>
                  <a:ea typeface="宋体" pitchFamily="2" charset="-122"/>
                </a:rPr>
                <a:t> Test Result</a:t>
              </a:r>
              <a:endParaRPr kumimoji="0" lang="zh-CN" altLang="en-US" sz="2134" b="1" i="0" u="none" strike="noStrike" kern="0" cap="none" spc="0" normalizeH="0" baseline="0" noProof="0" dirty="0">
                <a:ln>
                  <a:noFill/>
                </a:ln>
                <a:solidFill>
                  <a:srgbClr val="C00000"/>
                </a:solidFill>
                <a:effectLst/>
                <a:uLnTx/>
                <a:uFillTx/>
                <a:ea typeface="微软雅黑"/>
              </a:endParaRPr>
            </a:p>
          </p:txBody>
        </p:sp>
        <p:graphicFrame>
          <p:nvGraphicFramePr>
            <p:cNvPr id="9" name="图表 4">
              <a:extLst>
                <a:ext uri="{FF2B5EF4-FFF2-40B4-BE49-F238E27FC236}">
                  <a16:creationId xmlns:a16="http://schemas.microsoft.com/office/drawing/2014/main" id="{97EC2F8D-E65B-4B06-A127-25ABC72B3D66}"/>
                </a:ext>
              </a:extLst>
            </p:cNvPr>
            <p:cNvGraphicFramePr/>
            <p:nvPr>
              <p:extLst>
                <p:ext uri="{D42A27DB-BD31-4B8C-83A1-F6EECF244321}">
                  <p14:modId xmlns:p14="http://schemas.microsoft.com/office/powerpoint/2010/main" val="3202805550"/>
                </p:ext>
              </p:extLst>
            </p:nvPr>
          </p:nvGraphicFramePr>
          <p:xfrm>
            <a:off x="832833" y="1727908"/>
            <a:ext cx="10575396" cy="201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5">
              <a:extLst>
                <a:ext uri="{FF2B5EF4-FFF2-40B4-BE49-F238E27FC236}">
                  <a16:creationId xmlns:a16="http://schemas.microsoft.com/office/drawing/2014/main" id="{A3D93AB8-1C3D-46D9-81F8-9787E7990ED7}"/>
                </a:ext>
              </a:extLst>
            </p:cNvPr>
            <p:cNvGraphicFramePr/>
            <p:nvPr>
              <p:extLst>
                <p:ext uri="{D42A27DB-BD31-4B8C-83A1-F6EECF244321}">
                  <p14:modId xmlns:p14="http://schemas.microsoft.com/office/powerpoint/2010/main" val="3274167444"/>
                </p:ext>
              </p:extLst>
            </p:nvPr>
          </p:nvGraphicFramePr>
          <p:xfrm>
            <a:off x="832832" y="4276295"/>
            <a:ext cx="5817600" cy="2016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742888188">
              <a:extLst>
                <a:ext uri="{FF2B5EF4-FFF2-40B4-BE49-F238E27FC236}">
                  <a16:creationId xmlns:a16="http://schemas.microsoft.com/office/drawing/2014/main" id="{4732D94F-EE5C-4E5D-B4A3-2CECDAE012CE}"/>
                </a:ext>
              </a:extLst>
            </p:cNvPr>
            <p:cNvSpPr txBox="1"/>
            <p:nvPr/>
          </p:nvSpPr>
          <p:spPr>
            <a:xfrm>
              <a:off x="908629" y="6186586"/>
              <a:ext cx="3555591" cy="215442"/>
            </a:xfrm>
            <a:prstGeom prst="rect">
              <a:avLst/>
            </a:prstGeom>
            <a:noFill/>
          </p:spPr>
          <p:txBody>
            <a:bodyPr wrap="square" lIns="91437" tIns="45719" rIns="91437" bIns="45719" rtlCol="0">
              <a:spAutoFit/>
            </a:bodyPr>
            <a:lstStyle/>
            <a:p>
              <a:pPr marL="0" marR="0" lvl="0" indent="0" defTabSz="914400" eaLnBrk="1" fontAlgn="ctr" latinLnBrk="0" hangingPunct="1">
                <a:lnSpc>
                  <a:spcPct val="100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prstClr val="white">
                      <a:lumMod val="50000"/>
                    </a:prstClr>
                  </a:solidFill>
                  <a:effectLst/>
                  <a:uLnTx/>
                  <a:uFillTx/>
                  <a:ea typeface="宋体" pitchFamily="2" charset="-122"/>
                </a:rPr>
                <a:t>Data released </a:t>
              </a:r>
              <a:r>
                <a:rPr kumimoji="0" lang="en-US" altLang="zh-CN" sz="800" b="0" i="0" u="none" strike="noStrike" kern="0" cap="none" spc="0" normalizeH="0" baseline="0" noProof="0" dirty="0">
                  <a:ln>
                    <a:noFill/>
                  </a:ln>
                  <a:solidFill>
                    <a:prstClr val="white">
                      <a:lumMod val="50000"/>
                    </a:prstClr>
                  </a:solidFill>
                  <a:effectLst/>
                  <a:uLnTx/>
                  <a:uFillTx/>
                  <a:ea typeface="宋体" pitchFamily="2" charset="-122"/>
                </a:rPr>
                <a:t>on </a:t>
              </a:r>
              <a:r>
                <a:rPr kumimoji="0" lang="en-US" altLang="zh-CN" sz="800" b="0" i="0" u="none" strike="noStrike" kern="0" cap="none" spc="0" normalizeH="0" baseline="0" noProof="0" dirty="0">
                  <a:ln>
                    <a:noFill/>
                  </a:ln>
                  <a:solidFill>
                    <a:prstClr val="white">
                      <a:lumMod val="50000"/>
                    </a:prstClr>
                  </a:solidFill>
                  <a:effectLst/>
                  <a:uLnTx/>
                  <a:uFillTx/>
                  <a:ea typeface="微软雅黑"/>
                  <a:hlinkClick r:id="rId4"/>
                </a:rPr>
                <a:t>http://www.spec.org/</a:t>
              </a:r>
              <a:r>
                <a:rPr kumimoji="0" lang="en-US" altLang="zh-CN" sz="800" b="0" i="0" u="none" strike="noStrike" kern="0" cap="none" spc="0" normalizeH="0" baseline="0" noProof="0" dirty="0">
                  <a:ln>
                    <a:noFill/>
                  </a:ln>
                  <a:solidFill>
                    <a:prstClr val="white">
                      <a:lumMod val="50000"/>
                    </a:prstClr>
                  </a:solidFill>
                  <a:effectLst/>
                  <a:uLnTx/>
                  <a:uFillTx/>
                  <a:ea typeface="微软雅黑"/>
                </a:rPr>
                <a:t> as of Apr 2018</a:t>
              </a:r>
            </a:p>
          </p:txBody>
        </p:sp>
        <p:graphicFrame>
          <p:nvGraphicFramePr>
            <p:cNvPr id="12" name="图表 7">
              <a:extLst>
                <a:ext uri="{FF2B5EF4-FFF2-40B4-BE49-F238E27FC236}">
                  <a16:creationId xmlns:a16="http://schemas.microsoft.com/office/drawing/2014/main" id="{2EFA763B-24DB-4875-ACC3-E17EAE374EAB}"/>
                </a:ext>
              </a:extLst>
            </p:cNvPr>
            <p:cNvGraphicFramePr>
              <a:graphicFrameLocks/>
            </p:cNvGraphicFramePr>
            <p:nvPr>
              <p:extLst>
                <p:ext uri="{D42A27DB-BD31-4B8C-83A1-F6EECF244321}">
                  <p14:modId xmlns:p14="http://schemas.microsoft.com/office/powerpoint/2010/main" val="1296971859"/>
                </p:ext>
              </p:extLst>
            </p:nvPr>
          </p:nvGraphicFramePr>
          <p:xfrm>
            <a:off x="6495722" y="4269866"/>
            <a:ext cx="5043702" cy="2016000"/>
          </p:xfrm>
          <a:graphic>
            <a:graphicData uri="http://schemas.openxmlformats.org/drawingml/2006/chart">
              <c:chart xmlns:c="http://schemas.openxmlformats.org/drawingml/2006/chart" xmlns:r="http://schemas.openxmlformats.org/officeDocument/2006/relationships" r:id="rId5"/>
            </a:graphicData>
          </a:graphic>
        </p:graphicFrame>
        <p:sp>
          <p:nvSpPr>
            <p:cNvPr id="13" name="矩形 8">
              <a:extLst>
                <a:ext uri="{FF2B5EF4-FFF2-40B4-BE49-F238E27FC236}">
                  <a16:creationId xmlns:a16="http://schemas.microsoft.com/office/drawing/2014/main" id="{FB55E189-380C-483F-9BE2-980AD59BAA32}"/>
                </a:ext>
              </a:extLst>
            </p:cNvPr>
            <p:cNvSpPr/>
            <p:nvPr/>
          </p:nvSpPr>
          <p:spPr>
            <a:xfrm>
              <a:off x="7055311" y="3876185"/>
              <a:ext cx="4285340" cy="400110"/>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C00000"/>
                  </a:solidFill>
                  <a:effectLst/>
                  <a:uLnTx/>
                  <a:uFillTx/>
                  <a:ea typeface="微软雅黑"/>
                </a:rPr>
                <a:t>SAP B4H Benchmark </a:t>
              </a:r>
              <a:r>
                <a:rPr kumimoji="0" lang="en-US" altLang="zh-CN" sz="2000" b="1" i="0" u="none" strike="noStrike" kern="0" cap="none" spc="0" normalizeH="0" baseline="0" noProof="0" dirty="0">
                  <a:ln>
                    <a:noFill/>
                  </a:ln>
                  <a:solidFill>
                    <a:srgbClr val="C00000"/>
                  </a:solidFill>
                  <a:effectLst/>
                  <a:uLnTx/>
                  <a:uFillTx/>
                  <a:ea typeface="宋体" pitchFamily="2" charset="-122"/>
                </a:rPr>
                <a:t>Test Result</a:t>
              </a:r>
              <a:endParaRPr kumimoji="0" lang="zh-CN" altLang="en-US" sz="2000" b="1" i="0" u="none" strike="noStrike" kern="0" cap="none" spc="0" normalizeH="0" baseline="0" noProof="0" dirty="0">
                <a:ln>
                  <a:noFill/>
                </a:ln>
                <a:solidFill>
                  <a:srgbClr val="C00000"/>
                </a:solidFill>
                <a:effectLst/>
                <a:uLnTx/>
                <a:uFillTx/>
                <a:ea typeface="宋体" pitchFamily="2" charset="-122"/>
              </a:endParaRPr>
            </a:p>
          </p:txBody>
        </p:sp>
      </p:grpSp>
      <p:sp>
        <p:nvSpPr>
          <p:cNvPr id="15" name="标题 1">
            <a:extLst>
              <a:ext uri="{FF2B5EF4-FFF2-40B4-BE49-F238E27FC236}">
                <a16:creationId xmlns:a16="http://schemas.microsoft.com/office/drawing/2014/main" id="{3DD9881B-45D3-4AE6-873D-340F2C352D52}"/>
              </a:ext>
            </a:extLst>
          </p:cNvPr>
          <p:cNvSpPr txBox="1">
            <a:spLocks/>
          </p:cNvSpPr>
          <p:nvPr/>
        </p:nvSpPr>
        <p:spPr>
          <a:xfrm>
            <a:off x="269045" y="122133"/>
            <a:ext cx="11319773" cy="648000"/>
          </a:xfrm>
          <a:prstGeom prst="rect">
            <a:avLst/>
          </a:prstGeom>
        </p:spPr>
        <p:txBody>
          <a:bodyPr anchor="ctr"/>
          <a:lstStyle/>
          <a:p>
            <a:pPr defTabSz="1219362">
              <a:spcBef>
                <a:spcPct val="0"/>
              </a:spcBef>
            </a:pPr>
            <a:r>
              <a:rPr lang="en-US" altLang="zh-CN" sz="2900" b="1" dirty="0">
                <a:solidFill>
                  <a:srgbClr val="00B0F0"/>
                </a:solidFill>
                <a:ea typeface="微软雅黑"/>
              </a:rPr>
              <a:t>Huawei 2488H V5: </a:t>
            </a:r>
            <a:r>
              <a:rPr lang="en-US" altLang="zh-CN" sz="2900" b="1" dirty="0">
                <a:solidFill>
                  <a:srgbClr val="00B0F0"/>
                </a:solidFill>
                <a:ea typeface="宋体" pitchFamily="2" charset="-122"/>
              </a:rPr>
              <a:t>New SPEC/SAP HAHA Performance Records</a:t>
            </a:r>
            <a:endParaRPr lang="zh-CN" altLang="en-US" sz="2900" b="1" dirty="0">
              <a:solidFill>
                <a:srgbClr val="00B0F0"/>
              </a:solidFill>
              <a:ea typeface="宋体" pitchFamily="2" charset="-122"/>
            </a:endParaRPr>
          </a:p>
        </p:txBody>
      </p:sp>
    </p:spTree>
    <p:extLst>
      <p:ext uri="{BB962C8B-B14F-4D97-AF65-F5344CB8AC3E}">
        <p14:creationId xmlns:p14="http://schemas.microsoft.com/office/powerpoint/2010/main" val="1453964514"/>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3.xml><?xml version="1.0" encoding="utf-8"?>
<a:theme xmlns:a="http://schemas.openxmlformats.org/drawingml/2006/main" name="1_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40370</TotalTime>
  <Words>5130</Words>
  <Application>Microsoft Office PowerPoint</Application>
  <PresentationFormat>Widescreen</PresentationFormat>
  <Paragraphs>374</Paragraphs>
  <Slides>24</Slides>
  <Notes>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 Unicode MS</vt:lpstr>
      <vt:lpstr>FrutigerNext LT Regular</vt:lpstr>
      <vt:lpstr>Microsoft YaHei</vt:lpstr>
      <vt:lpstr>Microsoft YaHei</vt:lpstr>
      <vt:lpstr>Arial</vt:lpstr>
      <vt:lpstr>Calibri</vt:lpstr>
      <vt:lpstr>Calibri Light</vt:lpstr>
      <vt:lpstr>Wingdings</vt:lpstr>
      <vt:lpstr>BCW</vt:lpstr>
      <vt:lpstr>4_Chart page</vt:lpstr>
      <vt:lpstr>1_BCW</vt:lpstr>
      <vt:lpstr>Huawei Intelligent Computing Product &amp;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Use Cases</vt:lpstr>
      <vt:lpstr>Huawei Servers Have Been Powering MTN Networks </vt:lpstr>
      <vt:lpstr>Huawei Servers: Honored On Orange Procurement Short-List </vt:lpstr>
      <vt:lpstr>Huawei Servers Have Been Powering Orange Networks </vt:lpstr>
      <vt:lpstr>Huawei Servers Powering Telekom Malaysia NFV Services</vt:lpstr>
      <vt:lpstr>Huawei Helping Telefonica Accelerate CDN Services</vt:lpstr>
      <vt:lpstr>Italian TIM Accelerates DIGITIM Strategy with Huawei Servers</vt:lpstr>
      <vt:lpstr>PowerPoint Presentation</vt:lpstr>
      <vt:lpstr>Huawei Servers Help Vodafone Spain Build 5G Core Network </vt:lpstr>
      <vt:lpstr>PowerPoint Presentation</vt:lpstr>
      <vt:lpstr>PowerPoint Presentation</vt:lpstr>
      <vt:lpstr>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Davis</dc:creator>
  <cp:lastModifiedBy>Jinshui Liu</cp:lastModifiedBy>
  <cp:revision>1079</cp:revision>
  <dcterms:created xsi:type="dcterms:W3CDTF">2019-12-02T18:03:50Z</dcterms:created>
  <dcterms:modified xsi:type="dcterms:W3CDTF">2021-03-23T17:55:52Z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ies>
</file>